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Source Code Pro"/>
      <p:regular r:id="rId11"/>
      <p:bold r:id="rId12"/>
      <p:italic r:id="rId13"/>
      <p:boldItalic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regular.fntdata"/><Relationship Id="rId10" Type="http://schemas.openxmlformats.org/officeDocument/2006/relationships/slide" Target="slides/slide5.xml"/><Relationship Id="rId13" Type="http://schemas.openxmlformats.org/officeDocument/2006/relationships/font" Target="fonts/SourceCodePro-italic.fntdata"/><Relationship Id="rId12" Type="http://schemas.openxmlformats.org/officeDocument/2006/relationships/font" Target="fonts/SourceCode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SourceCodePro-boldItalic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dc88a6cd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dc88a6cd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dc88a6cd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dc88a6cd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dc88a6cd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dc88a6cd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dc88a6cd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dc88a6cd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dc88a6cdf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dc88a6cd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rxiv.org/pdf/1506.02640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youtu.be/ctKx-nfidbI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Detection - </a:t>
            </a:r>
            <a:r>
              <a:rPr lang="en"/>
              <a:t>YOLO V5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Mohamed Naji Aboo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Detection 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is Object Detection 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Object Detection is a computer vision technique for locating instances of objects in images or video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Cases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Retail Store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Autonomous Driving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People Detection in Security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Vehicle Detection in Transportation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Medical Feature Detection in Healthcare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YOLO - You Look Only Once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YOLO - 2016 by James Redmon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https://arxiv.org/pdf/1506.02640.pdf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YOLO V2 - 2017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YOLO V3 - 2018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YOLO V4 - 2020 by Alexey Bochkovskiy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YOLO V5 - 2020 by Ultranytics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YOLOv5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YOLOv5n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YOLOv5s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YOLOv5m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YOLOv5l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YOLOv5X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</a:t>
            </a:r>
            <a:r>
              <a:rPr lang="en"/>
              <a:t> do it!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Install Anaconda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https://youtu.be/ctKx-nfidbI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 conda env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Conda create </a:t>
            </a:r>
            <a:r>
              <a:rPr lang="en"/>
              <a:t>--</a:t>
            </a:r>
            <a:r>
              <a:rPr lang="en"/>
              <a:t>name blind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Install pytorch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  </a:t>
            </a:r>
            <a:r>
              <a:rPr lang="en" sz="1050">
                <a:solidFill>
                  <a:srgbClr val="212529"/>
                </a:solidFill>
                <a:highlight>
                  <a:srgbClr val="E2E2E2"/>
                </a:highlight>
                <a:latin typeface="Courier New"/>
                <a:ea typeface="Courier New"/>
                <a:cs typeface="Courier New"/>
                <a:sym typeface="Courier New"/>
              </a:rPr>
              <a:t>pip </a:t>
            </a:r>
            <a:r>
              <a:rPr lang="en" sz="1050">
                <a:solidFill>
                  <a:srgbClr val="0086B3"/>
                </a:solidFill>
                <a:highlight>
                  <a:srgbClr val="E2E2E2"/>
                </a:highlight>
                <a:latin typeface="Courier New"/>
                <a:ea typeface="Courier New"/>
                <a:cs typeface="Courier New"/>
                <a:sym typeface="Courier New"/>
              </a:rPr>
              <a:t>install</a:t>
            </a:r>
            <a:r>
              <a:rPr lang="en" sz="1050">
                <a:solidFill>
                  <a:srgbClr val="212529"/>
                </a:solidFill>
                <a:highlight>
                  <a:srgbClr val="E2E2E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80"/>
                </a:solidFill>
                <a:highlight>
                  <a:srgbClr val="E2E2E2"/>
                </a:highlight>
                <a:latin typeface="Courier New"/>
                <a:ea typeface="Courier New"/>
                <a:cs typeface="Courier New"/>
                <a:sym typeface="Courier New"/>
              </a:rPr>
              <a:t>-qr</a:t>
            </a:r>
            <a:r>
              <a:rPr lang="en" sz="1050">
                <a:solidFill>
                  <a:srgbClr val="212529"/>
                </a:solidFill>
                <a:highlight>
                  <a:srgbClr val="E2E2E2"/>
                </a:highlight>
                <a:latin typeface="Courier New"/>
                <a:ea typeface="Courier New"/>
                <a:cs typeface="Courier New"/>
                <a:sym typeface="Courier New"/>
              </a:rPr>
              <a:t> https://raw.githubusercontent.com/ultralytics/yolov5/master/requirements.txt  </a:t>
            </a:r>
            <a:r>
              <a:rPr i="1" lang="en" sz="1050">
                <a:solidFill>
                  <a:srgbClr val="8C8C8C"/>
                </a:solidFill>
                <a:highlight>
                  <a:srgbClr val="E2E2E2"/>
                </a:highlight>
                <a:latin typeface="Courier New"/>
                <a:ea typeface="Courier New"/>
                <a:cs typeface="Courier New"/>
                <a:sym typeface="Courier New"/>
              </a:rPr>
              <a:t># install dependencies</a:t>
            </a:r>
            <a:endParaRPr sz="1050">
              <a:solidFill>
                <a:srgbClr val="212529"/>
              </a:solidFill>
              <a:highlight>
                <a:srgbClr val="E2E2E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050">
                <a:solidFill>
                  <a:srgbClr val="212529"/>
                </a:solidFill>
                <a:highlight>
                  <a:srgbClr val="E2E2E2"/>
                </a:highlight>
                <a:latin typeface="Courier New"/>
                <a:ea typeface="Courier New"/>
                <a:cs typeface="Courier New"/>
                <a:sym typeface="Courier New"/>
              </a:rPr>
              <a:t>Run the Code</a:t>
            </a:r>
            <a:endParaRPr sz="1050">
              <a:solidFill>
                <a:srgbClr val="212529"/>
              </a:solidFill>
              <a:highlight>
                <a:srgbClr val="E2E2E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 i="1" sz="1200">
              <a:solidFill>
                <a:srgbClr val="8C8C8C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