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0f9a6924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0f9a6924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0f9a6924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0f9a6924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454b720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454b720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335425"/>
            <a:ext cx="88887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20"/>
              <a:t>Azure Vision Service - Image Captions</a:t>
            </a:r>
            <a:endParaRPr sz="392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874375" y="37883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Mohamed Naji Aboo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Vision 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Optical Character Recognition (OCR)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Analysis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Tagging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Background removal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Face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Face recognition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Video Analysis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Analysis - Image Captions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Generate one sentence description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Dense Caption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detailed and generate one sentence description of up to 10 region in the image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Note:  Image caption </a:t>
            </a:r>
            <a:r>
              <a:rPr lang="en"/>
              <a:t>available</a:t>
            </a:r>
            <a:r>
              <a:rPr lang="en"/>
              <a:t> in english only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900"/>
              <a:t>Thank you</a:t>
            </a:r>
            <a:endParaRPr sz="3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