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Work Sans Medium"/>
      <p:regular r:id="rId11"/>
      <p:bold r:id="rId12"/>
      <p:italic r:id="rId13"/>
      <p:boldItalic r:id="rId14"/>
    </p:embeddedFont>
    <p:embeddedFont>
      <p:font typeface="Work Sans"/>
      <p:regular r:id="rId15"/>
      <p:bold r:id="rId16"/>
      <p:italic r:id="rId17"/>
      <p:boldItalic r:id="rId18"/>
    </p:embeddedFont>
    <p:embeddedFont>
      <p:font typeface="Unbounde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Unbounded-bold.fntdata"/><Relationship Id="rId11" Type="http://schemas.openxmlformats.org/officeDocument/2006/relationships/font" Target="fonts/WorkSansMedium-regular.fntdata"/><Relationship Id="rId10" Type="http://schemas.openxmlformats.org/officeDocument/2006/relationships/slide" Target="slides/slide5.xml"/><Relationship Id="rId13" Type="http://schemas.openxmlformats.org/officeDocument/2006/relationships/font" Target="fonts/WorkSansMedium-italic.fntdata"/><Relationship Id="rId12" Type="http://schemas.openxmlformats.org/officeDocument/2006/relationships/font" Target="fonts/WorkSansMedium-bold.fntdata"/><Relationship Id="rId15" Type="http://schemas.openxmlformats.org/officeDocument/2006/relationships/font" Target="fonts/WorkSans-regular.fntdata"/><Relationship Id="rId14" Type="http://schemas.openxmlformats.org/officeDocument/2006/relationships/font" Target="fonts/WorkSansMedium-boldItalic.fntdata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19" Type="http://schemas.openxmlformats.org/officeDocument/2006/relationships/font" Target="fonts/Unbounded-regular.fntdata"/><Relationship Id="rId18" Type="http://schemas.openxmlformats.org/officeDocument/2006/relationships/font" Target="fonts/Work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3272c07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3272c07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3272c078c4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3272c078c4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3272c078c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3272c078c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3272c078c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3272c078c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3272c078c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3272c078c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999086" y="314238"/>
            <a:ext cx="3867278" cy="5117184"/>
            <a:chOff x="4999086" y="314238"/>
            <a:chExt cx="3867278" cy="5117184"/>
          </a:xfrm>
        </p:grpSpPr>
        <p:sp>
          <p:nvSpPr>
            <p:cNvPr id="11" name="Google Shape;11;p2"/>
            <p:cNvSpPr/>
            <p:nvPr/>
          </p:nvSpPr>
          <p:spPr>
            <a:xfrm rot="-2279872">
              <a:off x="5390488" y="3101850"/>
              <a:ext cx="1938496" cy="1938444"/>
            </a:xfrm>
            <a:prstGeom prst="star4">
              <a:avLst>
                <a:gd fmla="val 2731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-9001516">
              <a:off x="6992089" y="433587"/>
              <a:ext cx="1242950" cy="2861501"/>
            </a:xfrm>
            <a:prstGeom prst="trapezoid">
              <a:avLst>
                <a:gd fmla="val 1648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3" name="Google Shape;13;p2"/>
          <p:cNvSpPr txBox="1"/>
          <p:nvPr>
            <p:ph type="title"/>
          </p:nvPr>
        </p:nvSpPr>
        <p:spPr>
          <a:xfrm>
            <a:off x="328350" y="991800"/>
            <a:ext cx="8487300" cy="31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68850" y="3519600"/>
            <a:ext cx="6006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e structure">
  <p:cSld name="CUSTOM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1">
  <p:cSld name="CUSTOM_1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4" name="Google Shape;164;p1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5" name="Google Shape;165;p1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6" name="Google Shape;166;p12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67" name="Google Shape;167;p12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8" name="Google Shape;168;p12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2">
  <p:cSld name="CUSTOM_1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343100" y="0"/>
            <a:ext cx="4296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78" name="Google Shape;178;p13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79" name="Google Shape;179;p13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13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13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13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text 3">
  <p:cSld name="CUSTOM_13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89" name="Google Shape;189;p14"/>
          <p:cNvSpPr/>
          <p:nvPr>
            <p:ph idx="4" type="pic"/>
          </p:nvPr>
        </p:nvSpPr>
        <p:spPr>
          <a:xfrm>
            <a:off x="4977650" y="386948"/>
            <a:ext cx="3824100" cy="20961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90" name="Google Shape;190;p14"/>
          <p:cNvSpPr/>
          <p:nvPr>
            <p:ph idx="5" type="pic"/>
          </p:nvPr>
        </p:nvSpPr>
        <p:spPr>
          <a:xfrm>
            <a:off x="784550" y="326525"/>
            <a:ext cx="3413100" cy="2198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14"/>
          <p:cNvSpPr txBox="1"/>
          <p:nvPr>
            <p:ph idx="6" type="subTitle"/>
          </p:nvPr>
        </p:nvSpPr>
        <p:spPr>
          <a:xfrm>
            <a:off x="7845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7" type="subTitle"/>
          </p:nvPr>
        </p:nvSpPr>
        <p:spPr>
          <a:xfrm>
            <a:off x="4977650" y="2700975"/>
            <a:ext cx="31356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idx="8" type="body"/>
          </p:nvPr>
        </p:nvSpPr>
        <p:spPr>
          <a:xfrm>
            <a:off x="784425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14"/>
          <p:cNvSpPr txBox="1"/>
          <p:nvPr>
            <p:ph idx="9" type="body"/>
          </p:nvPr>
        </p:nvSpPr>
        <p:spPr>
          <a:xfrm>
            <a:off x="4977650" y="3247575"/>
            <a:ext cx="3135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1">
  <p:cSld name="CUSTOM_2_2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99" name="Google Shape;199;p15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15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1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audience 2">
  <p:cSld name="CUSTOM_2_2_1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3697825" y="277950"/>
            <a:ext cx="5103900" cy="31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44900" y="1702275"/>
            <a:ext cx="5103900" cy="314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3699350" y="1702275"/>
            <a:ext cx="2049300" cy="172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>
            <a:off x="3711750" y="1720500"/>
            <a:ext cx="2049300" cy="17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idx="2" type="body"/>
          </p:nvPr>
        </p:nvSpPr>
        <p:spPr>
          <a:xfrm>
            <a:off x="794750" y="2127975"/>
            <a:ext cx="2759700" cy="22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2" name="Google Shape;212;p16"/>
          <p:cNvSpPr txBox="1"/>
          <p:nvPr>
            <p:ph idx="3" type="body"/>
          </p:nvPr>
        </p:nvSpPr>
        <p:spPr>
          <a:xfrm>
            <a:off x="5893550" y="703650"/>
            <a:ext cx="2759700" cy="22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3" name="Google Shape;213;p1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1">
  <p:cSld name="CUSTOM_6">
    <p:bg>
      <p:bgPr>
        <a:solidFill>
          <a:schemeClr val="accen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3468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23" name="Google Shape;223;p17"/>
          <p:cNvSpPr txBox="1"/>
          <p:nvPr>
            <p:ph idx="4" type="subTitle"/>
          </p:nvPr>
        </p:nvSpPr>
        <p:spPr>
          <a:xfrm>
            <a:off x="549500" y="236750"/>
            <a:ext cx="1673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7"/>
          <p:cNvSpPr/>
          <p:nvPr/>
        </p:nvSpPr>
        <p:spPr>
          <a:xfrm>
            <a:off x="3280550" y="0"/>
            <a:ext cx="293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25" name="Google Shape;225;p17"/>
          <p:cNvSpPr txBox="1"/>
          <p:nvPr>
            <p:ph idx="5" type="subTitle"/>
          </p:nvPr>
        </p:nvSpPr>
        <p:spPr>
          <a:xfrm>
            <a:off x="3483200" y="236750"/>
            <a:ext cx="1673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/>
          <p:nvPr/>
        </p:nvSpPr>
        <p:spPr>
          <a:xfrm>
            <a:off x="6214250" y="0"/>
            <a:ext cx="2933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27" name="Google Shape;227;p17"/>
          <p:cNvSpPr txBox="1"/>
          <p:nvPr>
            <p:ph idx="6" type="subTitle"/>
          </p:nvPr>
        </p:nvSpPr>
        <p:spPr>
          <a:xfrm>
            <a:off x="6416900" y="236750"/>
            <a:ext cx="16731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7"/>
          <p:cNvSpPr/>
          <p:nvPr>
            <p:ph idx="7" type="pic"/>
          </p:nvPr>
        </p:nvSpPr>
        <p:spPr>
          <a:xfrm>
            <a:off x="62639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29" name="Google Shape;229;p17"/>
          <p:cNvSpPr/>
          <p:nvPr>
            <p:ph idx="8" type="pic"/>
          </p:nvPr>
        </p:nvSpPr>
        <p:spPr>
          <a:xfrm>
            <a:off x="204123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0" name="Google Shape;230;p17"/>
          <p:cNvSpPr/>
          <p:nvPr>
            <p:ph idx="9" type="pic"/>
          </p:nvPr>
        </p:nvSpPr>
        <p:spPr>
          <a:xfrm>
            <a:off x="62639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31" name="Google Shape;231;p17"/>
          <p:cNvSpPr/>
          <p:nvPr>
            <p:ph idx="13" type="pic"/>
          </p:nvPr>
        </p:nvSpPr>
        <p:spPr>
          <a:xfrm>
            <a:off x="201626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32" name="Google Shape;232;p17"/>
          <p:cNvSpPr/>
          <p:nvPr>
            <p:ph idx="14" type="pic"/>
          </p:nvPr>
        </p:nvSpPr>
        <p:spPr>
          <a:xfrm>
            <a:off x="203197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33" name="Google Shape;233;p17"/>
          <p:cNvSpPr txBox="1"/>
          <p:nvPr>
            <p:ph idx="15" type="subTitle"/>
          </p:nvPr>
        </p:nvSpPr>
        <p:spPr>
          <a:xfrm>
            <a:off x="506875" y="2812604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16" type="subTitle"/>
          </p:nvPr>
        </p:nvSpPr>
        <p:spPr>
          <a:xfrm>
            <a:off x="2016261" y="1987404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5" name="Google Shape;235;p17"/>
          <p:cNvSpPr txBox="1"/>
          <p:nvPr>
            <p:ph idx="17" type="subTitle"/>
          </p:nvPr>
        </p:nvSpPr>
        <p:spPr>
          <a:xfrm>
            <a:off x="506875" y="414961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18" type="subTitle"/>
          </p:nvPr>
        </p:nvSpPr>
        <p:spPr>
          <a:xfrm>
            <a:off x="2016261" y="332441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19" type="subTitle"/>
          </p:nvPr>
        </p:nvSpPr>
        <p:spPr>
          <a:xfrm>
            <a:off x="2016261" y="462726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8" name="Google Shape;238;p17"/>
          <p:cNvSpPr/>
          <p:nvPr>
            <p:ph idx="20" type="pic"/>
          </p:nvPr>
        </p:nvSpPr>
        <p:spPr>
          <a:xfrm>
            <a:off x="3559772" y="191180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39" name="Google Shape;239;p17"/>
          <p:cNvSpPr/>
          <p:nvPr>
            <p:ph idx="21" type="pic"/>
          </p:nvPr>
        </p:nvSpPr>
        <p:spPr>
          <a:xfrm>
            <a:off x="4974608" y="99205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40" name="Google Shape;240;p17"/>
          <p:cNvSpPr/>
          <p:nvPr>
            <p:ph idx="22" type="pic"/>
          </p:nvPr>
        </p:nvSpPr>
        <p:spPr>
          <a:xfrm>
            <a:off x="3559772" y="326252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41" name="Google Shape;241;p17"/>
          <p:cNvSpPr/>
          <p:nvPr>
            <p:ph idx="23" type="pic"/>
          </p:nvPr>
        </p:nvSpPr>
        <p:spPr>
          <a:xfrm>
            <a:off x="4949638" y="243732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42" name="Google Shape;242;p17"/>
          <p:cNvSpPr/>
          <p:nvPr>
            <p:ph idx="24" type="pic"/>
          </p:nvPr>
        </p:nvSpPr>
        <p:spPr>
          <a:xfrm>
            <a:off x="4965351" y="374402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43" name="Google Shape;243;p17"/>
          <p:cNvSpPr txBox="1"/>
          <p:nvPr>
            <p:ph idx="25" type="subTitle"/>
          </p:nvPr>
        </p:nvSpPr>
        <p:spPr>
          <a:xfrm>
            <a:off x="3440250" y="281847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26" type="subTitle"/>
          </p:nvPr>
        </p:nvSpPr>
        <p:spPr>
          <a:xfrm>
            <a:off x="4949636" y="199327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27" type="subTitle"/>
          </p:nvPr>
        </p:nvSpPr>
        <p:spPr>
          <a:xfrm>
            <a:off x="3440250" y="41554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28" type="subTitle"/>
          </p:nvPr>
        </p:nvSpPr>
        <p:spPr>
          <a:xfrm>
            <a:off x="4949636" y="33302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29" type="subTitle"/>
          </p:nvPr>
        </p:nvSpPr>
        <p:spPr>
          <a:xfrm>
            <a:off x="4949636" y="46331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8" name="Google Shape;248;p17"/>
          <p:cNvSpPr/>
          <p:nvPr>
            <p:ph idx="30" type="pic"/>
          </p:nvPr>
        </p:nvSpPr>
        <p:spPr>
          <a:xfrm>
            <a:off x="6493147" y="1905927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49" name="Google Shape;249;p17"/>
          <p:cNvSpPr/>
          <p:nvPr>
            <p:ph idx="31" type="pic"/>
          </p:nvPr>
        </p:nvSpPr>
        <p:spPr>
          <a:xfrm>
            <a:off x="7907983" y="986175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50" name="Google Shape;250;p17"/>
          <p:cNvSpPr/>
          <p:nvPr>
            <p:ph idx="32" type="pic"/>
          </p:nvPr>
        </p:nvSpPr>
        <p:spPr>
          <a:xfrm>
            <a:off x="6493147" y="3256649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51" name="Google Shape;251;p17"/>
          <p:cNvSpPr/>
          <p:nvPr>
            <p:ph idx="33" type="pic"/>
          </p:nvPr>
        </p:nvSpPr>
        <p:spPr>
          <a:xfrm>
            <a:off x="7883013" y="2431449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52" name="Google Shape;252;p17"/>
          <p:cNvSpPr/>
          <p:nvPr>
            <p:ph idx="34" type="pic"/>
          </p:nvPr>
        </p:nvSpPr>
        <p:spPr>
          <a:xfrm>
            <a:off x="7898726" y="3738145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53" name="Google Shape;253;p17"/>
          <p:cNvSpPr txBox="1"/>
          <p:nvPr>
            <p:ph idx="35" type="subTitle"/>
          </p:nvPr>
        </p:nvSpPr>
        <p:spPr>
          <a:xfrm>
            <a:off x="6373625" y="2812604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4" name="Google Shape;254;p17"/>
          <p:cNvSpPr txBox="1"/>
          <p:nvPr>
            <p:ph idx="36" type="subTitle"/>
          </p:nvPr>
        </p:nvSpPr>
        <p:spPr>
          <a:xfrm>
            <a:off x="7883011" y="1987404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5" name="Google Shape;255;p17"/>
          <p:cNvSpPr txBox="1"/>
          <p:nvPr>
            <p:ph idx="37" type="subTitle"/>
          </p:nvPr>
        </p:nvSpPr>
        <p:spPr>
          <a:xfrm>
            <a:off x="6373625" y="414961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38" type="subTitle"/>
          </p:nvPr>
        </p:nvSpPr>
        <p:spPr>
          <a:xfrm>
            <a:off x="7883011" y="332441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7" name="Google Shape;257;p17"/>
          <p:cNvSpPr txBox="1"/>
          <p:nvPr>
            <p:ph idx="39" type="subTitle"/>
          </p:nvPr>
        </p:nvSpPr>
        <p:spPr>
          <a:xfrm>
            <a:off x="7883011" y="4627263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groups 2">
  <p:cSld name="CUSTOM_2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/>
          <p:nvPr/>
        </p:nvSpPr>
        <p:spPr>
          <a:xfrm>
            <a:off x="0" y="257175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4572000" y="0"/>
            <a:ext cx="4572000" cy="258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1" name="Google Shape;261;p18"/>
          <p:cNvSpPr txBox="1"/>
          <p:nvPr>
            <p:ph idx="1" type="subTitle"/>
          </p:nvPr>
        </p:nvSpPr>
        <p:spPr>
          <a:xfrm>
            <a:off x="5391900" y="1038750"/>
            <a:ext cx="2932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2" name="Google Shape;262;p18"/>
          <p:cNvSpPr txBox="1"/>
          <p:nvPr>
            <p:ph idx="2" type="subTitle"/>
          </p:nvPr>
        </p:nvSpPr>
        <p:spPr>
          <a:xfrm>
            <a:off x="1025000" y="3597525"/>
            <a:ext cx="2932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3" type="subTitle"/>
          </p:nvPr>
        </p:nvSpPr>
        <p:spPr>
          <a:xfrm>
            <a:off x="1025000" y="1038750"/>
            <a:ext cx="2932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4" type="subTitle"/>
          </p:nvPr>
        </p:nvSpPr>
        <p:spPr>
          <a:xfrm>
            <a:off x="5391900" y="3610500"/>
            <a:ext cx="29322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5" name="Google Shape;265;p18"/>
          <p:cNvSpPr/>
          <p:nvPr>
            <p:ph idx="5" type="pic"/>
          </p:nvPr>
        </p:nvSpPr>
        <p:spPr>
          <a:xfrm>
            <a:off x="7281668" y="4104482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66" name="Google Shape;266;p18"/>
          <p:cNvSpPr/>
          <p:nvPr>
            <p:ph idx="6" type="pic"/>
          </p:nvPr>
        </p:nvSpPr>
        <p:spPr>
          <a:xfrm>
            <a:off x="2766425" y="82475"/>
            <a:ext cx="1033800" cy="1033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67" name="Google Shape;267;p18"/>
          <p:cNvSpPr/>
          <p:nvPr>
            <p:ph idx="7" type="pic"/>
          </p:nvPr>
        </p:nvSpPr>
        <p:spPr>
          <a:xfrm>
            <a:off x="1694350" y="1590164"/>
            <a:ext cx="1033800" cy="8484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68" name="Google Shape;268;p18"/>
          <p:cNvSpPr/>
          <p:nvPr>
            <p:ph idx="8" type="pic"/>
          </p:nvPr>
        </p:nvSpPr>
        <p:spPr>
          <a:xfrm>
            <a:off x="471375" y="943066"/>
            <a:ext cx="1033800" cy="810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9" name="Google Shape;269;p18"/>
          <p:cNvSpPr/>
          <p:nvPr>
            <p:ph idx="9" type="pic"/>
          </p:nvPr>
        </p:nvSpPr>
        <p:spPr>
          <a:xfrm>
            <a:off x="7232328" y="20831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0" name="Google Shape;270;p18"/>
          <p:cNvSpPr/>
          <p:nvPr>
            <p:ph idx="13" type="pic"/>
          </p:nvPr>
        </p:nvSpPr>
        <p:spPr>
          <a:xfrm>
            <a:off x="4926593" y="1453373"/>
            <a:ext cx="845100" cy="84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271" name="Google Shape;271;p18"/>
          <p:cNvSpPr/>
          <p:nvPr>
            <p:ph idx="14" type="pic"/>
          </p:nvPr>
        </p:nvSpPr>
        <p:spPr>
          <a:xfrm>
            <a:off x="3337313" y="1453363"/>
            <a:ext cx="925800" cy="92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2" name="Google Shape;272;p18"/>
          <p:cNvSpPr/>
          <p:nvPr>
            <p:ph idx="15" type="pic"/>
          </p:nvPr>
        </p:nvSpPr>
        <p:spPr>
          <a:xfrm>
            <a:off x="5117041" y="2817273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3" name="Google Shape;273;p18"/>
          <p:cNvSpPr/>
          <p:nvPr>
            <p:ph idx="16" type="pic"/>
          </p:nvPr>
        </p:nvSpPr>
        <p:spPr>
          <a:xfrm>
            <a:off x="942143" y="2666705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4" name="Google Shape;274;p18"/>
          <p:cNvSpPr/>
          <p:nvPr>
            <p:ph idx="17" type="pic"/>
          </p:nvPr>
        </p:nvSpPr>
        <p:spPr>
          <a:xfrm>
            <a:off x="3001785" y="2765398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5" name="Google Shape;275;p18"/>
          <p:cNvSpPr/>
          <p:nvPr>
            <p:ph idx="18" type="pic"/>
          </p:nvPr>
        </p:nvSpPr>
        <p:spPr>
          <a:xfrm>
            <a:off x="2733725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76" name="Google Shape;276;p18"/>
          <p:cNvSpPr/>
          <p:nvPr>
            <p:ph idx="19" type="pic"/>
          </p:nvPr>
        </p:nvSpPr>
        <p:spPr>
          <a:xfrm>
            <a:off x="671603" y="4104479"/>
            <a:ext cx="1029600" cy="84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277" name="Google Shape;277;p18"/>
          <p:cNvSpPr/>
          <p:nvPr>
            <p:ph idx="20" type="pic"/>
          </p:nvPr>
        </p:nvSpPr>
        <p:spPr>
          <a:xfrm>
            <a:off x="5117047" y="176817"/>
            <a:ext cx="1078500" cy="84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78" name="Google Shape;278;p18"/>
          <p:cNvSpPr/>
          <p:nvPr>
            <p:ph idx="21" type="pic"/>
          </p:nvPr>
        </p:nvSpPr>
        <p:spPr>
          <a:xfrm>
            <a:off x="7589511" y="1493717"/>
            <a:ext cx="845100" cy="84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79" name="Google Shape;279;p18"/>
          <p:cNvSpPr/>
          <p:nvPr>
            <p:ph idx="22" type="pic"/>
          </p:nvPr>
        </p:nvSpPr>
        <p:spPr>
          <a:xfrm>
            <a:off x="7405007" y="2680430"/>
            <a:ext cx="1029600" cy="1029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80" name="Google Shape;280;p18"/>
          <p:cNvSpPr/>
          <p:nvPr>
            <p:ph idx="23" type="pic"/>
          </p:nvPr>
        </p:nvSpPr>
        <p:spPr>
          <a:xfrm>
            <a:off x="5391900" y="3996724"/>
            <a:ext cx="943800" cy="9438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281" name="Google Shape;281;p18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1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"/>
          <p:cNvSpPr txBox="1"/>
          <p:nvPr>
            <p:ph idx="2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4" name="Google Shape;284;p18"/>
          <p:cNvSpPr txBox="1"/>
          <p:nvPr>
            <p:ph idx="2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5" name="Google Shape;285;p18"/>
          <p:cNvSpPr txBox="1"/>
          <p:nvPr>
            <p:ph idx="2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16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">
  <p:cSld name="CUSTOM_2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4572000" y="-100"/>
            <a:ext cx="45807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8" name="Google Shape;288;p19"/>
          <p:cNvSpPr txBox="1"/>
          <p:nvPr>
            <p:ph type="title"/>
          </p:nvPr>
        </p:nvSpPr>
        <p:spPr>
          <a:xfrm>
            <a:off x="606176" y="209625"/>
            <a:ext cx="32025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637550" y="1316375"/>
            <a:ext cx="32025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0" name="Google Shape;290;p19"/>
          <p:cNvSpPr txBox="1"/>
          <p:nvPr>
            <p:ph idx="2" type="title"/>
          </p:nvPr>
        </p:nvSpPr>
        <p:spPr>
          <a:xfrm>
            <a:off x="4903076" y="2401725"/>
            <a:ext cx="32025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3" type="body"/>
          </p:nvPr>
        </p:nvSpPr>
        <p:spPr>
          <a:xfrm>
            <a:off x="4934450" y="3508475"/>
            <a:ext cx="32025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1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 txBox="1"/>
          <p:nvPr>
            <p:ph idx="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_1_1_1_1_2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/>
        </p:nvSpPr>
        <p:spPr>
          <a:xfrm>
            <a:off x="91634" y="-352519"/>
            <a:ext cx="3167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chemeClr val="accen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sz="40000">
              <a:solidFill>
                <a:schemeClr val="accen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1" name="Google Shape;301;p2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28350" y="340600"/>
            <a:ext cx="8487300" cy="44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2_1_1_1_1_1_2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sz="3000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06" name="Google Shape;306;p21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9" name="Google Shape;309;p21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0" name="Google Shape;310;p21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CUSTOM_2_1_1_1_1_1_2_1_1_1">
    <p:bg>
      <p:bgPr>
        <a:solidFill>
          <a:schemeClr val="dk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/>
          <p:nvPr/>
        </p:nvSpPr>
        <p:spPr>
          <a:xfrm>
            <a:off x="565225" y="157000"/>
            <a:ext cx="8394600" cy="4218300"/>
          </a:xfrm>
          <a:prstGeom prst="wedgeRectCallout">
            <a:avLst>
              <a:gd fmla="val -33264" name="adj1"/>
              <a:gd fmla="val 634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717625" y="78725"/>
            <a:ext cx="19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rPr>
              <a:t>“</a:t>
            </a:r>
            <a:endParaRPr sz="30000">
              <a:solidFill>
                <a:schemeClr val="lt1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14" name="Google Shape;314;p22"/>
          <p:cNvSpPr txBox="1"/>
          <p:nvPr>
            <p:ph idx="1" type="subTitle"/>
          </p:nvPr>
        </p:nvSpPr>
        <p:spPr>
          <a:xfrm>
            <a:off x="2643625" y="454150"/>
            <a:ext cx="6090000" cy="3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8" name="Google Shape;318;p22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s">
  <p:cSld name="CUSTOM_2_1_1_1_1_1_2_1_2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idx="1" type="body"/>
          </p:nvPr>
        </p:nvSpPr>
        <p:spPr>
          <a:xfrm>
            <a:off x="1043825" y="3013059"/>
            <a:ext cx="21618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1" name="Google Shape;321;p23"/>
          <p:cNvSpPr txBox="1"/>
          <p:nvPr>
            <p:ph type="title"/>
          </p:nvPr>
        </p:nvSpPr>
        <p:spPr>
          <a:xfrm>
            <a:off x="328350" y="160550"/>
            <a:ext cx="84873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23"/>
          <p:cNvSpPr/>
          <p:nvPr/>
        </p:nvSpPr>
        <p:spPr>
          <a:xfrm>
            <a:off x="1842125" y="2085075"/>
            <a:ext cx="565200" cy="423900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4490425" y="2029575"/>
            <a:ext cx="534900" cy="534900"/>
          </a:xfrm>
          <a:prstGeom prst="diamond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23"/>
          <p:cNvSpPr/>
          <p:nvPr/>
        </p:nvSpPr>
        <p:spPr>
          <a:xfrm rot="2700000">
            <a:off x="7215267" y="2132761"/>
            <a:ext cx="379716" cy="4594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23"/>
          <p:cNvSpPr txBox="1"/>
          <p:nvPr>
            <p:ph idx="2" type="subTitle"/>
          </p:nvPr>
        </p:nvSpPr>
        <p:spPr>
          <a:xfrm>
            <a:off x="1043825" y="2547008"/>
            <a:ext cx="2161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23"/>
          <p:cNvSpPr txBox="1"/>
          <p:nvPr>
            <p:ph idx="3" type="body"/>
          </p:nvPr>
        </p:nvSpPr>
        <p:spPr>
          <a:xfrm>
            <a:off x="3676975" y="3013059"/>
            <a:ext cx="21618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23"/>
          <p:cNvSpPr txBox="1"/>
          <p:nvPr>
            <p:ph idx="4" type="subTitle"/>
          </p:nvPr>
        </p:nvSpPr>
        <p:spPr>
          <a:xfrm>
            <a:off x="3676975" y="2547008"/>
            <a:ext cx="2161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23"/>
          <p:cNvSpPr txBox="1"/>
          <p:nvPr>
            <p:ph idx="5" type="body"/>
          </p:nvPr>
        </p:nvSpPr>
        <p:spPr>
          <a:xfrm>
            <a:off x="6324225" y="3013059"/>
            <a:ext cx="21618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6" type="subTitle"/>
          </p:nvPr>
        </p:nvSpPr>
        <p:spPr>
          <a:xfrm>
            <a:off x="6324225" y="2547008"/>
            <a:ext cx="2161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2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 txBox="1"/>
          <p:nvPr>
            <p:ph idx="7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2" name="Google Shape;332;p23"/>
          <p:cNvSpPr txBox="1"/>
          <p:nvPr>
            <p:ph idx="8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3" name="Google Shape;333;p23"/>
          <p:cNvSpPr txBox="1"/>
          <p:nvPr>
            <p:ph idx="9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2_1_1_1_1_1_2_1_2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36" name="Google Shape;336;p24"/>
          <p:cNvCxnSpPr/>
          <p:nvPr/>
        </p:nvCxnSpPr>
        <p:spPr>
          <a:xfrm>
            <a:off x="4773100" y="761825"/>
            <a:ext cx="0" cy="369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1009900" y="2470625"/>
            <a:ext cx="7526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8" name="Google Shape;338;p24"/>
          <p:cNvSpPr/>
          <p:nvPr>
            <p:ph idx="2" type="pic"/>
          </p:nvPr>
        </p:nvSpPr>
        <p:spPr>
          <a:xfrm>
            <a:off x="1976010" y="868478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39" name="Google Shape;339;p24"/>
          <p:cNvSpPr/>
          <p:nvPr>
            <p:ph idx="3" type="pic"/>
          </p:nvPr>
        </p:nvSpPr>
        <p:spPr>
          <a:xfrm>
            <a:off x="7293297" y="3715450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40" name="Google Shape;340;p24"/>
          <p:cNvSpPr/>
          <p:nvPr>
            <p:ph idx="4" type="pic"/>
          </p:nvPr>
        </p:nvSpPr>
        <p:spPr>
          <a:xfrm>
            <a:off x="3876878" y="1617353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41" name="Google Shape;341;p24"/>
          <p:cNvSpPr/>
          <p:nvPr>
            <p:ph idx="5" type="pic"/>
          </p:nvPr>
        </p:nvSpPr>
        <p:spPr>
          <a:xfrm>
            <a:off x="5406064" y="868478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2" name="Google Shape;342;p24"/>
          <p:cNvSpPr/>
          <p:nvPr>
            <p:ph idx="6" type="pic"/>
          </p:nvPr>
        </p:nvSpPr>
        <p:spPr>
          <a:xfrm>
            <a:off x="5061306" y="1656719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3" name="Google Shape;343;p24"/>
          <p:cNvSpPr/>
          <p:nvPr>
            <p:ph idx="7" type="pic"/>
          </p:nvPr>
        </p:nvSpPr>
        <p:spPr>
          <a:xfrm>
            <a:off x="3140485" y="813462"/>
            <a:ext cx="515100" cy="5151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344" name="Google Shape;344;p24"/>
          <p:cNvSpPr/>
          <p:nvPr>
            <p:ph idx="8" type="pic"/>
          </p:nvPr>
        </p:nvSpPr>
        <p:spPr>
          <a:xfrm>
            <a:off x="3044407" y="3311287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45" name="Google Shape;345;p24"/>
          <p:cNvSpPr/>
          <p:nvPr>
            <p:ph idx="9" type="pic"/>
          </p:nvPr>
        </p:nvSpPr>
        <p:spPr>
          <a:xfrm>
            <a:off x="5235484" y="27568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6" name="Google Shape;346;p24"/>
          <p:cNvSpPr/>
          <p:nvPr>
            <p:ph idx="13" type="pic"/>
          </p:nvPr>
        </p:nvSpPr>
        <p:spPr>
          <a:xfrm>
            <a:off x="3735019" y="2611064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7" name="Google Shape;347;p24"/>
          <p:cNvSpPr/>
          <p:nvPr>
            <p:ph idx="14" type="pic"/>
          </p:nvPr>
        </p:nvSpPr>
        <p:spPr>
          <a:xfrm>
            <a:off x="5986712" y="1687037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48" name="Google Shape;348;p24"/>
          <p:cNvSpPr/>
          <p:nvPr>
            <p:ph idx="15" type="pic"/>
          </p:nvPr>
        </p:nvSpPr>
        <p:spPr>
          <a:xfrm>
            <a:off x="5986700" y="3473305"/>
            <a:ext cx="575700" cy="5757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349" name="Google Shape;349;p24"/>
          <p:cNvSpPr/>
          <p:nvPr>
            <p:ph idx="16" type="pic"/>
          </p:nvPr>
        </p:nvSpPr>
        <p:spPr>
          <a:xfrm>
            <a:off x="2182387" y="2641378"/>
            <a:ext cx="627900" cy="5151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350" name="Google Shape;350;p24"/>
          <p:cNvSpPr/>
          <p:nvPr>
            <p:ph idx="17" type="pic"/>
          </p:nvPr>
        </p:nvSpPr>
        <p:spPr>
          <a:xfrm>
            <a:off x="2571711" y="1675003"/>
            <a:ext cx="657600" cy="5151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351" name="Google Shape;351;p24"/>
          <p:cNvSpPr/>
          <p:nvPr>
            <p:ph idx="18" type="pic"/>
          </p:nvPr>
        </p:nvSpPr>
        <p:spPr>
          <a:xfrm>
            <a:off x="6778204" y="2796165"/>
            <a:ext cx="515100" cy="515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352" name="Google Shape;352;p24"/>
          <p:cNvSpPr/>
          <p:nvPr>
            <p:ph idx="19" type="pic"/>
          </p:nvPr>
        </p:nvSpPr>
        <p:spPr>
          <a:xfrm>
            <a:off x="4459150" y="3447212"/>
            <a:ext cx="627900" cy="627900"/>
          </a:xfrm>
          <a:prstGeom prst="diamond">
            <a:avLst/>
          </a:prstGeom>
          <a:noFill/>
          <a:ln>
            <a:noFill/>
          </a:ln>
        </p:spPr>
      </p:sp>
      <p:sp>
        <p:nvSpPr>
          <p:cNvPr id="353" name="Google Shape;353;p24"/>
          <p:cNvSpPr txBox="1"/>
          <p:nvPr>
            <p:ph idx="1" type="subTitle"/>
          </p:nvPr>
        </p:nvSpPr>
        <p:spPr>
          <a:xfrm>
            <a:off x="347550" y="2132450"/>
            <a:ext cx="1429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24"/>
          <p:cNvSpPr txBox="1"/>
          <p:nvPr>
            <p:ph idx="20" type="subTitle"/>
          </p:nvPr>
        </p:nvSpPr>
        <p:spPr>
          <a:xfrm>
            <a:off x="7714800" y="2132450"/>
            <a:ext cx="1429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24"/>
          <p:cNvSpPr txBox="1"/>
          <p:nvPr>
            <p:ph idx="21" type="subTitle"/>
          </p:nvPr>
        </p:nvSpPr>
        <p:spPr>
          <a:xfrm>
            <a:off x="4059250" y="4459925"/>
            <a:ext cx="1429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24"/>
          <p:cNvSpPr txBox="1"/>
          <p:nvPr>
            <p:ph idx="22" type="subTitle"/>
          </p:nvPr>
        </p:nvSpPr>
        <p:spPr>
          <a:xfrm>
            <a:off x="4059250" y="436775"/>
            <a:ext cx="1429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Work Sans"/>
              <a:buNone/>
              <a:defRPr sz="11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2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>
            <p:ph idx="23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59" name="Google Shape;359;p24"/>
          <p:cNvSpPr txBox="1"/>
          <p:nvPr>
            <p:ph idx="24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0" name="Google Shape;360;p24"/>
          <p:cNvSpPr txBox="1"/>
          <p:nvPr>
            <p:ph idx="25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2_1_1_1_1_1_2_1_2_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488375" y="208325"/>
            <a:ext cx="35919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2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5" name="Google Shape;365;p25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6" name="Google Shape;366;p25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1">
  <p:cSld name="CUSTOM_2_1_1_1_1_1_2_1_2_1_1_1_1"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/>
          <p:nvPr>
            <p:ph idx="2" type="pic"/>
          </p:nvPr>
        </p:nvSpPr>
        <p:spPr>
          <a:xfrm>
            <a:off x="689875" y="185050"/>
            <a:ext cx="8111950" cy="4786950"/>
          </a:xfrm>
          <a:prstGeom prst="flowChartPreparation">
            <a:avLst/>
          </a:prstGeom>
          <a:noFill/>
          <a:ln>
            <a:noFill/>
          </a:ln>
        </p:spPr>
      </p:sp>
      <p:sp>
        <p:nvSpPr>
          <p:cNvPr id="369" name="Google Shape;369;p26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26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26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2">
  <p:cSld name="CUSTOM_1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27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8" name="Google Shape;378;p27"/>
          <p:cNvSpPr/>
          <p:nvPr>
            <p:ph idx="4" type="pic"/>
          </p:nvPr>
        </p:nvSpPr>
        <p:spPr>
          <a:xfrm>
            <a:off x="843975" y="354000"/>
            <a:ext cx="7455900" cy="44490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1">
  <p:cSld name="CUSTOM_2_1_1_1_1_1_2_1_2_1_1_1_2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2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3" name="Google Shape;383;p28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4" name="Google Shape;384;p28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2">
  <p:cSld name="CUSTOM_2_1_1_1_1_1_2_1_2_1_1_1_2_1"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2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29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29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board &amp; stickers 3">
  <p:cSld name="CUSTOM_2_1_1_1_1_1_2_1_2_1_1_1_2_1_1"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/>
          <p:nvPr>
            <p:ph idx="1" type="subTitle"/>
          </p:nvPr>
        </p:nvSpPr>
        <p:spPr>
          <a:xfrm>
            <a:off x="698675" y="1292550"/>
            <a:ext cx="7746600" cy="25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3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5" name="Google Shape;395;p3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6" name="Google Shape;396;p3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998425" y="1025060"/>
            <a:ext cx="7835875" cy="2708700"/>
            <a:chOff x="998425" y="1025060"/>
            <a:chExt cx="7835875" cy="2708700"/>
          </a:xfrm>
        </p:grpSpPr>
        <p:sp>
          <p:nvSpPr>
            <p:cNvPr id="33" name="Google Shape;33;p4"/>
            <p:cNvSpPr/>
            <p:nvPr/>
          </p:nvSpPr>
          <p:spPr>
            <a:xfrm>
              <a:off x="998425" y="1439725"/>
              <a:ext cx="1892400" cy="189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1771916">
              <a:off x="2791669" y="1477356"/>
              <a:ext cx="2112562" cy="1796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2298668">
              <a:off x="4591386" y="1562390"/>
              <a:ext cx="2302028" cy="16340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2566413">
              <a:off x="6390986" y="1686931"/>
              <a:ext cx="2271528" cy="139495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idea">
  <p:cSld name="CUSTOM_7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0" name="Google Shape;400;p31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1" name="Google Shape;401;p31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2" name="Google Shape;402;p31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31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photo">
  <p:cSld name="CUSTOM_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2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7" name="Google Shape;407;p32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8" name="Google Shape;408;p32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09" name="Google Shape;409;p32"/>
          <p:cNvSpPr txBox="1"/>
          <p:nvPr>
            <p:ph idx="4" type="subTitle"/>
          </p:nvPr>
        </p:nvSpPr>
        <p:spPr>
          <a:xfrm>
            <a:off x="942150" y="315025"/>
            <a:ext cx="22635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32"/>
          <p:cNvSpPr txBox="1"/>
          <p:nvPr>
            <p:ph idx="5" type="body"/>
          </p:nvPr>
        </p:nvSpPr>
        <p:spPr>
          <a:xfrm>
            <a:off x="942150" y="883725"/>
            <a:ext cx="2263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1" name="Google Shape;411;p32"/>
          <p:cNvSpPr/>
          <p:nvPr/>
        </p:nvSpPr>
        <p:spPr>
          <a:xfrm>
            <a:off x="1062075" y="2488750"/>
            <a:ext cx="2510100" cy="2447100"/>
          </a:xfrm>
          <a:prstGeom prst="heptagon">
            <a:avLst>
              <a:gd fmla="val 102572" name="hf"/>
              <a:gd fmla="val 105210" name="vf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>
            <p:ph idx="6" type="pic"/>
          </p:nvPr>
        </p:nvSpPr>
        <p:spPr>
          <a:xfrm rot="150">
            <a:off x="3334012" y="-655978"/>
            <a:ext cx="6888300" cy="4695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6" name="Google Shape;416;p33"/>
          <p:cNvSpPr txBox="1"/>
          <p:nvPr>
            <p:ph idx="2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7" name="Google Shape;417;p33"/>
          <p:cNvSpPr txBox="1"/>
          <p:nvPr>
            <p:ph idx="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18" name="Google Shape;418;p33"/>
          <p:cNvSpPr txBox="1"/>
          <p:nvPr>
            <p:ph type="title"/>
          </p:nvPr>
        </p:nvSpPr>
        <p:spPr>
          <a:xfrm>
            <a:off x="942150" y="84350"/>
            <a:ext cx="7265100" cy="18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33"/>
          <p:cNvSpPr txBox="1"/>
          <p:nvPr>
            <p:ph idx="4" type="body"/>
          </p:nvPr>
        </p:nvSpPr>
        <p:spPr>
          <a:xfrm>
            <a:off x="942150" y="1604200"/>
            <a:ext cx="4407000" cy="31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10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/>
          <p:nvPr>
            <p:ph idx="2" type="pic"/>
          </p:nvPr>
        </p:nvSpPr>
        <p:spPr>
          <a:xfrm>
            <a:off x="580725" y="1856050"/>
            <a:ext cx="1321800" cy="12924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22" name="Google Shape;422;p34"/>
          <p:cNvSpPr/>
          <p:nvPr>
            <p:ph idx="3" type="pic"/>
          </p:nvPr>
        </p:nvSpPr>
        <p:spPr>
          <a:xfrm>
            <a:off x="580725" y="3440225"/>
            <a:ext cx="1392900" cy="1292400"/>
          </a:xfrm>
          <a:prstGeom prst="chord">
            <a:avLst>
              <a:gd fmla="val 2700000" name="adj1"/>
              <a:gd fmla="val 20217993" name="adj2"/>
            </a:avLst>
          </a:prstGeom>
          <a:noFill/>
          <a:ln>
            <a:noFill/>
          </a:ln>
        </p:spPr>
      </p:sp>
      <p:sp>
        <p:nvSpPr>
          <p:cNvPr id="423" name="Google Shape;423;p34"/>
          <p:cNvSpPr/>
          <p:nvPr>
            <p:ph idx="4" type="pic"/>
          </p:nvPr>
        </p:nvSpPr>
        <p:spPr>
          <a:xfrm>
            <a:off x="7214900" y="3440300"/>
            <a:ext cx="1570200" cy="129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4" name="Google Shape;424;p34"/>
          <p:cNvSpPr/>
          <p:nvPr>
            <p:ph idx="5" type="pic"/>
          </p:nvPr>
        </p:nvSpPr>
        <p:spPr>
          <a:xfrm>
            <a:off x="1937675" y="3433025"/>
            <a:ext cx="5030100" cy="1292400"/>
          </a:xfrm>
          <a:prstGeom prst="trapezoid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5" name="Google Shape;425;p34"/>
          <p:cNvSpPr/>
          <p:nvPr>
            <p:ph idx="6" type="pic"/>
          </p:nvPr>
        </p:nvSpPr>
        <p:spPr>
          <a:xfrm>
            <a:off x="3858025" y="1856050"/>
            <a:ext cx="4927200" cy="129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34"/>
          <p:cNvSpPr/>
          <p:nvPr>
            <p:ph idx="7" type="pic"/>
          </p:nvPr>
        </p:nvSpPr>
        <p:spPr>
          <a:xfrm>
            <a:off x="2165350" y="1856050"/>
            <a:ext cx="1430100" cy="1292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427" name="Google Shape;427;p34"/>
          <p:cNvSpPr/>
          <p:nvPr>
            <p:ph idx="8" type="pic"/>
          </p:nvPr>
        </p:nvSpPr>
        <p:spPr>
          <a:xfrm>
            <a:off x="7492700" y="233225"/>
            <a:ext cx="1292400" cy="12924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428" name="Google Shape;428;p34"/>
          <p:cNvSpPr/>
          <p:nvPr>
            <p:ph idx="9" type="pic"/>
          </p:nvPr>
        </p:nvSpPr>
        <p:spPr>
          <a:xfrm>
            <a:off x="610250" y="271775"/>
            <a:ext cx="6838800" cy="12924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429" name="Google Shape;429;p34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1" name="Google Shape;431;p34"/>
          <p:cNvSpPr txBox="1"/>
          <p:nvPr>
            <p:ph idx="1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2" name="Google Shape;432;p34"/>
          <p:cNvSpPr txBox="1"/>
          <p:nvPr>
            <p:ph idx="1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3" name="Google Shape;433;p34"/>
          <p:cNvSpPr txBox="1"/>
          <p:nvPr>
            <p:ph idx="15" type="body"/>
          </p:nvPr>
        </p:nvSpPr>
        <p:spPr>
          <a:xfrm>
            <a:off x="610250" y="1525625"/>
            <a:ext cx="65151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4" name="Google Shape;434;p34"/>
          <p:cNvSpPr txBox="1"/>
          <p:nvPr>
            <p:ph idx="16" type="body"/>
          </p:nvPr>
        </p:nvSpPr>
        <p:spPr>
          <a:xfrm>
            <a:off x="7509425" y="1525625"/>
            <a:ext cx="1292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5" name="Google Shape;435;p34"/>
          <p:cNvSpPr txBox="1"/>
          <p:nvPr>
            <p:ph idx="17" type="body"/>
          </p:nvPr>
        </p:nvSpPr>
        <p:spPr>
          <a:xfrm>
            <a:off x="580725" y="3148450"/>
            <a:ext cx="12924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6" name="Google Shape;436;p34"/>
          <p:cNvSpPr txBox="1"/>
          <p:nvPr>
            <p:ph idx="18" type="body"/>
          </p:nvPr>
        </p:nvSpPr>
        <p:spPr>
          <a:xfrm>
            <a:off x="2165400" y="3148450"/>
            <a:ext cx="14301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7" name="Google Shape;437;p34"/>
          <p:cNvSpPr txBox="1"/>
          <p:nvPr>
            <p:ph idx="19" type="body"/>
          </p:nvPr>
        </p:nvSpPr>
        <p:spPr>
          <a:xfrm>
            <a:off x="3858025" y="3148450"/>
            <a:ext cx="49437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8" name="Google Shape;438;p34"/>
          <p:cNvSpPr txBox="1"/>
          <p:nvPr>
            <p:ph idx="20" type="body"/>
          </p:nvPr>
        </p:nvSpPr>
        <p:spPr>
          <a:xfrm>
            <a:off x="1937675" y="4725425"/>
            <a:ext cx="50301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39" name="Google Shape;439;p34"/>
          <p:cNvSpPr txBox="1"/>
          <p:nvPr>
            <p:ph idx="21" type="body"/>
          </p:nvPr>
        </p:nvSpPr>
        <p:spPr>
          <a:xfrm>
            <a:off x="610250" y="4725425"/>
            <a:ext cx="12630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0" name="Google Shape;440;p34"/>
          <p:cNvSpPr txBox="1"/>
          <p:nvPr>
            <p:ph idx="22" type="body"/>
          </p:nvPr>
        </p:nvSpPr>
        <p:spPr>
          <a:xfrm>
            <a:off x="7214900" y="4725425"/>
            <a:ext cx="1587000" cy="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●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○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Char char="■"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12">
    <p:bg>
      <p:bgPr>
        <a:solidFill>
          <a:schemeClr val="dk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5"/>
          <p:cNvSpPr/>
          <p:nvPr>
            <p:ph idx="2" type="pic"/>
          </p:nvPr>
        </p:nvSpPr>
        <p:spPr>
          <a:xfrm>
            <a:off x="1300175" y="354000"/>
            <a:ext cx="42048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3" name="Google Shape;443;p35"/>
          <p:cNvSpPr/>
          <p:nvPr>
            <p:ph idx="3" type="pic"/>
          </p:nvPr>
        </p:nvSpPr>
        <p:spPr>
          <a:xfrm>
            <a:off x="4894175" y="354000"/>
            <a:ext cx="39078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4" name="Google Shape;444;p35"/>
          <p:cNvSpPr/>
          <p:nvPr>
            <p:ph idx="4" type="pic"/>
          </p:nvPr>
        </p:nvSpPr>
        <p:spPr>
          <a:xfrm>
            <a:off x="4280325" y="1832550"/>
            <a:ext cx="25797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5" name="Google Shape;445;p35"/>
          <p:cNvSpPr/>
          <p:nvPr>
            <p:ph idx="5" type="pic"/>
          </p:nvPr>
        </p:nvSpPr>
        <p:spPr>
          <a:xfrm>
            <a:off x="5660175" y="1832550"/>
            <a:ext cx="2537100" cy="29571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6" name="Google Shape;446;p35"/>
          <p:cNvSpPr/>
          <p:nvPr>
            <p:ph idx="6" type="pic"/>
          </p:nvPr>
        </p:nvSpPr>
        <p:spPr>
          <a:xfrm>
            <a:off x="695350" y="3311100"/>
            <a:ext cx="5587500" cy="1478400"/>
          </a:xfrm>
          <a:prstGeom prst="parallelogram">
            <a:avLst>
              <a:gd fmla="val 41235" name="adj"/>
            </a:avLst>
          </a:prstGeom>
          <a:noFill/>
          <a:ln>
            <a:noFill/>
          </a:ln>
        </p:spPr>
      </p:sp>
      <p:sp>
        <p:nvSpPr>
          <p:cNvPr id="447" name="Google Shape;447;p3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 txBox="1"/>
          <p:nvPr>
            <p:ph idx="1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49" name="Google Shape;449;p35"/>
          <p:cNvSpPr txBox="1"/>
          <p:nvPr>
            <p:ph idx="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50" name="Google Shape;450;p35"/>
          <p:cNvSpPr txBox="1"/>
          <p:nvPr>
            <p:ph idx="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5" name="Google Shape;45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6" name="Google Shape;466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8" name="Google Shape;4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benefits">
  <p:cSld name="CUSTOM_2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00" y="-10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519750" y="145550"/>
            <a:ext cx="3908100" cy="28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19750" y="2142625"/>
            <a:ext cx="36228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71" name="Google Shape;4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8" name="Google Shape;47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2" name="Google Shape;48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3" name="Google Shape;48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4" name="Google Shape;48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487" name="Google Shape;48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0" name="Google Shape;490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94" name="Google Shape;4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4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4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4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4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9" name="Google Shape;499;p4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0" name="Google Shape;500;p4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4" name="Google Shape;504;p4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9" name="Google Shape;509;p4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0" name="Google Shape;510;p4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1" name="Google Shape;511;p4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2" name="Google Shape;512;p4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6" name="Google Shape;516;p5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5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8" name="Google Shape;518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9" name="Google Shape;519;p5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5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5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&amp; context">
  <p:cSld name="CUSTOM_2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-925" y="-100"/>
            <a:ext cx="4572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" name="Google Shape;57;p6"/>
          <p:cNvSpPr txBox="1"/>
          <p:nvPr>
            <p:ph type="title"/>
          </p:nvPr>
        </p:nvSpPr>
        <p:spPr>
          <a:xfrm>
            <a:off x="519750" y="145550"/>
            <a:ext cx="39081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519750" y="3804825"/>
            <a:ext cx="390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2" type="subTitle"/>
          </p:nvPr>
        </p:nvSpPr>
        <p:spPr>
          <a:xfrm>
            <a:off x="5473534" y="7244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3" type="subTitle"/>
          </p:nvPr>
        </p:nvSpPr>
        <p:spPr>
          <a:xfrm>
            <a:off x="5473534" y="10091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4" type="subTitle"/>
          </p:nvPr>
        </p:nvSpPr>
        <p:spPr>
          <a:xfrm>
            <a:off x="5473534" y="15122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5" type="subTitle"/>
          </p:nvPr>
        </p:nvSpPr>
        <p:spPr>
          <a:xfrm>
            <a:off x="5473534" y="17969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6" type="subTitle"/>
          </p:nvPr>
        </p:nvSpPr>
        <p:spPr>
          <a:xfrm>
            <a:off x="5473534" y="23000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7" type="subTitle"/>
          </p:nvPr>
        </p:nvSpPr>
        <p:spPr>
          <a:xfrm>
            <a:off x="5473534" y="25847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8" type="subTitle"/>
          </p:nvPr>
        </p:nvSpPr>
        <p:spPr>
          <a:xfrm>
            <a:off x="5473534" y="30878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9" type="subTitle"/>
          </p:nvPr>
        </p:nvSpPr>
        <p:spPr>
          <a:xfrm>
            <a:off x="5473534" y="33725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3" type="subTitle"/>
          </p:nvPr>
        </p:nvSpPr>
        <p:spPr>
          <a:xfrm>
            <a:off x="5473534" y="3875624"/>
            <a:ext cx="371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4" type="subTitle"/>
          </p:nvPr>
        </p:nvSpPr>
        <p:spPr>
          <a:xfrm>
            <a:off x="5473534" y="4160325"/>
            <a:ext cx="3622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/>
          <p:nvPr>
            <p:ph idx="15" type="pic"/>
          </p:nvPr>
        </p:nvSpPr>
        <p:spPr>
          <a:xfrm>
            <a:off x="566862" y="1552585"/>
            <a:ext cx="3712200" cy="2051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" name="Google Shape;70;p6"/>
          <p:cNvSpPr/>
          <p:nvPr/>
        </p:nvSpPr>
        <p:spPr>
          <a:xfrm>
            <a:off x="-925" y="0"/>
            <a:ext cx="348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 txBox="1"/>
          <p:nvPr>
            <p:ph idx="16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17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8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5" name="Google Shape;525;p5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6" name="Google Shape;526;p5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7" name="Google Shape;527;p5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28" name="Google Shape;528;p5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5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0" name="Google Shape;530;p5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5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5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35" name="Google Shape;53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5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9" name="Google Shape;539;p5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5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5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2" name="Google Shape;5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4" name="Google Shape;544;p5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" name="Google Shape;545;p5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8" name="Google Shape;548;p5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5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5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1" name="Google Shape;551;p5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5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3" name="Google Shape;55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55" name="Google Shape;555;p5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6" name="Google Shape;556;p5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5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5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70" name="Google Shape;570;p5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5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loyee 2">
  <p:cSld name="CUSTOM_2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idx="1" type="subTitle"/>
          </p:nvPr>
        </p:nvSpPr>
        <p:spPr>
          <a:xfrm>
            <a:off x="5630225" y="2866950"/>
            <a:ext cx="25182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2" type="subTitle"/>
          </p:nvPr>
        </p:nvSpPr>
        <p:spPr>
          <a:xfrm>
            <a:off x="4726800" y="30689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3" type="subTitle"/>
          </p:nvPr>
        </p:nvSpPr>
        <p:spPr>
          <a:xfrm>
            <a:off x="8375975" y="30689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347075" y="-100"/>
            <a:ext cx="422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" name="Google Shape;79;p7"/>
          <p:cNvSpPr/>
          <p:nvPr>
            <p:ph idx="4" type="pic"/>
          </p:nvPr>
        </p:nvSpPr>
        <p:spPr>
          <a:xfrm>
            <a:off x="825750" y="287000"/>
            <a:ext cx="3090900" cy="456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4812175" y="192125"/>
            <a:ext cx="39897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7"/>
          <p:cNvSpPr txBox="1"/>
          <p:nvPr>
            <p:ph idx="5" type="subTitle"/>
          </p:nvPr>
        </p:nvSpPr>
        <p:spPr>
          <a:xfrm>
            <a:off x="4804275" y="670082"/>
            <a:ext cx="39897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>
            <a:off x="5414389" y="30688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6" type="subTitle"/>
          </p:nvPr>
        </p:nvSpPr>
        <p:spPr>
          <a:xfrm>
            <a:off x="5630225" y="3626750"/>
            <a:ext cx="25182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7" type="subTitle"/>
          </p:nvPr>
        </p:nvSpPr>
        <p:spPr>
          <a:xfrm>
            <a:off x="4726800" y="38287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8" type="subTitle"/>
          </p:nvPr>
        </p:nvSpPr>
        <p:spPr>
          <a:xfrm>
            <a:off x="8375975" y="38287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7"/>
          <p:cNvSpPr/>
          <p:nvPr/>
        </p:nvSpPr>
        <p:spPr>
          <a:xfrm>
            <a:off x="5414389" y="38286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5630225" y="4386550"/>
            <a:ext cx="25182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4726800" y="45885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8375975" y="4588500"/>
            <a:ext cx="6231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None/>
              <a:defRPr sz="9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>
            <a:off x="5414389" y="4588447"/>
            <a:ext cx="2949900" cy="157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 txBox="1"/>
          <p:nvPr>
            <p:ph idx="15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16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idx="17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endees">
  <p:cSld name="CUSTOM_2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28350" y="3596925"/>
            <a:ext cx="8487300" cy="14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8" name="Google Shape;98;p8"/>
          <p:cNvSpPr/>
          <p:nvPr>
            <p:ph idx="2" type="pic"/>
          </p:nvPr>
        </p:nvSpPr>
        <p:spPr>
          <a:xfrm>
            <a:off x="739297" y="284052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99" name="Google Shape;99;p8"/>
          <p:cNvSpPr/>
          <p:nvPr>
            <p:ph idx="3" type="pic"/>
          </p:nvPr>
        </p:nvSpPr>
        <p:spPr>
          <a:xfrm>
            <a:off x="2382733" y="189500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00" name="Google Shape;100;p8"/>
          <p:cNvSpPr/>
          <p:nvPr>
            <p:ph idx="4" type="pic"/>
          </p:nvPr>
        </p:nvSpPr>
        <p:spPr>
          <a:xfrm>
            <a:off x="4120768" y="284052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01" name="Google Shape;101;p8"/>
          <p:cNvSpPr/>
          <p:nvPr>
            <p:ph idx="5" type="pic"/>
          </p:nvPr>
        </p:nvSpPr>
        <p:spPr>
          <a:xfrm>
            <a:off x="5757535" y="284052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2" name="Google Shape;102;p8"/>
          <p:cNvSpPr/>
          <p:nvPr>
            <p:ph idx="6" type="pic"/>
          </p:nvPr>
        </p:nvSpPr>
        <p:spPr>
          <a:xfrm>
            <a:off x="7564493" y="233549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3" name="Google Shape;103;p8"/>
          <p:cNvSpPr/>
          <p:nvPr>
            <p:ph idx="7" type="pic"/>
          </p:nvPr>
        </p:nvSpPr>
        <p:spPr>
          <a:xfrm>
            <a:off x="739297" y="1634774"/>
            <a:ext cx="865800" cy="8658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  <p:sp>
        <p:nvSpPr>
          <p:cNvPr id="104" name="Google Shape;104;p8"/>
          <p:cNvSpPr/>
          <p:nvPr>
            <p:ph idx="8" type="pic"/>
          </p:nvPr>
        </p:nvSpPr>
        <p:spPr>
          <a:xfrm>
            <a:off x="4215258" y="1634774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/>
          <p:nvPr>
            <p:ph idx="9" type="pic"/>
          </p:nvPr>
        </p:nvSpPr>
        <p:spPr>
          <a:xfrm>
            <a:off x="2357763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6" name="Google Shape;106;p8"/>
          <p:cNvSpPr/>
          <p:nvPr>
            <p:ph idx="13" type="pic"/>
          </p:nvPr>
        </p:nvSpPr>
        <p:spPr>
          <a:xfrm>
            <a:off x="5826553" y="1584271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7" name="Google Shape;107;p8"/>
          <p:cNvSpPr/>
          <p:nvPr>
            <p:ph idx="14" type="pic"/>
          </p:nvPr>
        </p:nvSpPr>
        <p:spPr>
          <a:xfrm>
            <a:off x="7489068" y="1634774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/>
          <p:nvPr>
            <p:ph idx="15" type="pic"/>
          </p:nvPr>
        </p:nvSpPr>
        <p:spPr>
          <a:xfrm>
            <a:off x="688795" y="2890967"/>
            <a:ext cx="966900" cy="966900"/>
          </a:xfrm>
          <a:prstGeom prst="pentagon">
            <a:avLst>
              <a:gd fmla="val 105146" name="hf"/>
              <a:gd fmla="val 110557" name="vf"/>
            </a:avLst>
          </a:prstGeom>
          <a:noFill/>
          <a:ln>
            <a:noFill/>
          </a:ln>
        </p:spPr>
      </p:sp>
      <p:sp>
        <p:nvSpPr>
          <p:cNvPr id="109" name="Google Shape;109;p8"/>
          <p:cNvSpPr/>
          <p:nvPr>
            <p:ph idx="16" type="pic"/>
          </p:nvPr>
        </p:nvSpPr>
        <p:spPr>
          <a:xfrm>
            <a:off x="2373476" y="2941470"/>
            <a:ext cx="1054800" cy="865800"/>
          </a:xfrm>
          <a:prstGeom prst="trapezoid">
            <a:avLst>
              <a:gd fmla="val 12350" name="adj"/>
            </a:avLst>
          </a:prstGeom>
          <a:noFill/>
          <a:ln>
            <a:noFill/>
          </a:ln>
        </p:spPr>
      </p:sp>
      <p:sp>
        <p:nvSpPr>
          <p:cNvPr id="110" name="Google Shape;110;p8"/>
          <p:cNvSpPr/>
          <p:nvPr>
            <p:ph idx="17" type="pic"/>
          </p:nvPr>
        </p:nvSpPr>
        <p:spPr>
          <a:xfrm>
            <a:off x="4095749" y="2941470"/>
            <a:ext cx="1104900" cy="8658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/>
          <p:nvPr>
            <p:ph idx="18" type="pic"/>
          </p:nvPr>
        </p:nvSpPr>
        <p:spPr>
          <a:xfrm>
            <a:off x="5877056" y="2941470"/>
            <a:ext cx="865800" cy="8658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112" name="Google Shape;112;p8"/>
          <p:cNvSpPr/>
          <p:nvPr>
            <p:ph idx="19" type="pic"/>
          </p:nvPr>
        </p:nvSpPr>
        <p:spPr>
          <a:xfrm>
            <a:off x="7514039" y="2846918"/>
            <a:ext cx="1054800" cy="1054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13" name="Google Shape;113;p8"/>
          <p:cNvSpPr txBox="1"/>
          <p:nvPr>
            <p:ph idx="1" type="subTitle"/>
          </p:nvPr>
        </p:nvSpPr>
        <p:spPr>
          <a:xfrm>
            <a:off x="619775" y="119072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2357761" y="119072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4095747" y="119072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idx="22" type="subTitle"/>
          </p:nvPr>
        </p:nvSpPr>
        <p:spPr>
          <a:xfrm>
            <a:off x="5757534" y="119072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495520" y="1190729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619775" y="25277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25" type="subTitle"/>
          </p:nvPr>
        </p:nvSpPr>
        <p:spPr>
          <a:xfrm>
            <a:off x="2357761" y="25277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idx="26" type="subTitle"/>
          </p:nvPr>
        </p:nvSpPr>
        <p:spPr>
          <a:xfrm>
            <a:off x="4095747" y="25277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27" type="subTitle"/>
          </p:nvPr>
        </p:nvSpPr>
        <p:spPr>
          <a:xfrm>
            <a:off x="5757534" y="25277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8"/>
          <p:cNvSpPr txBox="1"/>
          <p:nvPr>
            <p:ph idx="28" type="subTitle"/>
          </p:nvPr>
        </p:nvSpPr>
        <p:spPr>
          <a:xfrm>
            <a:off x="7495520" y="252773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8"/>
          <p:cNvSpPr txBox="1"/>
          <p:nvPr>
            <p:ph idx="29" type="subTitle"/>
          </p:nvPr>
        </p:nvSpPr>
        <p:spPr>
          <a:xfrm>
            <a:off x="619775" y="38305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8"/>
          <p:cNvSpPr txBox="1"/>
          <p:nvPr>
            <p:ph idx="30" type="subTitle"/>
          </p:nvPr>
        </p:nvSpPr>
        <p:spPr>
          <a:xfrm>
            <a:off x="2357761" y="38305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8"/>
          <p:cNvSpPr txBox="1"/>
          <p:nvPr>
            <p:ph idx="31" type="subTitle"/>
          </p:nvPr>
        </p:nvSpPr>
        <p:spPr>
          <a:xfrm>
            <a:off x="4095747" y="38305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32" type="subTitle"/>
          </p:nvPr>
        </p:nvSpPr>
        <p:spPr>
          <a:xfrm>
            <a:off x="5757534" y="38305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8"/>
          <p:cNvSpPr txBox="1"/>
          <p:nvPr>
            <p:ph idx="33" type="subTitle"/>
          </p:nvPr>
        </p:nvSpPr>
        <p:spPr>
          <a:xfrm>
            <a:off x="7495520" y="3830588"/>
            <a:ext cx="11049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Work Sans"/>
              <a:buNone/>
              <a:defRPr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idx="34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35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31" name="Google Shape;131;p8"/>
          <p:cNvSpPr txBox="1"/>
          <p:nvPr>
            <p:ph idx="36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room activity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3276317" y="880625"/>
            <a:ext cx="2934000" cy="42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42500" y="880625"/>
            <a:ext cx="2934000" cy="42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6210133" y="880625"/>
            <a:ext cx="2934000" cy="426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519750" y="145550"/>
            <a:ext cx="84420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idx="1" type="subTitle"/>
          </p:nvPr>
        </p:nvSpPr>
        <p:spPr>
          <a:xfrm>
            <a:off x="569100" y="1581350"/>
            <a:ext cx="24261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2" type="body"/>
          </p:nvPr>
        </p:nvSpPr>
        <p:spPr>
          <a:xfrm>
            <a:off x="575100" y="2156600"/>
            <a:ext cx="24261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9" name="Google Shape;139;p9"/>
          <p:cNvSpPr txBox="1"/>
          <p:nvPr>
            <p:ph idx="3" type="title"/>
          </p:nvPr>
        </p:nvSpPr>
        <p:spPr>
          <a:xfrm>
            <a:off x="3454075" y="1603775"/>
            <a:ext cx="25680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0" name="Google Shape;140;p9"/>
          <p:cNvSpPr txBox="1"/>
          <p:nvPr>
            <p:ph idx="4" type="title"/>
          </p:nvPr>
        </p:nvSpPr>
        <p:spPr>
          <a:xfrm>
            <a:off x="3454075" y="8738550"/>
            <a:ext cx="25680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idx="5" type="title"/>
          </p:nvPr>
        </p:nvSpPr>
        <p:spPr>
          <a:xfrm>
            <a:off x="6393125" y="1603775"/>
            <a:ext cx="25680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42" name="Google Shape;142;p9"/>
          <p:cNvSpPr txBox="1"/>
          <p:nvPr>
            <p:ph idx="6" type="subTitle"/>
          </p:nvPr>
        </p:nvSpPr>
        <p:spPr>
          <a:xfrm>
            <a:off x="3509619" y="2529532"/>
            <a:ext cx="24261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9"/>
          <p:cNvSpPr txBox="1"/>
          <p:nvPr>
            <p:ph idx="7" type="subTitle"/>
          </p:nvPr>
        </p:nvSpPr>
        <p:spPr>
          <a:xfrm>
            <a:off x="6457169" y="2529532"/>
            <a:ext cx="24261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 txBox="1"/>
          <p:nvPr>
            <p:ph idx="8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6" name="Google Shape;146;p9"/>
          <p:cNvSpPr txBox="1"/>
          <p:nvPr>
            <p:ph idx="9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13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 Medium"/>
              <a:buNone/>
              <a:defRPr sz="9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CUSTOM_5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347550" y="2071050"/>
            <a:ext cx="86523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50" name="Google Shape;150;p10"/>
          <p:cNvSpPr txBox="1"/>
          <p:nvPr>
            <p:ph idx="1" type="subTitle"/>
          </p:nvPr>
        </p:nvSpPr>
        <p:spPr>
          <a:xfrm>
            <a:off x="2725800" y="3166225"/>
            <a:ext cx="36924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"/>
          <p:cNvSpPr/>
          <p:nvPr/>
        </p:nvSpPr>
        <p:spPr>
          <a:xfrm>
            <a:off x="100" y="0"/>
            <a:ext cx="34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 rot="5400000">
            <a:off x="-635125" y="716225"/>
            <a:ext cx="1616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 rot="5400000">
            <a:off x="-591025" y="4140400"/>
            <a:ext cx="15291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4" type="subTitle"/>
          </p:nvPr>
        </p:nvSpPr>
        <p:spPr>
          <a:xfrm rot="5400000">
            <a:off x="-578575" y="2397750"/>
            <a:ext cx="1503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Work Sans Medium"/>
              <a:buNone/>
              <a:defRPr sz="9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7550" y="84350"/>
            <a:ext cx="84543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Unbounded"/>
              <a:buNone/>
              <a:defRPr sz="5600">
                <a:solidFill>
                  <a:schemeClr val="dk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Unbounded"/>
              <a:buNone/>
              <a:defRPr sz="5600">
                <a:latin typeface="Unbounded"/>
                <a:ea typeface="Unbounded"/>
                <a:cs typeface="Unbounded"/>
                <a:sym typeface="Unbou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4600" y="3770150"/>
            <a:ext cx="57186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●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○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ork Sans"/>
              <a:buChar char="■"/>
              <a:defRPr sz="11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53">
          <p15:clr>
            <a:srgbClr val="E46962"/>
          </p15:clr>
        </p15:guide>
        <p15:guide id="26" orient="horz" pos="3199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ajiAboo/ec2-demo-deployment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/>
          <p:nvPr>
            <p:ph type="title"/>
          </p:nvPr>
        </p:nvSpPr>
        <p:spPr>
          <a:xfrm>
            <a:off x="705725" y="1502525"/>
            <a:ext cx="6072600" cy="20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FLASK on AWS with Gunicorn &amp; NGINX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00"/>
          </a:p>
        </p:txBody>
      </p:sp>
      <p:sp>
        <p:nvSpPr>
          <p:cNvPr id="578" name="Google Shape;578;p57"/>
          <p:cNvSpPr txBox="1"/>
          <p:nvPr>
            <p:ph idx="1" type="subTitle"/>
          </p:nvPr>
        </p:nvSpPr>
        <p:spPr>
          <a:xfrm>
            <a:off x="3301975" y="4575225"/>
            <a:ext cx="60063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Naji Aboo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>
            <p:ph idx="1" type="body"/>
          </p:nvPr>
        </p:nvSpPr>
        <p:spPr>
          <a:xfrm>
            <a:off x="2299588" y="3698375"/>
            <a:ext cx="4882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Gunicorn -  </a:t>
            </a:r>
            <a:r>
              <a:rPr lang="en"/>
              <a:t>Web Server</a:t>
            </a:r>
            <a:r>
              <a:rPr lang="en"/>
              <a:t>, handle multiple request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- reverse proxy, provide ssl , fast in processing multiple requests</a:t>
            </a:r>
            <a:endParaRPr/>
          </a:p>
        </p:txBody>
      </p:sp>
      <p:sp>
        <p:nvSpPr>
          <p:cNvPr id="584" name="Google Shape;584;p58"/>
          <p:cNvSpPr txBox="1"/>
          <p:nvPr>
            <p:ph type="title"/>
          </p:nvPr>
        </p:nvSpPr>
        <p:spPr>
          <a:xfrm>
            <a:off x="497038" y="160550"/>
            <a:ext cx="8487300" cy="14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85" name="Google Shape;585;p58"/>
          <p:cNvSpPr txBox="1"/>
          <p:nvPr/>
        </p:nvSpPr>
        <p:spPr>
          <a:xfrm>
            <a:off x="1528975" y="2023875"/>
            <a:ext cx="10428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EC2</a:t>
            </a:r>
            <a:endParaRPr b="1" sz="3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6" name="Google Shape;586;p58"/>
          <p:cNvSpPr txBox="1"/>
          <p:nvPr/>
        </p:nvSpPr>
        <p:spPr>
          <a:xfrm>
            <a:off x="3205625" y="2069250"/>
            <a:ext cx="1429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NGINX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7" name="Google Shape;587;p58"/>
          <p:cNvSpPr txBox="1"/>
          <p:nvPr/>
        </p:nvSpPr>
        <p:spPr>
          <a:xfrm>
            <a:off x="4822700" y="2060225"/>
            <a:ext cx="1928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Gunicorn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8" name="Google Shape;588;p58"/>
          <p:cNvSpPr txBox="1"/>
          <p:nvPr/>
        </p:nvSpPr>
        <p:spPr>
          <a:xfrm>
            <a:off x="7008525" y="2060225"/>
            <a:ext cx="1259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Flask</a:t>
            </a:r>
            <a:endParaRPr sz="11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942150" y="84350"/>
            <a:ext cx="72651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</a:t>
            </a:r>
            <a:r>
              <a:rPr lang="en"/>
              <a:t>teps</a:t>
            </a:r>
            <a:endParaRPr/>
          </a:p>
        </p:txBody>
      </p:sp>
      <p:sp>
        <p:nvSpPr>
          <p:cNvPr id="594" name="Google Shape;594;p59"/>
          <p:cNvSpPr txBox="1"/>
          <p:nvPr>
            <p:ph idx="4" type="body"/>
          </p:nvPr>
        </p:nvSpPr>
        <p:spPr>
          <a:xfrm>
            <a:off x="942150" y="1090200"/>
            <a:ext cx="4407000" cy="3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01 Setup Ec2 instance</a:t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apt update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apt upgrade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apt install python3-pip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apt install python3-venv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git clone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https://github.com/NajiAboo/ec2-demo-deployment.git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cd ec2-demo-deployment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python3 -m venv ec2-demo-env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source ec2-demo-env/bin/activate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pip install -r requirement.txt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Python app.py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Enable Inbound rules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0"/>
          <p:cNvSpPr txBox="1"/>
          <p:nvPr>
            <p:ph type="title"/>
          </p:nvPr>
        </p:nvSpPr>
        <p:spPr>
          <a:xfrm>
            <a:off x="942150" y="84350"/>
            <a:ext cx="72651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600" name="Google Shape;600;p60"/>
          <p:cNvSpPr txBox="1"/>
          <p:nvPr>
            <p:ph idx="4" type="body"/>
          </p:nvPr>
        </p:nvSpPr>
        <p:spPr>
          <a:xfrm>
            <a:off x="1002125" y="1104175"/>
            <a:ext cx="7698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02 WSGI and Gunicorn</a:t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 wsgi file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pip install gunicorn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gunicorn --bind 0.0.0.0:5000 wsgi:app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nano /etc/systemd/system/demo.service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[Unit]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Description=Gunicorn instance to serve Demo project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After=network.target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[Service]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User=ubuntu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Group=www-data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WorkingDirectory=/home/ubuntu/ec2-demo-deployment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Environment="PATH=/home/ubuntu/ec2-demo-deployment/ec2-demo/bin"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ExecStart=/home/ubuntu/ec2-demo-deployment/ec2-demo/bin/gunicorn \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--workers 3 --bind unix:/home/ubuntu/ec2-demo-deployment/demo.sock wsgi:app -m 007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[Install]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WantedBy=multi-user.target</a:t>
            </a:r>
            <a:endParaRPr sz="9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"/>
          <p:cNvSpPr txBox="1"/>
          <p:nvPr>
            <p:ph type="title"/>
          </p:nvPr>
        </p:nvSpPr>
        <p:spPr>
          <a:xfrm>
            <a:off x="942150" y="84350"/>
            <a:ext cx="72651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606" name="Google Shape;606;p61"/>
          <p:cNvSpPr txBox="1"/>
          <p:nvPr>
            <p:ph idx="4" type="body"/>
          </p:nvPr>
        </p:nvSpPr>
        <p:spPr>
          <a:xfrm>
            <a:off x="1002125" y="1104175"/>
            <a:ext cx="7698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02 WSGI and Gunicorn</a:t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start demo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enable demo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status demo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daemon-reload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restart demo.service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status demo.service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03 NGINX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apt install nginx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nano /etc/nginx/sites-available/demo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ln -s /etc/nginx/sites-available/demo /etc/nginx/sites-enabled/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nginx -t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sudo systemctl restart nginx</a:t>
            </a:r>
            <a:endParaRPr sz="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04 Troubleshoot</a:t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Unbounded"/>
                <a:ea typeface="Unbounded"/>
                <a:cs typeface="Unbounded"/>
                <a:sym typeface="Unbounded"/>
              </a:rPr>
              <a:t>  </a:t>
            </a:r>
            <a:endParaRPr sz="1600"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If you are getting 502 bad gateway , run below command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  Sudo chmod 755 /home/ubuntu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To check the nginx logs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Sudo less /var/log/nginx/error.log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 Facilitation">
  <a:themeElements>
    <a:clrScheme name="Simple Light">
      <a:dk1>
        <a:srgbClr val="000000"/>
      </a:dk1>
      <a:lt1>
        <a:srgbClr val="E02D00"/>
      </a:lt1>
      <a:dk2>
        <a:srgbClr val="FCFCFC"/>
      </a:dk2>
      <a:lt2>
        <a:srgbClr val="909090"/>
      </a:lt2>
      <a:accent1>
        <a:srgbClr val="F1F55A"/>
      </a:accent1>
      <a:accent2>
        <a:srgbClr val="F8920A"/>
      </a:accent2>
      <a:accent3>
        <a:srgbClr val="D15E00"/>
      </a:accent3>
      <a:accent4>
        <a:srgbClr val="FFC9B5"/>
      </a:accent4>
      <a:accent5>
        <a:srgbClr val="B7CCA9"/>
      </a:accent5>
      <a:accent6>
        <a:srgbClr val="D5C5C8"/>
      </a:accent6>
      <a:hlink>
        <a:srgbClr val="E02D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