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88825"/>
  <p:notesSz cx="6858000" cy="9144000"/>
  <p:embeddedFontLst>
    <p:embeddedFont>
      <p:font typeface="Quattrocento Sans"/>
      <p:regular r:id="rId10"/>
      <p:bold r:id="rId11"/>
      <p:italic r:id="rId12"/>
      <p:boldItalic r:id="rId13"/>
    </p:embeddedFont>
    <p:embeddedFont>
      <p:font typeface="Arial Black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attrocentoSans-bold.fntdata"/><Relationship Id="rId10" Type="http://schemas.openxmlformats.org/officeDocument/2006/relationships/font" Target="fonts/QuattrocentoSans-regular.fntdata"/><Relationship Id="rId13" Type="http://schemas.openxmlformats.org/officeDocument/2006/relationships/font" Target="fonts/QuattrocentoSans-boldItalic.fntdata"/><Relationship Id="rId12" Type="http://schemas.openxmlformats.org/officeDocument/2006/relationships/font" Target="fonts/Quattrocento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https://unsplash.com/photos/curtain-wall-building-under-white-sky-nHdTXaUSbM8</a:t>
            </a:r>
            <a:endParaRPr/>
          </a:p>
        </p:txBody>
      </p:sp>
      <p:sp>
        <p:nvSpPr>
          <p:cNvPr id="75" name="Google Shape;7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1ee1cbb4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321ee1cbb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https://unsplash.com/photos/architectural-photography-of-glass-building-Ub9LkIWxyec</a:t>
            </a:r>
            <a:endParaRPr/>
          </a:p>
        </p:txBody>
      </p:sp>
      <p:sp>
        <p:nvSpPr>
          <p:cNvPr id="93" name="Google Shape;93;g321ee1cbb4b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4b400001f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a4b400001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https://unsplash.com/photos/architectural-photography-of-glass-building-Ub9LkIWxyec</a:t>
            </a:r>
            <a:endParaRPr/>
          </a:p>
        </p:txBody>
      </p:sp>
      <p:sp>
        <p:nvSpPr>
          <p:cNvPr id="113" name="Google Shape;113;g2a4b400001f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4b48ddf01_0_5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a4b48ddf0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can safely remove this slide. This slide design was provided by SlideModel.com – You can download more templates, shapes and elements for PowerPoint from http://slidemodel.com</a:t>
            </a:r>
            <a:endParaRPr/>
          </a:p>
        </p:txBody>
      </p:sp>
      <p:sp>
        <p:nvSpPr>
          <p:cNvPr id="134" name="Google Shape;134;g2a4b48ddf01_0_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893119" y="3312632"/>
            <a:ext cx="5785469" cy="2194996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Quattrocento Sans"/>
              <a:buNone/>
              <a:defRPr b="0" sz="4800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893118" y="5688896"/>
            <a:ext cx="5760640" cy="76444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3217834" y="2870633"/>
            <a:ext cx="5930678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2"/>
          <p:cNvSpPr txBox="1"/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Quattrocento Sans"/>
              <a:buNone/>
              <a:defRPr b="1" sz="36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3"/>
          <p:cNvSpPr/>
          <p:nvPr>
            <p:ph idx="2" type="pic"/>
          </p:nvPr>
        </p:nvSpPr>
        <p:spPr>
          <a:xfrm>
            <a:off x="6866051" y="1268759"/>
            <a:ext cx="4032448" cy="346387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Quattrocento Sans"/>
              <a:buNone/>
              <a:defRPr b="1" sz="36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Quattrocento Sans"/>
              <a:buNone/>
              <a:defRPr b="1" sz="36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5"/>
          <p:cNvSpPr/>
          <p:nvPr>
            <p:ph idx="2" type="pic"/>
          </p:nvPr>
        </p:nvSpPr>
        <p:spPr>
          <a:xfrm>
            <a:off x="621804" y="1747779"/>
            <a:ext cx="3576769" cy="2040293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5"/>
          <p:cNvSpPr/>
          <p:nvPr>
            <p:ph idx="3" type="pic"/>
          </p:nvPr>
        </p:nvSpPr>
        <p:spPr>
          <a:xfrm>
            <a:off x="4312210" y="3801475"/>
            <a:ext cx="3576769" cy="2040293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5"/>
          <p:cNvSpPr/>
          <p:nvPr>
            <p:ph idx="4" type="pic"/>
          </p:nvPr>
        </p:nvSpPr>
        <p:spPr>
          <a:xfrm>
            <a:off x="8002615" y="1747779"/>
            <a:ext cx="3576769" cy="204029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Portfolio">
  <p:cSld name="Our Portfolio">
    <p:bg>
      <p:bgPr>
        <a:solidFill>
          <a:schemeClr val="accen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b="1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/>
          <p:nvPr>
            <p:ph idx="2" type="pic"/>
          </p:nvPr>
        </p:nvSpPr>
        <p:spPr>
          <a:xfrm>
            <a:off x="4168364" y="1484784"/>
            <a:ext cx="3672408" cy="1872208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6"/>
          <p:cNvSpPr/>
          <p:nvPr>
            <p:ph idx="3" type="pic"/>
          </p:nvPr>
        </p:nvSpPr>
        <p:spPr>
          <a:xfrm>
            <a:off x="8155826" y="1484784"/>
            <a:ext cx="3423558" cy="4248472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6"/>
          <p:cNvSpPr/>
          <p:nvPr>
            <p:ph idx="4" type="pic"/>
          </p:nvPr>
        </p:nvSpPr>
        <p:spPr>
          <a:xfrm>
            <a:off x="5752540" y="3645024"/>
            <a:ext cx="2088232" cy="208823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Portfolio2">
  <p:cSld name="Our Portfolio2">
    <p:bg>
      <p:bgPr>
        <a:solidFill>
          <a:schemeClr val="accen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b="1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/>
          <p:nvPr>
            <p:ph idx="2" type="pic"/>
          </p:nvPr>
        </p:nvSpPr>
        <p:spPr>
          <a:xfrm>
            <a:off x="586854" y="1484784"/>
            <a:ext cx="5349922" cy="1872208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7"/>
          <p:cNvSpPr/>
          <p:nvPr>
            <p:ph idx="3" type="pic"/>
          </p:nvPr>
        </p:nvSpPr>
        <p:spPr>
          <a:xfrm>
            <a:off x="6278114" y="1484784"/>
            <a:ext cx="5301270" cy="4248472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7"/>
          <p:cNvSpPr/>
          <p:nvPr>
            <p:ph idx="4" type="pic"/>
          </p:nvPr>
        </p:nvSpPr>
        <p:spPr>
          <a:xfrm>
            <a:off x="3848544" y="3645024"/>
            <a:ext cx="2088232" cy="2088232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7"/>
          <p:cNvSpPr/>
          <p:nvPr>
            <p:ph idx="5" type="pic"/>
          </p:nvPr>
        </p:nvSpPr>
        <p:spPr>
          <a:xfrm>
            <a:off x="586854" y="3645024"/>
            <a:ext cx="2866030" cy="208823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ull blank">
  <p:cSld name="1_Full blank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>
            <p:ph idx="2" type="pic"/>
          </p:nvPr>
        </p:nvSpPr>
        <p:spPr>
          <a:xfrm>
            <a:off x="621803" y="1124744"/>
            <a:ext cx="3024336" cy="3024336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8"/>
          <p:cNvSpPr/>
          <p:nvPr>
            <p:ph idx="3" type="pic"/>
          </p:nvPr>
        </p:nvSpPr>
        <p:spPr>
          <a:xfrm>
            <a:off x="4747446" y="1556791"/>
            <a:ext cx="1942055" cy="2304256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8"/>
          <p:cNvSpPr/>
          <p:nvPr>
            <p:ph idx="4" type="pic"/>
          </p:nvPr>
        </p:nvSpPr>
        <p:spPr>
          <a:xfrm>
            <a:off x="7162051" y="1556791"/>
            <a:ext cx="1942055" cy="2304256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8"/>
          <p:cNvSpPr/>
          <p:nvPr>
            <p:ph idx="5" type="pic"/>
          </p:nvPr>
        </p:nvSpPr>
        <p:spPr>
          <a:xfrm>
            <a:off x="9576655" y="1556791"/>
            <a:ext cx="1942055" cy="230425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lank">
  <p:cSld name="Full blank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Full blank">
  <p:cSld name="2_Full blank">
    <p:bg>
      <p:bgPr>
        <a:solidFill>
          <a:schemeClr val="accen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>
            <p:ph idx="2" type="pic"/>
          </p:nvPr>
        </p:nvSpPr>
        <p:spPr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normAutofit/>
          </a:bodyPr>
          <a:lstStyle>
            <a:lvl1pPr indent="-457200" lvl="0" marL="4572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400050" lvl="6" marL="32004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400050" lvl="7" marL="3657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400050" lvl="8" marL="4114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47000">
              <a:schemeClr val="lt1"/>
            </a:gs>
            <a:gs pos="90000">
              <a:srgbClr val="F2F2F2"/>
            </a:gs>
            <a:gs pos="100000">
              <a:srgbClr val="F2F2F2"/>
            </a:gs>
          </a:gsLst>
          <a:lin ang="2700000" scaled="0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-up of a glass ceiling&#10;&#10;Description automatically generated" id="77" name="Google Shape;77;p13"/>
          <p:cNvPicPr preferRelativeResize="0"/>
          <p:nvPr>
            <p:ph idx="2" type="pic"/>
          </p:nvPr>
        </p:nvPicPr>
        <p:blipFill rotWithShape="1">
          <a:blip r:embed="rId3">
            <a:alphaModFix amt="10000"/>
          </a:blip>
          <a:srcRect b="7802" l="0" r="0" t="7802"/>
          <a:stretch/>
        </p:blipFill>
        <p:spPr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/>
          <p:nvPr>
            <p:ph type="ctrTitle"/>
          </p:nvPr>
        </p:nvSpPr>
        <p:spPr>
          <a:xfrm>
            <a:off x="914400" y="2331450"/>
            <a:ext cx="106026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0" spcFirstLastPara="1" rIns="0" wrap="square" tIns="609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lang="en-US" sz="44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TEXT SUMMARIZATION - STUFF</a:t>
            </a:r>
            <a:endParaRPr/>
          </a:p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1893117" y="5688896"/>
            <a:ext cx="6515049" cy="76444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MOHAMED NAJI ABOO</a:t>
            </a:r>
            <a:endParaRPr/>
          </a:p>
        </p:txBody>
      </p:sp>
      <p:grpSp>
        <p:nvGrpSpPr>
          <p:cNvPr id="80" name="Google Shape;80;p13"/>
          <p:cNvGrpSpPr/>
          <p:nvPr/>
        </p:nvGrpSpPr>
        <p:grpSpPr>
          <a:xfrm>
            <a:off x="8408167" y="4226665"/>
            <a:ext cx="3780658" cy="2631335"/>
            <a:chOff x="8408167" y="4226665"/>
            <a:chExt cx="3780658" cy="2631335"/>
          </a:xfrm>
        </p:grpSpPr>
        <p:sp>
          <p:nvSpPr>
            <p:cNvPr id="81" name="Google Shape;81;p13"/>
            <p:cNvSpPr/>
            <p:nvPr/>
          </p:nvSpPr>
          <p:spPr>
            <a:xfrm>
              <a:off x="9285171" y="5345802"/>
              <a:ext cx="1119137" cy="1270227"/>
            </a:xfrm>
            <a:custGeom>
              <a:rect b="b" l="l" r="r" t="t"/>
              <a:pathLst>
                <a:path extrusionOk="0" h="1519064" w="1338375">
                  <a:moveTo>
                    <a:pt x="0" y="1519065"/>
                  </a:moveTo>
                  <a:lnTo>
                    <a:pt x="0" y="795728"/>
                  </a:lnTo>
                  <a:lnTo>
                    <a:pt x="1338375" y="0"/>
                  </a:lnTo>
                  <a:lnTo>
                    <a:pt x="904412" y="1229691"/>
                  </a:lnTo>
                  <a:close/>
                </a:path>
              </a:pathLst>
            </a:custGeom>
            <a:solidFill>
              <a:srgbClr val="CA900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8408167" y="4619888"/>
              <a:ext cx="3780658" cy="2238112"/>
            </a:xfrm>
            <a:custGeom>
              <a:rect b="b" l="l" r="r" t="t"/>
              <a:pathLst>
                <a:path extrusionOk="0" h="2676557" w="4521287">
                  <a:moveTo>
                    <a:pt x="4521288" y="0"/>
                  </a:moveTo>
                  <a:lnTo>
                    <a:pt x="0" y="2676557"/>
                  </a:lnTo>
                  <a:lnTo>
                    <a:pt x="4521288" y="26765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9285171" y="5345802"/>
              <a:ext cx="1119137" cy="1270227"/>
            </a:xfrm>
            <a:custGeom>
              <a:rect b="b" l="l" r="r" t="t"/>
              <a:pathLst>
                <a:path extrusionOk="0" h="1519064" w="1338375">
                  <a:moveTo>
                    <a:pt x="0" y="795728"/>
                  </a:moveTo>
                  <a:lnTo>
                    <a:pt x="1338375" y="0"/>
                  </a:lnTo>
                  <a:lnTo>
                    <a:pt x="1338375" y="15190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10797531" y="4309958"/>
              <a:ext cx="820829" cy="946738"/>
            </a:xfrm>
            <a:custGeom>
              <a:rect b="b" l="l" r="r" t="t"/>
              <a:pathLst>
                <a:path extrusionOk="0" h="1132203" w="981629">
                  <a:moveTo>
                    <a:pt x="981630" y="564075"/>
                  </a:moveTo>
                  <a:lnTo>
                    <a:pt x="491877" y="848236"/>
                  </a:lnTo>
                  <a:lnTo>
                    <a:pt x="2316" y="1132204"/>
                  </a:lnTo>
                  <a:lnTo>
                    <a:pt x="1158" y="566006"/>
                  </a:lnTo>
                  <a:lnTo>
                    <a:pt x="0" y="0"/>
                  </a:lnTo>
                  <a:lnTo>
                    <a:pt x="490719" y="28203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1377519" y="4226665"/>
              <a:ext cx="400809" cy="462311"/>
            </a:xfrm>
            <a:custGeom>
              <a:rect b="b" l="l" r="r" t="t"/>
              <a:pathLst>
                <a:path extrusionOk="0" h="552878" w="479327">
                  <a:moveTo>
                    <a:pt x="0" y="277404"/>
                  </a:moveTo>
                  <a:lnTo>
                    <a:pt x="239181" y="138606"/>
                  </a:lnTo>
                  <a:lnTo>
                    <a:pt x="478170" y="0"/>
                  </a:lnTo>
                  <a:lnTo>
                    <a:pt x="478749" y="276439"/>
                  </a:lnTo>
                  <a:lnTo>
                    <a:pt x="479328" y="552878"/>
                  </a:lnTo>
                  <a:lnTo>
                    <a:pt x="239761" y="4150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0198011" y="4287198"/>
              <a:ext cx="400810" cy="462150"/>
            </a:xfrm>
            <a:custGeom>
              <a:rect b="b" l="l" r="r" t="t"/>
              <a:pathLst>
                <a:path extrusionOk="0" h="552685" w="479328">
                  <a:moveTo>
                    <a:pt x="0" y="277404"/>
                  </a:moveTo>
                  <a:lnTo>
                    <a:pt x="239181" y="138606"/>
                  </a:lnTo>
                  <a:lnTo>
                    <a:pt x="478170" y="0"/>
                  </a:lnTo>
                  <a:lnTo>
                    <a:pt x="478749" y="276439"/>
                  </a:lnTo>
                  <a:lnTo>
                    <a:pt x="479328" y="552685"/>
                  </a:lnTo>
                  <a:lnTo>
                    <a:pt x="239568" y="4150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87" name="Google Shape;87;p13"/>
          <p:cNvSpPr/>
          <p:nvPr/>
        </p:nvSpPr>
        <p:spPr>
          <a:xfrm flipH="1">
            <a:off x="-199090" y="4604417"/>
            <a:ext cx="1657031" cy="1657031"/>
          </a:xfrm>
          <a:prstGeom prst="ellipse">
            <a:avLst/>
          </a:prstGeom>
          <a:noFill/>
          <a:ln cap="flat" cmpd="sng" w="508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8" name="Google Shape;88;p13"/>
          <p:cNvSpPr/>
          <p:nvPr/>
        </p:nvSpPr>
        <p:spPr>
          <a:xfrm flipH="1">
            <a:off x="692131" y="5755613"/>
            <a:ext cx="765810" cy="765810"/>
          </a:xfrm>
          <a:prstGeom prst="ellipse">
            <a:avLst/>
          </a:prstGeom>
          <a:noFill/>
          <a:ln cap="flat" cmpd="sng" w="50800">
            <a:solidFill>
              <a:srgbClr val="2046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4425" y="401850"/>
            <a:ext cx="4908576" cy="11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4739055" y="5379614"/>
            <a:ext cx="4320600" cy="4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281575" y="1139575"/>
            <a:ext cx="9493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Text Summarization</a:t>
            </a:r>
            <a:endParaRPr b="1" sz="3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386150" y="1755175"/>
            <a:ext cx="9099300" cy="3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US" sz="1600">
                <a:solidFill>
                  <a:schemeClr val="dk1"/>
                </a:solidFill>
              </a:rPr>
              <a:t>Stuff - which simply concatenates documents into a prompt;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US" sz="1600">
                <a:solidFill>
                  <a:schemeClr val="dk1"/>
                </a:solidFill>
              </a:rPr>
              <a:t>Map Reduce - </a:t>
            </a:r>
            <a:r>
              <a:rPr lang="en-US" sz="1200">
                <a:solidFill>
                  <a:srgbClr val="1C1E21"/>
                </a:solidFill>
              </a:rPr>
              <a:t> </a:t>
            </a:r>
            <a:r>
              <a:rPr lang="en-US" sz="1600">
                <a:solidFill>
                  <a:schemeClr val="dk1"/>
                </a:solidFill>
              </a:rPr>
              <a:t>Summarize each document on its own in a "map" step and then "reduce" the summaries into a final summary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8" name="Google Shape;98;p14"/>
          <p:cNvSpPr/>
          <p:nvPr/>
        </p:nvSpPr>
        <p:spPr>
          <a:xfrm rot="-3809931">
            <a:off x="-500133" y="5688992"/>
            <a:ext cx="1443472" cy="1443472"/>
          </a:xfrm>
          <a:prstGeom prst="ellipse">
            <a:avLst/>
          </a:prstGeom>
          <a:noFill/>
          <a:ln cap="flat" cmpd="sng" w="508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9" name="Google Shape;99;p14"/>
          <p:cNvSpPr/>
          <p:nvPr/>
        </p:nvSpPr>
        <p:spPr>
          <a:xfrm rot="-3810245">
            <a:off x="663565" y="5740771"/>
            <a:ext cx="667064" cy="667064"/>
          </a:xfrm>
          <a:prstGeom prst="ellipse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00" name="Google Shape;100;p14"/>
          <p:cNvGrpSpPr/>
          <p:nvPr/>
        </p:nvGrpSpPr>
        <p:grpSpPr>
          <a:xfrm>
            <a:off x="10774932" y="-166269"/>
            <a:ext cx="1663087" cy="1434599"/>
            <a:chOff x="10774932" y="-5361"/>
            <a:chExt cx="1663087" cy="1434599"/>
          </a:xfrm>
        </p:grpSpPr>
        <p:sp>
          <p:nvSpPr>
            <p:cNvPr id="101" name="Google Shape;101;p14"/>
            <p:cNvSpPr/>
            <p:nvPr/>
          </p:nvSpPr>
          <p:spPr>
            <a:xfrm>
              <a:off x="11343503" y="166832"/>
              <a:ext cx="1094516" cy="1262406"/>
            </a:xfrm>
            <a:custGeom>
              <a:rect b="b" l="l" r="r" t="t"/>
              <a:pathLst>
                <a:path extrusionOk="0" h="1132203" w="981629">
                  <a:moveTo>
                    <a:pt x="981630" y="564075"/>
                  </a:moveTo>
                  <a:lnTo>
                    <a:pt x="491877" y="848236"/>
                  </a:lnTo>
                  <a:lnTo>
                    <a:pt x="2316" y="1132204"/>
                  </a:lnTo>
                  <a:lnTo>
                    <a:pt x="1158" y="566006"/>
                  </a:lnTo>
                  <a:lnTo>
                    <a:pt x="0" y="0"/>
                  </a:lnTo>
                  <a:lnTo>
                    <a:pt x="490719" y="28203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11791683" y="-5361"/>
              <a:ext cx="400238" cy="461653"/>
            </a:xfrm>
            <a:custGeom>
              <a:rect b="b" l="l" r="r" t="t"/>
              <a:pathLst>
                <a:path extrusionOk="0" h="552878" w="479327">
                  <a:moveTo>
                    <a:pt x="0" y="277404"/>
                  </a:moveTo>
                  <a:lnTo>
                    <a:pt x="239181" y="138606"/>
                  </a:lnTo>
                  <a:lnTo>
                    <a:pt x="478170" y="0"/>
                  </a:lnTo>
                  <a:lnTo>
                    <a:pt x="478749" y="276439"/>
                  </a:lnTo>
                  <a:lnTo>
                    <a:pt x="479328" y="552878"/>
                  </a:lnTo>
                  <a:lnTo>
                    <a:pt x="239761" y="4150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10774932" y="55172"/>
              <a:ext cx="400239" cy="461492"/>
            </a:xfrm>
            <a:custGeom>
              <a:rect b="b" l="l" r="r" t="t"/>
              <a:pathLst>
                <a:path extrusionOk="0" h="552685" w="479328">
                  <a:moveTo>
                    <a:pt x="0" y="277404"/>
                  </a:moveTo>
                  <a:lnTo>
                    <a:pt x="239181" y="138606"/>
                  </a:lnTo>
                  <a:lnTo>
                    <a:pt x="478170" y="0"/>
                  </a:lnTo>
                  <a:lnTo>
                    <a:pt x="478749" y="276439"/>
                  </a:lnTo>
                  <a:lnTo>
                    <a:pt x="479328" y="552685"/>
                  </a:lnTo>
                  <a:lnTo>
                    <a:pt x="239568" y="4150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04" name="Google Shape;104;p14"/>
          <p:cNvGrpSpPr/>
          <p:nvPr/>
        </p:nvGrpSpPr>
        <p:grpSpPr>
          <a:xfrm>
            <a:off x="10297151" y="5353266"/>
            <a:ext cx="476680" cy="522687"/>
            <a:chOff x="8634305" y="1779427"/>
            <a:chExt cx="888335" cy="974072"/>
          </a:xfrm>
        </p:grpSpPr>
        <p:sp>
          <p:nvSpPr>
            <p:cNvPr id="105" name="Google Shape;105;p14"/>
            <p:cNvSpPr/>
            <p:nvPr/>
          </p:nvSpPr>
          <p:spPr>
            <a:xfrm>
              <a:off x="8634305" y="1932540"/>
              <a:ext cx="766103" cy="820959"/>
            </a:xfrm>
            <a:custGeom>
              <a:rect b="b" l="l" r="r" t="t"/>
              <a:pathLst>
                <a:path extrusionOk="0" h="2174725" w="2029412">
                  <a:moveTo>
                    <a:pt x="670987" y="1643151"/>
                  </a:moveTo>
                  <a:cubicBezTo>
                    <a:pt x="577173" y="1630486"/>
                    <a:pt x="450993" y="1504775"/>
                    <a:pt x="409715" y="1366869"/>
                  </a:cubicBezTo>
                  <a:cubicBezTo>
                    <a:pt x="276500" y="920315"/>
                    <a:pt x="280721" y="444209"/>
                    <a:pt x="421911" y="0"/>
                  </a:cubicBezTo>
                  <a:cubicBezTo>
                    <a:pt x="402210" y="2345"/>
                    <a:pt x="382040" y="4691"/>
                    <a:pt x="362339" y="7036"/>
                  </a:cubicBezTo>
                  <a:cubicBezTo>
                    <a:pt x="268056" y="21108"/>
                    <a:pt x="140938" y="156200"/>
                    <a:pt x="98253" y="300205"/>
                  </a:cubicBezTo>
                  <a:cubicBezTo>
                    <a:pt x="-53256" y="826970"/>
                    <a:pt x="-28865" y="1388446"/>
                    <a:pt x="166737" y="1900670"/>
                  </a:cubicBezTo>
                  <a:cubicBezTo>
                    <a:pt x="222087" y="2042798"/>
                    <a:pt x="360463" y="2165226"/>
                    <a:pt x="455215" y="2171323"/>
                  </a:cubicBezTo>
                  <a:cubicBezTo>
                    <a:pt x="952429" y="2198998"/>
                    <a:pt x="1407426" y="2054994"/>
                    <a:pt x="1845537" y="1842506"/>
                  </a:cubicBezTo>
                  <a:cubicBezTo>
                    <a:pt x="1928563" y="1799820"/>
                    <a:pt x="2009243" y="1673171"/>
                    <a:pt x="2020500" y="1569038"/>
                  </a:cubicBezTo>
                  <a:cubicBezTo>
                    <a:pt x="2023784" y="1531982"/>
                    <a:pt x="2027067" y="1492111"/>
                    <a:pt x="2029413" y="1454116"/>
                  </a:cubicBezTo>
                  <a:cubicBezTo>
                    <a:pt x="1591771" y="1608440"/>
                    <a:pt x="1143809" y="1702723"/>
                    <a:pt x="670987" y="1643151"/>
                  </a:cubicBezTo>
                  <a:lnTo>
                    <a:pt x="670987" y="1643151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794423" y="1779427"/>
              <a:ext cx="728217" cy="701571"/>
            </a:xfrm>
            <a:custGeom>
              <a:rect b="b" l="l" r="r" t="t"/>
              <a:pathLst>
                <a:path extrusionOk="0" h="1858466" w="1929051">
                  <a:moveTo>
                    <a:pt x="1905830" y="587287"/>
                  </a:moveTo>
                  <a:cubicBezTo>
                    <a:pt x="1895979" y="534282"/>
                    <a:pt x="1874871" y="484092"/>
                    <a:pt x="1844382" y="439999"/>
                  </a:cubicBezTo>
                  <a:cubicBezTo>
                    <a:pt x="1813423" y="395907"/>
                    <a:pt x="1774021" y="358381"/>
                    <a:pt x="1727583" y="330706"/>
                  </a:cubicBezTo>
                  <a:cubicBezTo>
                    <a:pt x="1288065" y="125254"/>
                    <a:pt x="831660" y="-18282"/>
                    <a:pt x="337261" y="1888"/>
                  </a:cubicBezTo>
                  <a:cubicBezTo>
                    <a:pt x="242978" y="6579"/>
                    <a:pt x="106010" y="121501"/>
                    <a:pt x="52536" y="255655"/>
                  </a:cubicBezTo>
                  <a:cubicBezTo>
                    <a:pt x="33304" y="304438"/>
                    <a:pt x="15010" y="354160"/>
                    <a:pt x="0" y="404350"/>
                  </a:cubicBezTo>
                  <a:cubicBezTo>
                    <a:pt x="472353" y="351345"/>
                    <a:pt x="916562" y="454071"/>
                    <a:pt x="1352797" y="621060"/>
                  </a:cubicBezTo>
                  <a:cubicBezTo>
                    <a:pt x="1439106" y="658117"/>
                    <a:pt x="1530105" y="774915"/>
                    <a:pt x="1550744" y="877641"/>
                  </a:cubicBezTo>
                  <a:cubicBezTo>
                    <a:pt x="1611254" y="1200830"/>
                    <a:pt x="1630486" y="1530586"/>
                    <a:pt x="1606563" y="1858466"/>
                  </a:cubicBezTo>
                  <a:lnTo>
                    <a:pt x="1662383" y="1838765"/>
                  </a:lnTo>
                  <a:cubicBezTo>
                    <a:pt x="1710697" y="1815312"/>
                    <a:pt x="1753851" y="1781539"/>
                    <a:pt x="1788093" y="1740261"/>
                  </a:cubicBezTo>
                  <a:cubicBezTo>
                    <a:pt x="1822805" y="1698982"/>
                    <a:pt x="1847665" y="1650668"/>
                    <a:pt x="1862206" y="1598601"/>
                  </a:cubicBezTo>
                  <a:cubicBezTo>
                    <a:pt x="1933036" y="1266031"/>
                    <a:pt x="1947577" y="924079"/>
                    <a:pt x="1905830" y="587287"/>
                  </a:cubicBezTo>
                  <a:lnTo>
                    <a:pt x="1905830" y="587287"/>
                  </a:lnTo>
                  <a:close/>
                </a:path>
              </a:pathLst>
            </a:custGeom>
            <a:solidFill>
              <a:srgbClr val="ED1B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07" name="Google Shape;107;p14"/>
          <p:cNvGrpSpPr/>
          <p:nvPr/>
        </p:nvGrpSpPr>
        <p:grpSpPr>
          <a:xfrm>
            <a:off x="645511" y="499178"/>
            <a:ext cx="634449" cy="695682"/>
            <a:chOff x="8634305" y="1779427"/>
            <a:chExt cx="888335" cy="974072"/>
          </a:xfrm>
        </p:grpSpPr>
        <p:sp>
          <p:nvSpPr>
            <p:cNvPr id="108" name="Google Shape;108;p14"/>
            <p:cNvSpPr/>
            <p:nvPr/>
          </p:nvSpPr>
          <p:spPr>
            <a:xfrm>
              <a:off x="8634305" y="1932540"/>
              <a:ext cx="766103" cy="820959"/>
            </a:xfrm>
            <a:custGeom>
              <a:rect b="b" l="l" r="r" t="t"/>
              <a:pathLst>
                <a:path extrusionOk="0" h="2174725" w="2029412">
                  <a:moveTo>
                    <a:pt x="670987" y="1643151"/>
                  </a:moveTo>
                  <a:cubicBezTo>
                    <a:pt x="577173" y="1630486"/>
                    <a:pt x="450993" y="1504775"/>
                    <a:pt x="409715" y="1366869"/>
                  </a:cubicBezTo>
                  <a:cubicBezTo>
                    <a:pt x="276500" y="920315"/>
                    <a:pt x="280721" y="444209"/>
                    <a:pt x="421911" y="0"/>
                  </a:cubicBezTo>
                  <a:cubicBezTo>
                    <a:pt x="402210" y="2345"/>
                    <a:pt x="382040" y="4691"/>
                    <a:pt x="362339" y="7036"/>
                  </a:cubicBezTo>
                  <a:cubicBezTo>
                    <a:pt x="268056" y="21108"/>
                    <a:pt x="140938" y="156200"/>
                    <a:pt x="98253" y="300205"/>
                  </a:cubicBezTo>
                  <a:cubicBezTo>
                    <a:pt x="-53256" y="826970"/>
                    <a:pt x="-28865" y="1388446"/>
                    <a:pt x="166737" y="1900670"/>
                  </a:cubicBezTo>
                  <a:cubicBezTo>
                    <a:pt x="222087" y="2042798"/>
                    <a:pt x="360463" y="2165226"/>
                    <a:pt x="455215" y="2171323"/>
                  </a:cubicBezTo>
                  <a:cubicBezTo>
                    <a:pt x="952429" y="2198998"/>
                    <a:pt x="1407426" y="2054994"/>
                    <a:pt x="1845537" y="1842506"/>
                  </a:cubicBezTo>
                  <a:cubicBezTo>
                    <a:pt x="1928563" y="1799820"/>
                    <a:pt x="2009243" y="1673171"/>
                    <a:pt x="2020500" y="1569038"/>
                  </a:cubicBezTo>
                  <a:cubicBezTo>
                    <a:pt x="2023784" y="1531982"/>
                    <a:pt x="2027067" y="1492111"/>
                    <a:pt x="2029413" y="1454116"/>
                  </a:cubicBezTo>
                  <a:cubicBezTo>
                    <a:pt x="1591771" y="1608440"/>
                    <a:pt x="1143809" y="1702723"/>
                    <a:pt x="670987" y="1643151"/>
                  </a:cubicBezTo>
                  <a:lnTo>
                    <a:pt x="670987" y="1643151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8794423" y="1779427"/>
              <a:ext cx="728217" cy="701571"/>
            </a:xfrm>
            <a:custGeom>
              <a:rect b="b" l="l" r="r" t="t"/>
              <a:pathLst>
                <a:path extrusionOk="0" h="1858466" w="1929051">
                  <a:moveTo>
                    <a:pt x="1905830" y="587287"/>
                  </a:moveTo>
                  <a:cubicBezTo>
                    <a:pt x="1895979" y="534282"/>
                    <a:pt x="1874871" y="484092"/>
                    <a:pt x="1844382" y="439999"/>
                  </a:cubicBezTo>
                  <a:cubicBezTo>
                    <a:pt x="1813423" y="395907"/>
                    <a:pt x="1774021" y="358381"/>
                    <a:pt x="1727583" y="330706"/>
                  </a:cubicBezTo>
                  <a:cubicBezTo>
                    <a:pt x="1288065" y="125254"/>
                    <a:pt x="831660" y="-18282"/>
                    <a:pt x="337261" y="1888"/>
                  </a:cubicBezTo>
                  <a:cubicBezTo>
                    <a:pt x="242978" y="6579"/>
                    <a:pt x="106010" y="121501"/>
                    <a:pt x="52536" y="255655"/>
                  </a:cubicBezTo>
                  <a:cubicBezTo>
                    <a:pt x="33304" y="304438"/>
                    <a:pt x="15010" y="354160"/>
                    <a:pt x="0" y="404350"/>
                  </a:cubicBezTo>
                  <a:cubicBezTo>
                    <a:pt x="472353" y="351345"/>
                    <a:pt x="916562" y="454071"/>
                    <a:pt x="1352797" y="621060"/>
                  </a:cubicBezTo>
                  <a:cubicBezTo>
                    <a:pt x="1439106" y="658117"/>
                    <a:pt x="1530105" y="774915"/>
                    <a:pt x="1550744" y="877641"/>
                  </a:cubicBezTo>
                  <a:cubicBezTo>
                    <a:pt x="1611254" y="1200830"/>
                    <a:pt x="1630486" y="1530586"/>
                    <a:pt x="1606563" y="1858466"/>
                  </a:cubicBezTo>
                  <a:lnTo>
                    <a:pt x="1662383" y="1838765"/>
                  </a:lnTo>
                  <a:cubicBezTo>
                    <a:pt x="1710697" y="1815312"/>
                    <a:pt x="1753851" y="1781539"/>
                    <a:pt x="1788093" y="1740261"/>
                  </a:cubicBezTo>
                  <a:cubicBezTo>
                    <a:pt x="1822805" y="1698982"/>
                    <a:pt x="1847665" y="1650668"/>
                    <a:pt x="1862206" y="1598601"/>
                  </a:cubicBezTo>
                  <a:cubicBezTo>
                    <a:pt x="1933036" y="1266031"/>
                    <a:pt x="1947577" y="924079"/>
                    <a:pt x="1905830" y="587287"/>
                  </a:cubicBezTo>
                  <a:lnTo>
                    <a:pt x="1905830" y="587287"/>
                  </a:lnTo>
                  <a:close/>
                </a:path>
              </a:pathLst>
            </a:custGeom>
            <a:solidFill>
              <a:srgbClr val="ED1B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/>
          <p:nvPr/>
        </p:nvSpPr>
        <p:spPr>
          <a:xfrm>
            <a:off x="4739055" y="5379614"/>
            <a:ext cx="4320600" cy="4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1281575" y="1139575"/>
            <a:ext cx="9493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1386150" y="1755175"/>
            <a:ext cx="9099300" cy="3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8" name="Google Shape;118;p15"/>
          <p:cNvSpPr/>
          <p:nvPr/>
        </p:nvSpPr>
        <p:spPr>
          <a:xfrm rot="-3809931">
            <a:off x="-500133" y="5688992"/>
            <a:ext cx="1443472" cy="1443472"/>
          </a:xfrm>
          <a:prstGeom prst="ellipse">
            <a:avLst/>
          </a:prstGeom>
          <a:noFill/>
          <a:ln cap="flat" cmpd="sng" w="508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9" name="Google Shape;119;p15"/>
          <p:cNvSpPr/>
          <p:nvPr/>
        </p:nvSpPr>
        <p:spPr>
          <a:xfrm rot="-3810245">
            <a:off x="663565" y="5740771"/>
            <a:ext cx="667064" cy="667064"/>
          </a:xfrm>
          <a:prstGeom prst="ellipse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20" name="Google Shape;120;p15"/>
          <p:cNvGrpSpPr/>
          <p:nvPr/>
        </p:nvGrpSpPr>
        <p:grpSpPr>
          <a:xfrm>
            <a:off x="10774932" y="-166269"/>
            <a:ext cx="1663087" cy="1434599"/>
            <a:chOff x="10774932" y="-5361"/>
            <a:chExt cx="1663087" cy="1434599"/>
          </a:xfrm>
        </p:grpSpPr>
        <p:sp>
          <p:nvSpPr>
            <p:cNvPr id="121" name="Google Shape;121;p15"/>
            <p:cNvSpPr/>
            <p:nvPr/>
          </p:nvSpPr>
          <p:spPr>
            <a:xfrm>
              <a:off x="11343503" y="166832"/>
              <a:ext cx="1094516" cy="1262406"/>
            </a:xfrm>
            <a:custGeom>
              <a:rect b="b" l="l" r="r" t="t"/>
              <a:pathLst>
                <a:path extrusionOk="0" h="1132203" w="981629">
                  <a:moveTo>
                    <a:pt x="981630" y="564075"/>
                  </a:moveTo>
                  <a:lnTo>
                    <a:pt x="491877" y="848236"/>
                  </a:lnTo>
                  <a:lnTo>
                    <a:pt x="2316" y="1132204"/>
                  </a:lnTo>
                  <a:lnTo>
                    <a:pt x="1158" y="566006"/>
                  </a:lnTo>
                  <a:lnTo>
                    <a:pt x="0" y="0"/>
                  </a:lnTo>
                  <a:lnTo>
                    <a:pt x="490719" y="28203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11791683" y="-5361"/>
              <a:ext cx="400238" cy="461653"/>
            </a:xfrm>
            <a:custGeom>
              <a:rect b="b" l="l" r="r" t="t"/>
              <a:pathLst>
                <a:path extrusionOk="0" h="552878" w="479327">
                  <a:moveTo>
                    <a:pt x="0" y="277404"/>
                  </a:moveTo>
                  <a:lnTo>
                    <a:pt x="239181" y="138606"/>
                  </a:lnTo>
                  <a:lnTo>
                    <a:pt x="478170" y="0"/>
                  </a:lnTo>
                  <a:lnTo>
                    <a:pt x="478749" y="276439"/>
                  </a:lnTo>
                  <a:lnTo>
                    <a:pt x="479328" y="552878"/>
                  </a:lnTo>
                  <a:lnTo>
                    <a:pt x="239761" y="4150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10774932" y="55172"/>
              <a:ext cx="400239" cy="461492"/>
            </a:xfrm>
            <a:custGeom>
              <a:rect b="b" l="l" r="r" t="t"/>
              <a:pathLst>
                <a:path extrusionOk="0" h="552685" w="479328">
                  <a:moveTo>
                    <a:pt x="0" y="277404"/>
                  </a:moveTo>
                  <a:lnTo>
                    <a:pt x="239181" y="138606"/>
                  </a:lnTo>
                  <a:lnTo>
                    <a:pt x="478170" y="0"/>
                  </a:lnTo>
                  <a:lnTo>
                    <a:pt x="478749" y="276439"/>
                  </a:lnTo>
                  <a:lnTo>
                    <a:pt x="479328" y="552685"/>
                  </a:lnTo>
                  <a:lnTo>
                    <a:pt x="239568" y="4150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4" name="Google Shape;124;p15"/>
          <p:cNvGrpSpPr/>
          <p:nvPr/>
        </p:nvGrpSpPr>
        <p:grpSpPr>
          <a:xfrm>
            <a:off x="10297151" y="5353266"/>
            <a:ext cx="476680" cy="522687"/>
            <a:chOff x="8634305" y="1779427"/>
            <a:chExt cx="888335" cy="974072"/>
          </a:xfrm>
        </p:grpSpPr>
        <p:sp>
          <p:nvSpPr>
            <p:cNvPr id="125" name="Google Shape;125;p15"/>
            <p:cNvSpPr/>
            <p:nvPr/>
          </p:nvSpPr>
          <p:spPr>
            <a:xfrm>
              <a:off x="8634305" y="1932540"/>
              <a:ext cx="766103" cy="820959"/>
            </a:xfrm>
            <a:custGeom>
              <a:rect b="b" l="l" r="r" t="t"/>
              <a:pathLst>
                <a:path extrusionOk="0" h="2174725" w="2029412">
                  <a:moveTo>
                    <a:pt x="670987" y="1643151"/>
                  </a:moveTo>
                  <a:cubicBezTo>
                    <a:pt x="577173" y="1630486"/>
                    <a:pt x="450993" y="1504775"/>
                    <a:pt x="409715" y="1366869"/>
                  </a:cubicBezTo>
                  <a:cubicBezTo>
                    <a:pt x="276500" y="920315"/>
                    <a:pt x="280721" y="444209"/>
                    <a:pt x="421911" y="0"/>
                  </a:cubicBezTo>
                  <a:cubicBezTo>
                    <a:pt x="402210" y="2345"/>
                    <a:pt x="382040" y="4691"/>
                    <a:pt x="362339" y="7036"/>
                  </a:cubicBezTo>
                  <a:cubicBezTo>
                    <a:pt x="268056" y="21108"/>
                    <a:pt x="140938" y="156200"/>
                    <a:pt x="98253" y="300205"/>
                  </a:cubicBezTo>
                  <a:cubicBezTo>
                    <a:pt x="-53256" y="826970"/>
                    <a:pt x="-28865" y="1388446"/>
                    <a:pt x="166737" y="1900670"/>
                  </a:cubicBezTo>
                  <a:cubicBezTo>
                    <a:pt x="222087" y="2042798"/>
                    <a:pt x="360463" y="2165226"/>
                    <a:pt x="455215" y="2171323"/>
                  </a:cubicBezTo>
                  <a:cubicBezTo>
                    <a:pt x="952429" y="2198998"/>
                    <a:pt x="1407426" y="2054994"/>
                    <a:pt x="1845537" y="1842506"/>
                  </a:cubicBezTo>
                  <a:cubicBezTo>
                    <a:pt x="1928563" y="1799820"/>
                    <a:pt x="2009243" y="1673171"/>
                    <a:pt x="2020500" y="1569038"/>
                  </a:cubicBezTo>
                  <a:cubicBezTo>
                    <a:pt x="2023784" y="1531982"/>
                    <a:pt x="2027067" y="1492111"/>
                    <a:pt x="2029413" y="1454116"/>
                  </a:cubicBezTo>
                  <a:cubicBezTo>
                    <a:pt x="1591771" y="1608440"/>
                    <a:pt x="1143809" y="1702723"/>
                    <a:pt x="670987" y="1643151"/>
                  </a:cubicBezTo>
                  <a:lnTo>
                    <a:pt x="670987" y="1643151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8794423" y="1779427"/>
              <a:ext cx="728217" cy="701571"/>
            </a:xfrm>
            <a:custGeom>
              <a:rect b="b" l="l" r="r" t="t"/>
              <a:pathLst>
                <a:path extrusionOk="0" h="1858466" w="1929051">
                  <a:moveTo>
                    <a:pt x="1905830" y="587287"/>
                  </a:moveTo>
                  <a:cubicBezTo>
                    <a:pt x="1895979" y="534282"/>
                    <a:pt x="1874871" y="484092"/>
                    <a:pt x="1844382" y="439999"/>
                  </a:cubicBezTo>
                  <a:cubicBezTo>
                    <a:pt x="1813423" y="395907"/>
                    <a:pt x="1774021" y="358381"/>
                    <a:pt x="1727583" y="330706"/>
                  </a:cubicBezTo>
                  <a:cubicBezTo>
                    <a:pt x="1288065" y="125254"/>
                    <a:pt x="831660" y="-18282"/>
                    <a:pt x="337261" y="1888"/>
                  </a:cubicBezTo>
                  <a:cubicBezTo>
                    <a:pt x="242978" y="6579"/>
                    <a:pt x="106010" y="121501"/>
                    <a:pt x="52536" y="255655"/>
                  </a:cubicBezTo>
                  <a:cubicBezTo>
                    <a:pt x="33304" y="304438"/>
                    <a:pt x="15010" y="354160"/>
                    <a:pt x="0" y="404350"/>
                  </a:cubicBezTo>
                  <a:cubicBezTo>
                    <a:pt x="472353" y="351345"/>
                    <a:pt x="916562" y="454071"/>
                    <a:pt x="1352797" y="621060"/>
                  </a:cubicBezTo>
                  <a:cubicBezTo>
                    <a:pt x="1439106" y="658117"/>
                    <a:pt x="1530105" y="774915"/>
                    <a:pt x="1550744" y="877641"/>
                  </a:cubicBezTo>
                  <a:cubicBezTo>
                    <a:pt x="1611254" y="1200830"/>
                    <a:pt x="1630486" y="1530586"/>
                    <a:pt x="1606563" y="1858466"/>
                  </a:cubicBezTo>
                  <a:lnTo>
                    <a:pt x="1662383" y="1838765"/>
                  </a:lnTo>
                  <a:cubicBezTo>
                    <a:pt x="1710697" y="1815312"/>
                    <a:pt x="1753851" y="1781539"/>
                    <a:pt x="1788093" y="1740261"/>
                  </a:cubicBezTo>
                  <a:cubicBezTo>
                    <a:pt x="1822805" y="1698982"/>
                    <a:pt x="1847665" y="1650668"/>
                    <a:pt x="1862206" y="1598601"/>
                  </a:cubicBezTo>
                  <a:cubicBezTo>
                    <a:pt x="1933036" y="1266031"/>
                    <a:pt x="1947577" y="924079"/>
                    <a:pt x="1905830" y="587287"/>
                  </a:cubicBezTo>
                  <a:lnTo>
                    <a:pt x="1905830" y="587287"/>
                  </a:lnTo>
                  <a:close/>
                </a:path>
              </a:pathLst>
            </a:custGeom>
            <a:solidFill>
              <a:srgbClr val="ED1B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7" name="Google Shape;127;p15"/>
          <p:cNvGrpSpPr/>
          <p:nvPr/>
        </p:nvGrpSpPr>
        <p:grpSpPr>
          <a:xfrm>
            <a:off x="645511" y="499178"/>
            <a:ext cx="634449" cy="695682"/>
            <a:chOff x="8634305" y="1779427"/>
            <a:chExt cx="888335" cy="974072"/>
          </a:xfrm>
        </p:grpSpPr>
        <p:sp>
          <p:nvSpPr>
            <p:cNvPr id="128" name="Google Shape;128;p15"/>
            <p:cNvSpPr/>
            <p:nvPr/>
          </p:nvSpPr>
          <p:spPr>
            <a:xfrm>
              <a:off x="8634305" y="1932540"/>
              <a:ext cx="766103" cy="820959"/>
            </a:xfrm>
            <a:custGeom>
              <a:rect b="b" l="l" r="r" t="t"/>
              <a:pathLst>
                <a:path extrusionOk="0" h="2174725" w="2029412">
                  <a:moveTo>
                    <a:pt x="670987" y="1643151"/>
                  </a:moveTo>
                  <a:cubicBezTo>
                    <a:pt x="577173" y="1630486"/>
                    <a:pt x="450993" y="1504775"/>
                    <a:pt x="409715" y="1366869"/>
                  </a:cubicBezTo>
                  <a:cubicBezTo>
                    <a:pt x="276500" y="920315"/>
                    <a:pt x="280721" y="444209"/>
                    <a:pt x="421911" y="0"/>
                  </a:cubicBezTo>
                  <a:cubicBezTo>
                    <a:pt x="402210" y="2345"/>
                    <a:pt x="382040" y="4691"/>
                    <a:pt x="362339" y="7036"/>
                  </a:cubicBezTo>
                  <a:cubicBezTo>
                    <a:pt x="268056" y="21108"/>
                    <a:pt x="140938" y="156200"/>
                    <a:pt x="98253" y="300205"/>
                  </a:cubicBezTo>
                  <a:cubicBezTo>
                    <a:pt x="-53256" y="826970"/>
                    <a:pt x="-28865" y="1388446"/>
                    <a:pt x="166737" y="1900670"/>
                  </a:cubicBezTo>
                  <a:cubicBezTo>
                    <a:pt x="222087" y="2042798"/>
                    <a:pt x="360463" y="2165226"/>
                    <a:pt x="455215" y="2171323"/>
                  </a:cubicBezTo>
                  <a:cubicBezTo>
                    <a:pt x="952429" y="2198998"/>
                    <a:pt x="1407426" y="2054994"/>
                    <a:pt x="1845537" y="1842506"/>
                  </a:cubicBezTo>
                  <a:cubicBezTo>
                    <a:pt x="1928563" y="1799820"/>
                    <a:pt x="2009243" y="1673171"/>
                    <a:pt x="2020500" y="1569038"/>
                  </a:cubicBezTo>
                  <a:cubicBezTo>
                    <a:pt x="2023784" y="1531982"/>
                    <a:pt x="2027067" y="1492111"/>
                    <a:pt x="2029413" y="1454116"/>
                  </a:cubicBezTo>
                  <a:cubicBezTo>
                    <a:pt x="1591771" y="1608440"/>
                    <a:pt x="1143809" y="1702723"/>
                    <a:pt x="670987" y="1643151"/>
                  </a:cubicBezTo>
                  <a:lnTo>
                    <a:pt x="670987" y="1643151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8794423" y="1779427"/>
              <a:ext cx="728217" cy="701571"/>
            </a:xfrm>
            <a:custGeom>
              <a:rect b="b" l="l" r="r" t="t"/>
              <a:pathLst>
                <a:path extrusionOk="0" h="1858466" w="1929051">
                  <a:moveTo>
                    <a:pt x="1905830" y="587287"/>
                  </a:moveTo>
                  <a:cubicBezTo>
                    <a:pt x="1895979" y="534282"/>
                    <a:pt x="1874871" y="484092"/>
                    <a:pt x="1844382" y="439999"/>
                  </a:cubicBezTo>
                  <a:cubicBezTo>
                    <a:pt x="1813423" y="395907"/>
                    <a:pt x="1774021" y="358381"/>
                    <a:pt x="1727583" y="330706"/>
                  </a:cubicBezTo>
                  <a:cubicBezTo>
                    <a:pt x="1288065" y="125254"/>
                    <a:pt x="831660" y="-18282"/>
                    <a:pt x="337261" y="1888"/>
                  </a:cubicBezTo>
                  <a:cubicBezTo>
                    <a:pt x="242978" y="6579"/>
                    <a:pt x="106010" y="121501"/>
                    <a:pt x="52536" y="255655"/>
                  </a:cubicBezTo>
                  <a:cubicBezTo>
                    <a:pt x="33304" y="304438"/>
                    <a:pt x="15010" y="354160"/>
                    <a:pt x="0" y="404350"/>
                  </a:cubicBezTo>
                  <a:cubicBezTo>
                    <a:pt x="472353" y="351345"/>
                    <a:pt x="916562" y="454071"/>
                    <a:pt x="1352797" y="621060"/>
                  </a:cubicBezTo>
                  <a:cubicBezTo>
                    <a:pt x="1439106" y="658117"/>
                    <a:pt x="1530105" y="774915"/>
                    <a:pt x="1550744" y="877641"/>
                  </a:cubicBezTo>
                  <a:cubicBezTo>
                    <a:pt x="1611254" y="1200830"/>
                    <a:pt x="1630486" y="1530586"/>
                    <a:pt x="1606563" y="1858466"/>
                  </a:cubicBezTo>
                  <a:lnTo>
                    <a:pt x="1662383" y="1838765"/>
                  </a:lnTo>
                  <a:cubicBezTo>
                    <a:pt x="1710697" y="1815312"/>
                    <a:pt x="1753851" y="1781539"/>
                    <a:pt x="1788093" y="1740261"/>
                  </a:cubicBezTo>
                  <a:cubicBezTo>
                    <a:pt x="1822805" y="1698982"/>
                    <a:pt x="1847665" y="1650668"/>
                    <a:pt x="1862206" y="1598601"/>
                  </a:cubicBezTo>
                  <a:cubicBezTo>
                    <a:pt x="1933036" y="1266031"/>
                    <a:pt x="1947577" y="924079"/>
                    <a:pt x="1905830" y="587287"/>
                  </a:cubicBezTo>
                  <a:lnTo>
                    <a:pt x="1905830" y="587287"/>
                  </a:lnTo>
                  <a:close/>
                </a:path>
              </a:pathLst>
            </a:custGeom>
            <a:solidFill>
              <a:srgbClr val="ED1B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pic>
        <p:nvPicPr>
          <p:cNvPr id="130" name="Google Shape;13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88" y="789603"/>
            <a:ext cx="12188827" cy="5427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/>
        </p:nvSpPr>
        <p:spPr>
          <a:xfrm>
            <a:off x="2419150" y="2153450"/>
            <a:ext cx="6738600" cy="18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Thanks</a:t>
            </a:r>
            <a:endParaRPr sz="3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997">
      <a:dk1>
        <a:srgbClr val="000000"/>
      </a:dk1>
      <a:lt1>
        <a:srgbClr val="FFFFFF"/>
      </a:lt1>
      <a:dk2>
        <a:srgbClr val="153153"/>
      </a:dk2>
      <a:lt2>
        <a:srgbClr val="EEECE1"/>
      </a:lt2>
      <a:accent1>
        <a:srgbClr val="224867"/>
      </a:accent1>
      <a:accent2>
        <a:srgbClr val="83C5BE"/>
      </a:accent2>
      <a:accent3>
        <a:srgbClr val="EDF6F9"/>
      </a:accent3>
      <a:accent4>
        <a:srgbClr val="F4DCB1"/>
      </a:accent4>
      <a:accent5>
        <a:srgbClr val="FDBA13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