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a37eb20a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a37eb20a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Covariance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Covariance evaluates how the mean of two random variable move together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 to find the relationship between variables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Helps in feature engineering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ranges from -ve to +ve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Disadvantage</a:t>
            </a:r>
            <a:r>
              <a:rPr lang="en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dont know the </a:t>
            </a:r>
            <a:r>
              <a:rPr lang="en"/>
              <a:t>strength</a:t>
            </a:r>
            <a:r>
              <a:rPr lang="en"/>
              <a:t> of the relationship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