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  <p:embeddedFont>
      <p:font typeface="Maven Pro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13" Type="http://schemas.openxmlformats.org/officeDocument/2006/relationships/font" Target="fonts/MavenPro-bold.fntdata"/><Relationship Id="rId12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cce4982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1cce4982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60500" y="2729575"/>
            <a:ext cx="8231400" cy="13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</a:rPr>
              <a:t>YOLO v8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584300" y="3905250"/>
            <a:ext cx="4255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</a:rPr>
              <a:t>Mohamed Naji Aboo</a:t>
            </a:r>
            <a:endParaRPr>
              <a:solidFill>
                <a:srgbClr val="134F5C"/>
              </a:solidFill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250" y="487575"/>
            <a:ext cx="2294400" cy="20841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YOLO-V8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an </a:t>
            </a:r>
            <a:r>
              <a:rPr lang="en"/>
              <a:t>environment</a:t>
            </a:r>
            <a:r>
              <a:rPr lang="en"/>
              <a:t> using  conda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conda create -p env python=3.8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conda activate env/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pip install ultralytics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 </a:t>
            </a:r>
            <a:r>
              <a:rPr lang="en"/>
              <a:t>torch</a:t>
            </a:r>
            <a:r>
              <a:rPr lang="en"/>
              <a:t> is installed or not , If not please instal pytorch</a:t>
            </a:r>
            <a:endParaRPr/>
          </a:p>
          <a:p>
            <a:pPr indent="-31115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000">
                <a:solidFill>
                  <a:srgbClr val="1F2328"/>
                </a:solidFill>
                <a:latin typeface="Courier New"/>
                <a:ea typeface="Courier New"/>
                <a:cs typeface="Courier New"/>
                <a:sym typeface="Courier New"/>
              </a:rPr>
              <a:t>yolo predict model=yolov8n.pt source='https://ultralytics.com/images/bus.jpg'</a:t>
            </a:r>
            <a:endParaRPr sz="1000">
              <a:solidFill>
                <a:srgbClr val="1F23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