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i El Kotob" initials="NE" lastIdx="1" clrIdx="0">
    <p:extLst>
      <p:ext uri="{19B8F6BF-5375-455C-9EA6-DF929625EA0E}">
        <p15:presenceInfo xmlns:p15="http://schemas.microsoft.com/office/powerpoint/2012/main" userId="bb4ffc2c2641d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i El Kotob" userId="bb4ffc2c2641dcdb" providerId="LiveId" clId="{3DFB2B03-355E-435D-A651-CE999F63E310}"/>
    <pc:docChg chg="undo custSel modSld">
      <pc:chgData name="Naji El Kotob" userId="bb4ffc2c2641dcdb" providerId="LiveId" clId="{3DFB2B03-355E-435D-A651-CE999F63E310}" dt="2023-12-02T22:32:41.900" v="23" actId="20577"/>
      <pc:docMkLst>
        <pc:docMk/>
      </pc:docMkLst>
      <pc:sldChg chg="addSp modSp mod addCm modCm">
        <pc:chgData name="Naji El Kotob" userId="bb4ffc2c2641dcdb" providerId="LiveId" clId="{3DFB2B03-355E-435D-A651-CE999F63E310}" dt="2023-12-02T22:32:41.900" v="23" actId="20577"/>
        <pc:sldMkLst>
          <pc:docMk/>
          <pc:sldMk cId="680922291" sldId="256"/>
        </pc:sldMkLst>
        <pc:spChg chg="mod">
          <ac:chgData name="Naji El Kotob" userId="bb4ffc2c2641dcdb" providerId="LiveId" clId="{3DFB2B03-355E-435D-A651-CE999F63E310}" dt="2023-12-02T22:32:41.900" v="23" actId="20577"/>
          <ac:spMkLst>
            <pc:docMk/>
            <pc:sldMk cId="680922291" sldId="256"/>
            <ac:spMk id="6" creationId="{AEB41193-893E-FEBB-4EC1-8856DCB6A0E9}"/>
          </ac:spMkLst>
        </pc:spChg>
        <pc:spChg chg="mod">
          <ac:chgData name="Naji El Kotob" userId="bb4ffc2c2641dcdb" providerId="LiveId" clId="{3DFB2B03-355E-435D-A651-CE999F63E310}" dt="2023-12-02T22:32:27.804" v="22" actId="12788"/>
          <ac:spMkLst>
            <pc:docMk/>
            <pc:sldMk cId="680922291" sldId="256"/>
            <ac:spMk id="7" creationId="{5EAB5798-AACF-AA49-599B-6ED7EF683C95}"/>
          </ac:spMkLst>
        </pc:spChg>
        <pc:spChg chg="mod">
          <ac:chgData name="Naji El Kotob" userId="bb4ffc2c2641dcdb" providerId="LiveId" clId="{3DFB2B03-355E-435D-A651-CE999F63E310}" dt="2023-12-02T22:32:27.804" v="22" actId="12788"/>
          <ac:spMkLst>
            <pc:docMk/>
            <pc:sldMk cId="680922291" sldId="256"/>
            <ac:spMk id="8" creationId="{CAAA2EE2-EE6C-FEA9-14CC-9BFBE358FF96}"/>
          </ac:spMkLst>
        </pc:spChg>
        <pc:picChg chg="add mod">
          <ac:chgData name="Naji El Kotob" userId="bb4ffc2c2641dcdb" providerId="LiveId" clId="{3DFB2B03-355E-435D-A651-CE999F63E310}" dt="2023-12-02T22:31:34.807" v="17" actId="571"/>
          <ac:picMkLst>
            <pc:docMk/>
            <pc:sldMk cId="680922291" sldId="256"/>
            <ac:picMk id="9" creationId="{8028F823-3404-1EEC-93E9-17D1E8B638A5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3T00:29:36.170" idx="1">
    <p:pos x="-327" y="4"/>
    <p:text>1. Format Picture
2. Artistic Effects &gt; Blur
3. Change the Radios
💡⚡
• Shadow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37F1-A993-EDB1-D2A6-CEC20402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3FF13-C601-042B-2B5D-E3FB83C3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13BD-9D6B-FFFF-D2BE-68D4911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A88F-5E35-F2BD-A852-4C770D55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D8B3-1C8B-4182-C724-D32C1A02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4E0B-E4BB-C097-F08C-D22DE0A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2ADA-E660-6839-4452-E7B469F8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5491-C397-36F0-C04C-F5E7F46A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E6CE-25FB-8C62-23D7-EA67E4FD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7A5B-54FB-550A-A830-6A7EE67B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8E1C-2F1D-0912-E8E7-C7EE1533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F34CE-99FC-8ED7-2A82-9F347A0A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A186-1584-A0DA-AF27-BDE7CB9C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0D15-CF45-436E-B721-40800D76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049A-C35E-6FE0-E890-3A5ED8DE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86BF-1190-1499-93E0-5CD0354D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BC2C-0BF8-E69E-B22D-4E35A83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9AC1-3906-B1A8-928A-4FB6438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0E83-3027-4A08-BF88-25D9A394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FB99-50DF-9CEE-B835-FB8DA249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8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6D5C-1A8F-C296-3E60-105E2AF3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4F58-FEAD-10C8-FDEE-26961AAB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45DD-0FFF-CA97-2F04-89B01CBF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90E5-65B5-B1EE-4DBA-C7529E57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DDF4-1E74-1D1E-3614-6D54CBF6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826F-14B2-8790-B559-A4954BB0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3581-E44F-7149-9CB9-C90C572D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D4A2-2A44-F260-FC28-FC20A793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76376-4092-5307-8D15-EA6ED53C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BBE6D-D5E3-790F-5F29-F3AD5257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C472-5915-854F-3B2A-F6383195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8C66-CF3E-4A9C-6269-F91B4CDA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35B4-7982-CC37-D1FF-059A6859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FD26-5DE2-A401-E47C-B7D1AD696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C6A43-4BCE-674A-FCDC-AB861D894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B9A2E-0B08-8A39-12A8-65DA5C6F6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B75A0-6595-6A7B-DF9E-59D61D4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16C19-AD0D-C2AA-FA4A-EBD36FE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E69FD-047C-59E8-D8A7-C683C7FF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83A3-A783-BDD4-D9ED-167A8547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BF83C-96E5-75AD-4AC1-05E3982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A3C42-48E7-8599-C8B4-D827AA29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BAC9B-5330-59E2-5DD6-FEA846D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4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2D9C2-FBF4-1FD1-4607-25E579B7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6016-BAEC-8CBF-7DF9-835EAE16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7DE8-0BDE-8A04-60F9-BBF92A9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CF01-0726-C0F6-421F-0716125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29EA-AC71-D524-6163-E5EBB1F0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BB873-51B4-F4B0-C4EA-C7162F18A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22497-C860-ADE2-DC5B-AD3D6308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2A50-0466-AEBC-E7A0-50F6E9E1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E05D-26CD-1DCD-D887-DB49A8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5367-9AB4-21B3-FA8C-2F94ACB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AE70C-AD8B-BB19-59BD-A2A1F08E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FD1A-E6F7-5531-2CEB-DFB7690F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59B70-A445-5BD1-85C6-D75C1B03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44A1-3BDA-973D-AC54-E8F168F0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3782-A5B4-194A-2F50-A2B77E64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1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1733-52DF-DF50-A21E-6A0B7469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D5A1-9807-FCB5-AD71-366769B3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C4B7-2C19-9616-D688-6C870435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A74D-DB26-4FC4-866C-BF174C6520EC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B3EE-0170-5425-6C1D-D9B54580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B66C-5FC6-346F-9C91-37261782A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9313-18A8-4681-986C-647FC41EF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hyperlink" Target="https://pixabay.com/en/kitten-cat-tiger-cat-young-cat-2630518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2CE1F-9F49-23E1-E849-C40A9E523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0"/>
                    </a14:imgEffect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7746" r="63226" b="7746"/>
          <a:stretch/>
        </p:blipFill>
        <p:spPr>
          <a:xfrm>
            <a:off x="0" y="0"/>
            <a:ext cx="448351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41193-893E-FEBB-4EC1-8856DCB6A0E9}"/>
              </a:ext>
            </a:extLst>
          </p:cNvPr>
          <p:cNvSpPr txBox="1"/>
          <p:nvPr/>
        </p:nvSpPr>
        <p:spPr>
          <a:xfrm>
            <a:off x="319547" y="1032387"/>
            <a:ext cx="384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 Black" panose="020B0A04020102020204" pitchFamily="34" charset="0"/>
              </a:rPr>
              <a:t>Lorem Ipsum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5798-AACF-AA49-599B-6ED7EF683C95}"/>
              </a:ext>
            </a:extLst>
          </p:cNvPr>
          <p:cNvSpPr txBox="1"/>
          <p:nvPr/>
        </p:nvSpPr>
        <p:spPr>
          <a:xfrm>
            <a:off x="319548" y="1996339"/>
            <a:ext cx="38444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A2EE2-EE6C-FEA9-14CC-9BFBE358FF96}"/>
              </a:ext>
            </a:extLst>
          </p:cNvPr>
          <p:cNvSpPr txBox="1"/>
          <p:nvPr/>
        </p:nvSpPr>
        <p:spPr>
          <a:xfrm>
            <a:off x="346586" y="1699029"/>
            <a:ext cx="379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Nunc </a:t>
            </a:r>
            <a:r>
              <a:rPr lang="en-GB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viverra</a:t>
            </a:r>
            <a:r>
              <a:rPr lang="en-GB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imperdiet</a:t>
            </a:r>
            <a:r>
              <a:rPr lang="en-GB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enim</a:t>
            </a:r>
            <a:r>
              <a:rPr lang="en-GB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2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El Kotob</dc:creator>
  <cp:lastModifiedBy>Naji El Kotob</cp:lastModifiedBy>
  <cp:revision>1</cp:revision>
  <dcterms:created xsi:type="dcterms:W3CDTF">2023-12-02T22:28:20Z</dcterms:created>
  <dcterms:modified xsi:type="dcterms:W3CDTF">2023-12-02T22:32:51Z</dcterms:modified>
</cp:coreProperties>
</file>