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ji El Kotob" initials="NE" lastIdx="4" clrIdx="0">
    <p:extLst>
      <p:ext uri="{19B8F6BF-5375-455C-9EA6-DF929625EA0E}">
        <p15:presenceInfo xmlns:p15="http://schemas.microsoft.com/office/powerpoint/2012/main" userId="bb4ffc2c2641dc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A"/>
    <a:srgbClr val="0339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ji El Kotob" userId="bb4ffc2c2641dcdb" providerId="LiveId" clId="{DC90B9F7-3F84-4682-BE40-9224ED03FC52}"/>
    <pc:docChg chg="undo custSel addSld modSld">
      <pc:chgData name="Naji El Kotob" userId="bb4ffc2c2641dcdb" providerId="LiveId" clId="{DC90B9F7-3F84-4682-BE40-9224ED03FC52}" dt="2023-12-02T22:02:47.107" v="188" actId="478"/>
      <pc:docMkLst>
        <pc:docMk/>
      </pc:docMkLst>
      <pc:sldChg chg="addSp delSp modSp mod addCm delCm modCm">
        <pc:chgData name="Naji El Kotob" userId="bb4ffc2c2641dcdb" providerId="LiveId" clId="{DC90B9F7-3F84-4682-BE40-9224ED03FC52}" dt="2023-12-02T22:02:41.616" v="186" actId="5900"/>
        <pc:sldMkLst>
          <pc:docMk/>
          <pc:sldMk cId="2857134013" sldId="256"/>
        </pc:sldMkLst>
        <pc:spChg chg="del">
          <ac:chgData name="Naji El Kotob" userId="bb4ffc2c2641dcdb" providerId="LiveId" clId="{DC90B9F7-3F84-4682-BE40-9224ED03FC52}" dt="2023-12-02T21:49:36.996" v="0" actId="478"/>
          <ac:spMkLst>
            <pc:docMk/>
            <pc:sldMk cId="2857134013" sldId="256"/>
            <ac:spMk id="2" creationId="{077872C4-141C-6E1A-662B-9C5F619782C5}"/>
          </ac:spMkLst>
        </pc:spChg>
        <pc:spChg chg="del">
          <ac:chgData name="Naji El Kotob" userId="bb4ffc2c2641dcdb" providerId="LiveId" clId="{DC90B9F7-3F84-4682-BE40-9224ED03FC52}" dt="2023-12-02T21:49:36.996" v="0" actId="478"/>
          <ac:spMkLst>
            <pc:docMk/>
            <pc:sldMk cId="2857134013" sldId="256"/>
            <ac:spMk id="3" creationId="{0B301EC1-5143-64B7-C9F6-A09A64399B44}"/>
          </ac:spMkLst>
        </pc:spChg>
        <pc:spChg chg="add mod">
          <ac:chgData name="Naji El Kotob" userId="bb4ffc2c2641dcdb" providerId="LiveId" clId="{DC90B9F7-3F84-4682-BE40-9224ED03FC52}" dt="2023-12-02T22:01:41.732" v="177" actId="2711"/>
          <ac:spMkLst>
            <pc:docMk/>
            <pc:sldMk cId="2857134013" sldId="256"/>
            <ac:spMk id="4" creationId="{631D1C69-E168-35A0-B34F-9B57C3B24161}"/>
          </ac:spMkLst>
        </pc:spChg>
        <pc:spChg chg="add mod">
          <ac:chgData name="Naji El Kotob" userId="bb4ffc2c2641dcdb" providerId="LiveId" clId="{DC90B9F7-3F84-4682-BE40-9224ED03FC52}" dt="2023-12-02T21:58:34.784" v="153" actId="207"/>
          <ac:spMkLst>
            <pc:docMk/>
            <pc:sldMk cId="2857134013" sldId="256"/>
            <ac:spMk id="5" creationId="{C91E3DBF-E501-62F5-CF1F-9FFFE69DB57A}"/>
          </ac:spMkLst>
        </pc:spChg>
        <pc:spChg chg="add mod">
          <ac:chgData name="Naji El Kotob" userId="bb4ffc2c2641dcdb" providerId="LiveId" clId="{DC90B9F7-3F84-4682-BE40-9224ED03FC52}" dt="2023-12-02T21:58:41.590" v="154" actId="207"/>
          <ac:spMkLst>
            <pc:docMk/>
            <pc:sldMk cId="2857134013" sldId="256"/>
            <ac:spMk id="6" creationId="{CDDEB5BD-50F3-9101-2F12-4CD4C1A097CB}"/>
          </ac:spMkLst>
        </pc:spChg>
      </pc:sldChg>
      <pc:sldChg chg="delSp new mod">
        <pc:chgData name="Naji El Kotob" userId="bb4ffc2c2641dcdb" providerId="LiveId" clId="{DC90B9F7-3F84-4682-BE40-9224ED03FC52}" dt="2023-12-02T22:02:47.107" v="188" actId="478"/>
        <pc:sldMkLst>
          <pc:docMk/>
          <pc:sldMk cId="1226173548" sldId="257"/>
        </pc:sldMkLst>
        <pc:spChg chg="del">
          <ac:chgData name="Naji El Kotob" userId="bb4ffc2c2641dcdb" providerId="LiveId" clId="{DC90B9F7-3F84-4682-BE40-9224ED03FC52}" dt="2023-12-02T22:02:47.107" v="188" actId="478"/>
          <ac:spMkLst>
            <pc:docMk/>
            <pc:sldMk cId="1226173548" sldId="257"/>
            <ac:spMk id="2" creationId="{6E1752F0-D2DF-0857-BA12-FB2834A4FB2E}"/>
          </ac:spMkLst>
        </pc:spChg>
        <pc:spChg chg="del">
          <ac:chgData name="Naji El Kotob" userId="bb4ffc2c2641dcdb" providerId="LiveId" clId="{DC90B9F7-3F84-4682-BE40-9224ED03FC52}" dt="2023-12-02T22:02:47.107" v="188" actId="478"/>
          <ac:spMkLst>
            <pc:docMk/>
            <pc:sldMk cId="1226173548" sldId="257"/>
            <ac:spMk id="3" creationId="{858E1FF9-A7DE-39DB-6091-3DF579CEC7CF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02T23:53:40.383" idx="1">
    <p:pos x="-317" y="64"/>
    <p:text>1. Insert Textbox
2. Type Hyphens ----------
3. Text Effects &gt; Transform &gt; Wave Down
4. Format Text Effects
5. Picture or texture fill
 :)</p:text>
    <p:extLst>
      <p:ext uri="{C676402C-5697-4E1C-873F-D02D1690AC5C}">
        <p15:threadingInfo xmlns:p15="http://schemas.microsoft.com/office/powerpoint/2012/main" timeZoneBias="-120"/>
      </p:ext>
    </p:extLst>
  </p:cm>
  <p:cm authorId="1" dt="2023-12-03T00:02:15.058" idx="2">
    <p:pos x="-317" y="160"/>
    <p:text>💡
• Font
• Number of hyphens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AF83-9082-705A-855D-D96972379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0B5DC-36EE-D6DC-F83E-0DB9EA982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7E70-CD0F-F060-42EC-5D5A4385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6E2D-342D-4213-9DCA-2E559BC33F1E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D55B7-F5A5-52CF-4F15-1DDC4330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E9-3F0E-A5EF-34D9-33437EE6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FC4E-ADE7-42AE-8F4B-7D833DFDF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53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4DB0-8D2D-EE99-9FC1-63CD6B18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E68CC-C7CE-9DC9-3B33-750DB5FF0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B6C7D-5562-B9C3-BE75-D4350CFC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6E2D-342D-4213-9DCA-2E559BC33F1E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AA10B-B6C9-7132-C5CF-54BD0B17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496CF-1CAD-87A7-7CE7-98410A36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FC4E-ADE7-42AE-8F4B-7D833DFDF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3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236C5-BD51-B29F-4FB2-9498FFB4C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5C81F-7239-5CFB-544C-A05456830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F9B2B-D8A1-4E5F-6A9D-06CEEDE1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6E2D-342D-4213-9DCA-2E559BC33F1E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8781-9161-B1FE-8D7F-DBEE81B1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4E90B-DA5D-0EB6-8008-432A6A92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FC4E-ADE7-42AE-8F4B-7D833DFDF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87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ECF7-334F-6D06-A28C-6AB2D3CD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A113-D238-5A7D-2DC6-72125E82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7F29-8465-517C-82A9-B65B7474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6E2D-342D-4213-9DCA-2E559BC33F1E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C3DC2-B3FB-7E62-B3B7-F0EF07E1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8802E-7015-20C6-3FEC-D3FBFBB4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FC4E-ADE7-42AE-8F4B-7D833DFDF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0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50E2-7E80-3D5C-D86F-4ACDAA67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B5DD9-1B61-2B9A-C33C-F49E306C9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188A1-623B-4F73-688C-7F33D8BE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6E2D-342D-4213-9DCA-2E559BC33F1E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C1B6C-667A-64CE-916B-761A1853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51289-58F3-43C7-DAA1-29BB5D80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FC4E-ADE7-42AE-8F4B-7D833DFDF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25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8E3E-D5C7-7FCA-CF54-30567E94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93B7-7D68-A857-DCD7-80E855FFA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08065-6B39-AF4F-7D5F-0BBEE8170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AECF8-66D1-AD50-1CF2-6F8E9F72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6E2D-342D-4213-9DCA-2E559BC33F1E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2F7A4-CBE4-DE63-5112-F4BD8799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34272-E54E-9B08-0960-414C9461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FC4E-ADE7-42AE-8F4B-7D833DFDF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83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BC30-9DFF-72B2-FE27-020B1027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2A919-4209-102C-6085-798F69129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4D164-9CC5-ACA0-0465-8812E1D39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1D1CC-7F69-E5DA-67DF-0DEA2A2F0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67671-5A03-73AE-2370-C0DE5D9E9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0106A-801F-C180-E44D-45445BEC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6E2D-342D-4213-9DCA-2E559BC33F1E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E63DE-010A-DFF4-5C69-7CC52E3F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9C88C-3409-9181-7C53-4D1AD59F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FC4E-ADE7-42AE-8F4B-7D833DFDF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55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D1D0-3E47-499D-783E-F37B8463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26077-781C-53F6-6EAF-B5F9FF02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6E2D-342D-4213-9DCA-2E559BC33F1E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41DEF-889C-83F7-F5FB-D4318D8C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174FA-6DA5-BCFB-7143-95843ACE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FC4E-ADE7-42AE-8F4B-7D833DFDF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58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6EB77-B46F-1CEC-B9DE-F6A38829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6E2D-342D-4213-9DCA-2E559BC33F1E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6E250-4555-FD2C-69F8-50ABF350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0276F-A0F3-3E25-A350-D9CE4420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FC4E-ADE7-42AE-8F4B-7D833DFDF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D77C-BD08-C692-EE1E-3A57D02D7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98F8F-FC62-EDDB-814F-AF427CB3C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08FCB-505E-F26D-AB60-5768944E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48141-763C-90FC-F8B3-F9B82362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6E2D-342D-4213-9DCA-2E559BC33F1E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C59D5-7603-301F-8344-DC6F1AD7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B6FC2-8F7D-267A-BE60-CDD48B13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FC4E-ADE7-42AE-8F4B-7D833DFDF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07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B8E7-E160-9B4C-9A7C-96312A31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F3DE6-4377-9A15-9F1A-B84BDE7A3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AA519-7E27-EC39-385D-3CEDE9299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D6504-4110-75A0-83A6-5D890CF8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6E2D-342D-4213-9DCA-2E559BC33F1E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4B637-6C01-35B3-4C95-AA8E517F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23AE-3A3D-EF16-73D8-941A3065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FFC4E-ADE7-42AE-8F4B-7D833DFDF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08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97F68-8D61-0CDE-07A2-E29DF723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E21F8-D301-1655-6E2D-E5494230F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41721-251E-9C28-8CCC-A8964C9DB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C6E2D-342D-4213-9DCA-2E559BC33F1E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894B5-4695-641B-4CE5-1624A7BEA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C168-C9EC-930D-7E5E-811DD2B50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FFC4E-ADE7-42AE-8F4B-7D833DFDF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27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1D1C69-E168-35A0-B34F-9B57C3B24161}"/>
              </a:ext>
            </a:extLst>
          </p:cNvPr>
          <p:cNvSpPr txBox="1"/>
          <p:nvPr/>
        </p:nvSpPr>
        <p:spPr>
          <a:xfrm>
            <a:off x="-68095" y="0"/>
            <a:ext cx="12334674" cy="4922982"/>
          </a:xfrm>
          <a:prstGeom prst="rect">
            <a:avLst/>
          </a:prstGeom>
          <a:noFill/>
          <a:effectLst/>
        </p:spPr>
        <p:txBody>
          <a:bodyPr wrap="square" rtlCol="0">
            <a:prstTxWarp prst="textWave1">
              <a:avLst/>
            </a:prstTxWarp>
            <a:spAutoFit/>
          </a:bodyPr>
          <a:lstStyle/>
          <a:p>
            <a:r>
              <a:rPr lang="en-GB" dirty="0">
                <a:blipFill>
                  <a:blip r:embed="rId2"/>
                  <a:stretch>
                    <a:fillRect/>
                  </a:stretch>
                </a:blipFill>
                <a:latin typeface="Aptos Display" panose="020B0004020202020204" pitchFamily="34" charset="0"/>
              </a:rPr>
              <a:t>--------------------------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E3DBF-E501-62F5-CF1F-9FFFE69DB57A}"/>
              </a:ext>
            </a:extLst>
          </p:cNvPr>
          <p:cNvSpPr txBox="1"/>
          <p:nvPr/>
        </p:nvSpPr>
        <p:spPr>
          <a:xfrm>
            <a:off x="551234" y="4192621"/>
            <a:ext cx="5544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rgbClr val="03396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Lorem </a:t>
            </a:r>
            <a:r>
              <a:rPr lang="en-GB" sz="6000" dirty="0" err="1">
                <a:solidFill>
                  <a:srgbClr val="03396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Ipsom</a:t>
            </a:r>
            <a:endParaRPr lang="en-GB" sz="6000" dirty="0">
              <a:solidFill>
                <a:srgbClr val="03396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DEB5BD-50F3-9101-2F12-4CD4C1A097CB}"/>
              </a:ext>
            </a:extLst>
          </p:cNvPr>
          <p:cNvSpPr txBox="1"/>
          <p:nvPr/>
        </p:nvSpPr>
        <p:spPr>
          <a:xfrm>
            <a:off x="551234" y="5208284"/>
            <a:ext cx="11219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D111A"/>
                </a:solidFill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GB" dirty="0" err="1">
                <a:solidFill>
                  <a:srgbClr val="0D111A"/>
                </a:solidFill>
              </a:rPr>
              <a:t>urna</a:t>
            </a:r>
            <a:r>
              <a:rPr lang="en-GB" dirty="0">
                <a:solidFill>
                  <a:srgbClr val="0D111A"/>
                </a:solidFill>
              </a:rPr>
              <a:t>. Nunc viverra imperdiet enim. Fusce est. Vivamus a </a:t>
            </a:r>
            <a:r>
              <a:rPr lang="en-GB" dirty="0" err="1">
                <a:solidFill>
                  <a:srgbClr val="0D111A"/>
                </a:solidFill>
              </a:rPr>
              <a:t>tellus</a:t>
            </a:r>
            <a:r>
              <a:rPr lang="en-GB" dirty="0">
                <a:solidFill>
                  <a:srgbClr val="0D111A"/>
                </a:solidFill>
              </a:rPr>
              <a:t>.</a:t>
            </a:r>
          </a:p>
          <a:p>
            <a:endParaRPr lang="en-GB" dirty="0">
              <a:solidFill>
                <a:srgbClr val="0D11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13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17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Aharoni</vt:lpstr>
      <vt:lpstr>Aptos Display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Naji El Kotob</dc:creator>
  <cp:lastModifiedBy>Naji El Kotob</cp:lastModifiedBy>
  <cp:revision>1</cp:revision>
  <dcterms:created xsi:type="dcterms:W3CDTF">2023-12-02T21:47:58Z</dcterms:created>
  <dcterms:modified xsi:type="dcterms:W3CDTF">2023-12-02T22:02:49Z</dcterms:modified>
</cp:coreProperties>
</file>