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76" r:id="rId5"/>
    <p:sldId id="297" r:id="rId6"/>
    <p:sldId id="298" r:id="rId7"/>
    <p:sldId id="299" r:id="rId8"/>
    <p:sldId id="279" r:id="rId9"/>
    <p:sldId id="280" r:id="rId10"/>
    <p:sldId id="281" r:id="rId11"/>
    <p:sldId id="282" r:id="rId12"/>
    <p:sldId id="283" r:id="rId13"/>
    <p:sldId id="258" r:id="rId14"/>
    <p:sldId id="284" r:id="rId15"/>
    <p:sldId id="278" r:id="rId16"/>
    <p:sldId id="285" r:id="rId17"/>
    <p:sldId id="286" r:id="rId18"/>
    <p:sldId id="287" r:id="rId19"/>
    <p:sldId id="289" r:id="rId20"/>
    <p:sldId id="290" r:id="rId21"/>
    <p:sldId id="260" r:id="rId22"/>
    <p:sldId id="292" r:id="rId23"/>
    <p:sldId id="293" r:id="rId24"/>
    <p:sldId id="269" r:id="rId25"/>
    <p:sldId id="294" r:id="rId26"/>
    <p:sldId id="295" r:id="rId27"/>
    <p:sldId id="29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sanAfzar" initials="P" lastIdx="7" clrIdx="0">
    <p:extLst>
      <p:ext uri="{19B8F6BF-5375-455C-9EA6-DF929625EA0E}">
        <p15:presenceInfo xmlns:p15="http://schemas.microsoft.com/office/powerpoint/2012/main" userId="ParsanAfz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6T18:46:44.848" idx="3">
    <p:pos x="7288" y="3998"/>
    <p:text>Evaluate the performance of the model using metrics such as mean squared error (MSE), mean absolute error (MAE)</p:text>
    <p:extLst>
      <p:ext uri="{C676402C-5697-4E1C-873F-D02D1690AC5C}">
        <p15:threadingInfo xmlns:p15="http://schemas.microsoft.com/office/powerpoint/2012/main" timeZoneBias="-60"/>
      </p:ext>
    </p:extLst>
  </p:cm>
  <p:cm authorId="1" dt="2023-03-16T20:46:52.024" idx="5">
    <p:pos x="7288" y="4094"/>
    <p:text>Feature Selection two cuz Different Dummy Make dirty Data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  <p:cm authorId="1" dt="2023-03-16T18:47:09.118" idx="4">
    <p:pos x="7271" y="3963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8T13:45:56.147" idx="6">
    <p:pos x="3559" y="1204"/>
    <p:text>Standard Deviation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6T18:40:04.576" idx="1">
    <p:pos x="319" y="235"/>
    <p:text>Regression -</p:text>
    <p:extLst>
      <p:ext uri="{C676402C-5697-4E1C-873F-D02D1690AC5C}">
        <p15:threadingInfo xmlns:p15="http://schemas.microsoft.com/office/powerpoint/2012/main" timeZoneBias="-60"/>
      </p:ext>
    </p:extLst>
  </p:cm>
  <p:cm authorId="1" dt="2023-03-16T18:41:36.197" idx="2">
    <p:pos x="319" y="331"/>
    <p:text>To many Input and One Out Put must Be predict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hyperlink" Target="../../../Desktop/HeatMapNumerical.png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F457-14EE-4322-81FB-CF73B755E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  <a:br>
              <a:rPr lang="en-US" dirty="0"/>
            </a:br>
            <a:r>
              <a:rPr lang="en-US" dirty="0"/>
              <a:t>Estimate cost of house</a:t>
            </a:r>
            <a:endParaRPr lang="fa-I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0DED9-364D-4422-906A-2882C52E8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Nadia Naji 5646456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38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F940-227C-4523-A394-EB335788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for Both Categorical and Numerical Feature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DE4FA29-C970-4C43-AFFE-ACBF1ECBAB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249486"/>
            <a:ext cx="4875213" cy="3541712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814E0FA-7217-47CE-B2CB-9312F2F49C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1413" y="2249486"/>
            <a:ext cx="4878387" cy="3541713"/>
          </a:xfrm>
        </p:spPr>
      </p:pic>
    </p:spTree>
    <p:extLst>
      <p:ext uri="{BB962C8B-B14F-4D97-AF65-F5344CB8AC3E}">
        <p14:creationId xmlns:p14="http://schemas.microsoft.com/office/powerpoint/2010/main" val="372008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778719-327F-4A05-9155-E695F2BF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feature Importance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27FBC4-B035-4EAC-8068-8C15B3AAB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481" y="2249488"/>
            <a:ext cx="7047864" cy="3541712"/>
          </a:xfrm>
        </p:spPr>
      </p:pic>
    </p:spTree>
    <p:extLst>
      <p:ext uri="{BB962C8B-B14F-4D97-AF65-F5344CB8AC3E}">
        <p14:creationId xmlns:p14="http://schemas.microsoft.com/office/powerpoint/2010/main" val="1822178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9A45-766E-4189-9112-3190DF60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Selection Numerical:</a:t>
            </a:r>
            <a:br>
              <a:rPr lang="en-US" dirty="0"/>
            </a:br>
            <a:r>
              <a:rPr lang="en-US" sz="1400" dirty="0"/>
              <a:t>Pearson's Correlation Coefficient</a:t>
            </a:r>
            <a:br>
              <a:rPr lang="en-US" sz="1400" dirty="0"/>
            </a:br>
            <a:r>
              <a:rPr lang="en-US" sz="1400" dirty="0"/>
              <a:t>just to show 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44CC6-2B31-4048-B15D-767BD2FE5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It is too big show it from here </a:t>
            </a:r>
          </a:p>
          <a:p>
            <a:pPr algn="l" rtl="0"/>
            <a:r>
              <a:rPr lang="en-US" sz="2400" dirty="0">
                <a:hlinkClick r:id="rId2" action="ppaction://hlinkfile"/>
              </a:rPr>
              <a:t>HeatMap</a:t>
            </a:r>
            <a:endParaRPr lang="en-US" sz="2400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9C3D10E-46E7-4091-A1EA-D70FFCBCE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3460" y="2486720"/>
            <a:ext cx="5496692" cy="1409897"/>
          </a:xfrm>
        </p:spPr>
      </p:pic>
    </p:spTree>
    <p:extLst>
      <p:ext uri="{BB962C8B-B14F-4D97-AF65-F5344CB8AC3E}">
        <p14:creationId xmlns:p14="http://schemas.microsoft.com/office/powerpoint/2010/main" val="146795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9B77-226E-4A77-B423-A3F173D1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a-IR" dirty="0"/>
            </a:br>
            <a:r>
              <a:rPr lang="en-US" dirty="0"/>
              <a:t> Types OF Algorithms suitable for data Set</a:t>
            </a:r>
            <a:r>
              <a:rPr lang="fa-IR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E9DC-22FC-4C04-87E9-22B68136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dirty="0"/>
              <a:t>Many feature with Numerical, categorical ,Boolean Type So the best Algorithm: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Random Forest Regression 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Random Search CV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Grid Search CV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Gradient Boosting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Decision tree regression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Ada Boost Regressor</a:t>
            </a:r>
          </a:p>
          <a:p>
            <a:pPr marL="0" indent="0" algn="l" rtl="0">
              <a:buNone/>
            </a:pPr>
            <a:r>
              <a:rPr lang="en-US" dirty="0"/>
              <a:t>-it is a regression Problem SO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mean squared error (MSE) as  loss function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99D2AC-4CBA-49F1-8574-5BF1279E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5308B-2530-4BB4-AF24-8837A640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/>
            <a:r>
              <a:rPr lang="en-US" dirty="0"/>
              <a:t>Each node in a Random Forest is not comparing feature values, it is simply splitting a sorted list that requires absolute values for branching. The algorithm is based on partitioning the data to make predictions, therefore, </a:t>
            </a:r>
            <a:r>
              <a:rPr lang="en-US" b="1" dirty="0"/>
              <a:t>it does not require normalization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52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B144-0FF6-4CB3-938C-2A20DE92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Random Forest Regression With Random Search CV Tuning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29D4460-B807-4222-8FAC-50D049D1E1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1808" y="3296654"/>
            <a:ext cx="3820058" cy="1141732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F2C0A3C-891C-41AC-B9E9-BDFF4D22AF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1413" y="3296654"/>
            <a:ext cx="4878387" cy="1097752"/>
          </a:xfrm>
        </p:spPr>
      </p:pic>
    </p:spTree>
    <p:extLst>
      <p:ext uri="{BB962C8B-B14F-4D97-AF65-F5344CB8AC3E}">
        <p14:creationId xmlns:p14="http://schemas.microsoft.com/office/powerpoint/2010/main" val="1984317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1CC9-98A6-4DC0-82A7-38AD3115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Random Forest Regression With Random Search CV Tuning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6CB0C4-4527-4DA3-BD03-8851DBF0A3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1939440"/>
            <a:ext cx="4878387" cy="208524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C36E784-9398-4B6C-A343-C3C37B8BA4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22704"/>
          <a:stretch/>
        </p:blipFill>
        <p:spPr>
          <a:xfrm>
            <a:off x="6172202" y="1939440"/>
            <a:ext cx="4875213" cy="208524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7835F0-BDB1-4B29-8D50-9375AF297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49883"/>
            <a:ext cx="990599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5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A83D-EEB6-4405-9183-7C96937B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Random Forest Regression With Random Search CV Tuning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2D9440D-63C8-48D9-8CC4-5A0F538D00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6025" y="1995055"/>
            <a:ext cx="6130067" cy="304084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720E46-967A-4910-9208-6F52A330F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4438301"/>
            <a:ext cx="9559557" cy="193814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80F637-C237-40B0-BAA8-5C0039F4EC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16026" y="2333350"/>
            <a:ext cx="4593760" cy="2020372"/>
          </a:xfrm>
        </p:spPr>
      </p:pic>
    </p:spTree>
    <p:extLst>
      <p:ext uri="{BB962C8B-B14F-4D97-AF65-F5344CB8AC3E}">
        <p14:creationId xmlns:p14="http://schemas.microsoft.com/office/powerpoint/2010/main" val="3332935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2CD6-4591-40DC-AD09-F8CD36E2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Random Forest Regression With Grid</a:t>
            </a:r>
            <a:br>
              <a:rPr lang="en-US" dirty="0"/>
            </a:br>
            <a:r>
              <a:rPr lang="en-US" dirty="0"/>
              <a:t>Search CV Tuning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BAF3F92-767A-42EB-9042-5067488651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4412" y="2424206"/>
            <a:ext cx="3533660" cy="2142917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C0377C-A7D3-41EC-B28E-7F44544C2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4717972"/>
            <a:ext cx="2238687" cy="141942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45FC31-8BE8-4663-817D-C905BDDE1D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1413" y="2479113"/>
            <a:ext cx="4878387" cy="3082461"/>
          </a:xfrm>
        </p:spPr>
      </p:pic>
    </p:spTree>
    <p:extLst>
      <p:ext uri="{BB962C8B-B14F-4D97-AF65-F5344CB8AC3E}">
        <p14:creationId xmlns:p14="http://schemas.microsoft.com/office/powerpoint/2010/main" val="3995089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4B09E8-70D9-4F0D-8745-A2E505DA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Regression With Grid</a:t>
            </a:r>
            <a:br>
              <a:rPr lang="en-US" dirty="0"/>
            </a:br>
            <a:r>
              <a:rPr lang="en-US" dirty="0"/>
              <a:t>Search CV Tuning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5173C0-0246-4FB9-81F4-93C87834D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759" y="2249488"/>
            <a:ext cx="7891308" cy="3541712"/>
          </a:xfrm>
        </p:spPr>
      </p:pic>
    </p:spTree>
    <p:extLst>
      <p:ext uri="{BB962C8B-B14F-4D97-AF65-F5344CB8AC3E}">
        <p14:creationId xmlns:p14="http://schemas.microsoft.com/office/powerpoint/2010/main" val="2650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EFDE-705A-40C1-8C4F-2F3E0236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For All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A77DA-15A5-4054-BC48-256AD3FBD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Load Clean Data 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Feature Selection 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Normalize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Plot 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Algorithms 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1056311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D0E4-1C15-43A0-B724-8CC29D74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Vs Grid Search CV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58366F-CE3A-4A50-9825-71406B547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412" y="1677835"/>
            <a:ext cx="4649783" cy="495451"/>
          </a:xfrm>
        </p:spPr>
        <p:txBody>
          <a:bodyPr/>
          <a:lstStyle/>
          <a:p>
            <a:pPr algn="l" rtl="0"/>
            <a:r>
              <a:rPr lang="en-US" b="1" dirty="0"/>
              <a:t>random search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875FB1-8283-494E-BC77-7838DD821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173287"/>
            <a:ext cx="4878391" cy="3617912"/>
          </a:xfrm>
        </p:spPr>
        <p:txBody>
          <a:bodyPr>
            <a:noAutofit/>
          </a:bodyPr>
          <a:lstStyle/>
          <a:p>
            <a:pPr algn="l" rtl="0"/>
            <a:r>
              <a:rPr lang="en-US" sz="1800" b="1" dirty="0"/>
              <a:t>in random search, not all the values are tested and values tested are selected at random. For example, if there are 500 values in the distribution and if we input n_iter=50 then random search will randomly sample 50 values to test.</a:t>
            </a:r>
          </a:p>
          <a:p>
            <a:pPr algn="l" rtl="0"/>
            <a:r>
              <a:rPr lang="en-US" sz="1800" b="1" dirty="0"/>
              <a:t>random search only selects and tests a random combination of hyperparameters.</a:t>
            </a:r>
          </a:p>
          <a:p>
            <a:pPr algn="l" rtl="0"/>
            <a:r>
              <a:rPr lang="en-US" sz="1800" b="1" dirty="0"/>
              <a:t>We can specify the number of total runs the random search should try before returning the best model.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D8DF4B-E09B-4872-82B1-47CFE8988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799" y="1699870"/>
            <a:ext cx="4646602" cy="473416"/>
          </a:xfrm>
        </p:spPr>
        <p:txBody>
          <a:bodyPr/>
          <a:lstStyle/>
          <a:p>
            <a:pPr algn="l" rtl="0"/>
            <a:r>
              <a:rPr lang="en-US" dirty="0"/>
              <a:t>Grid Search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613891-38F6-4615-A6BA-C6D3A0280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73287"/>
            <a:ext cx="4875210" cy="3617912"/>
          </a:xfrm>
        </p:spPr>
        <p:txBody>
          <a:bodyPr>
            <a:normAutofit/>
          </a:bodyPr>
          <a:lstStyle/>
          <a:p>
            <a:pPr algn="l" rtl="0"/>
            <a:r>
              <a:rPr lang="en-US" sz="1800" b="1" dirty="0"/>
              <a:t>grid search looks at every possible combination of hyperparameters to find the best model</a:t>
            </a:r>
          </a:p>
          <a:p>
            <a:pPr algn="l" rtl="0"/>
            <a:r>
              <a:rPr lang="en-US" sz="1800" dirty="0"/>
              <a:t>For example, searching 20 different parameter values for each of 4 parameters will require 160,000 trials of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524050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FDF4-E0E9-4FB3-831A-039C77E2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Boost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D6470C-0297-47A3-ADF5-68761F4B3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407" y="2363587"/>
            <a:ext cx="8688012" cy="2867425"/>
          </a:xfrm>
        </p:spPr>
      </p:pic>
    </p:spTree>
    <p:extLst>
      <p:ext uri="{BB962C8B-B14F-4D97-AF65-F5344CB8AC3E}">
        <p14:creationId xmlns:p14="http://schemas.microsoft.com/office/powerpoint/2010/main" val="2118568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B455-0148-433D-AFC2-AC836579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9582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Boosting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C66C64-B7EA-4FEC-A23C-3F6285B47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367" y="1152939"/>
            <a:ext cx="10829013" cy="4572000"/>
          </a:xfrm>
        </p:spPr>
      </p:pic>
    </p:spTree>
    <p:extLst>
      <p:ext uri="{BB962C8B-B14F-4D97-AF65-F5344CB8AC3E}">
        <p14:creationId xmlns:p14="http://schemas.microsoft.com/office/powerpoint/2010/main" val="1519365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1E4E-9EFB-4C25-AE68-A84CD915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Boosting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AB6074-7AAB-4F26-B5A7-9F6782197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248" y="1247470"/>
            <a:ext cx="9526329" cy="4363059"/>
          </a:xfrm>
        </p:spPr>
      </p:pic>
    </p:spTree>
    <p:extLst>
      <p:ext uri="{BB962C8B-B14F-4D97-AF65-F5344CB8AC3E}">
        <p14:creationId xmlns:p14="http://schemas.microsoft.com/office/powerpoint/2010/main" val="2264518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6D16-7571-4E7B-BC18-96CA747B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Decision tree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E1A88C-1D68-45D8-BE27-6B2BD8A3F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786" y="2249488"/>
            <a:ext cx="8389254" cy="3541712"/>
          </a:xfrm>
        </p:spPr>
      </p:pic>
    </p:spTree>
    <p:extLst>
      <p:ext uri="{BB962C8B-B14F-4D97-AF65-F5344CB8AC3E}">
        <p14:creationId xmlns:p14="http://schemas.microsoft.com/office/powerpoint/2010/main" val="2265722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C7F5-2ED9-4B27-AB4B-703AE532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5E79E7-49D0-4DC5-8044-62BFAB246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660" y="2249488"/>
            <a:ext cx="7343505" cy="3541712"/>
          </a:xfrm>
        </p:spPr>
      </p:pic>
    </p:spTree>
    <p:extLst>
      <p:ext uri="{BB962C8B-B14F-4D97-AF65-F5344CB8AC3E}">
        <p14:creationId xmlns:p14="http://schemas.microsoft.com/office/powerpoint/2010/main" val="3746562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03E8-8B95-4BA8-BBB4-A6986928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71ED67-CF65-41D2-AB37-62370F5E5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646036"/>
              </p:ext>
            </p:extLst>
          </p:nvPr>
        </p:nvGraphicFramePr>
        <p:xfrm>
          <a:off x="2170113" y="2528888"/>
          <a:ext cx="7429500" cy="303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340672025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521364675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94368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Squared Error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Regression Score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Random Forest -Random Search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31582.29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5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 -Grid Search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29764.94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1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Ada Boost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3.93787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23936.12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8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45369.28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0.7246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79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252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C564F-EA47-4DED-B7B7-4B2A6035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4D2C1-08BD-40AA-9409-8846C30C3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07335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5E78-97D5-40C0-83C3-F1F19545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D377-44E8-44B1-A041-808F909942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libri" panose="020F0502020204030204" pitchFamily="34" charset="0"/>
              </a:rPr>
              <a:t>MSSubClass,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libri" panose="020F0502020204030204" pitchFamily="34" charset="0"/>
              </a:rPr>
              <a:t>MSZoning,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libri" panose="020F0502020204030204" pitchFamily="34" charset="0"/>
              </a:rPr>
              <a:t>LotFrontage,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libri" panose="020F0502020204030204" pitchFamily="34" charset="0"/>
              </a:rPr>
              <a:t>LotArea,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libri" panose="020F0502020204030204" pitchFamily="34" charset="0"/>
              </a:rPr>
              <a:t>Street,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libri" panose="020F0502020204030204" pitchFamily="34" charset="0"/>
              </a:rPr>
              <a:t>Alley,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libri" panose="020F0502020204030204" pitchFamily="34" charset="0"/>
              </a:rPr>
              <a:t>LotShape,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libri" panose="020F0502020204030204" pitchFamily="34" charset="0"/>
              </a:rPr>
              <a:t>LandContour,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libri" panose="020F0502020204030204" pitchFamily="34" charset="0"/>
              </a:rPr>
              <a:t>Utilities,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libri" panose="020F0502020204030204" pitchFamily="34" charset="0"/>
              </a:rPr>
              <a:t>LotConfig,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libri" panose="020F0502020204030204" pitchFamily="34" charset="0"/>
              </a:rPr>
              <a:t>LandSlope,</a:t>
            </a: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1800" b="0" i="0" u="none" strike="noStrike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libri" panose="020F0502020204030204" pitchFamily="34" charset="0"/>
              </a:rPr>
              <a:t>Neighborhood etc.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Calibri" panose="020F0502020204030204" pitchFamily="34" charset="0"/>
              </a:rPr>
              <a:t>more than 80 independent parameters 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Calibri" panose="020F0502020204030204" pitchFamily="34" charset="0"/>
              </a:rPr>
              <a:t>Predict Sale Price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Calibri" panose="020F0502020204030204" pitchFamily="34" charset="0"/>
              </a:rPr>
              <a:t> Data Set Shape (1460 , 81)</a:t>
            </a:r>
            <a:endParaRPr lang="en-US" sz="1800" b="0" i="0" u="none" strike="noStrike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9DCCE0B-AEAB-42E8-A5CC-C8875FCED2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87096" y="2249488"/>
            <a:ext cx="3045420" cy="3541712"/>
          </a:xfr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C8223730-99C8-4208-9FDB-00190AE1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(1460, 81)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9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91F8-5174-4313-83DC-1A579779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– Number VS Category</a:t>
            </a:r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95B444B3-9CE9-4E61-A9C5-05E13933F1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1684" y="2249488"/>
            <a:ext cx="3956245" cy="3541712"/>
          </a:xfrm>
        </p:spPr>
      </p:pic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65892893-F2ED-499D-B899-1BF8C9B977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1413" y="2249488"/>
            <a:ext cx="5104642" cy="3541712"/>
          </a:xfrm>
        </p:spPr>
      </p:pic>
    </p:spTree>
    <p:extLst>
      <p:ext uri="{BB962C8B-B14F-4D97-AF65-F5344CB8AC3E}">
        <p14:creationId xmlns:p14="http://schemas.microsoft.com/office/powerpoint/2010/main" val="196401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27D8-98D7-4F7D-B9F0-B3688828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48891"/>
          </a:xfrm>
        </p:spPr>
        <p:txBody>
          <a:bodyPr>
            <a:normAutofit fontScale="90000"/>
          </a:bodyPr>
          <a:lstStyle/>
          <a:p>
            <a:r>
              <a:rPr lang="en-US" dirty="0"/>
              <a:t>Some 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599845F-8C00-4634-BAD2-9E8754BACA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143648"/>
            <a:ext cx="4878387" cy="2604041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217AA74-1171-41DD-8C0E-7CC8280021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72355"/>
            <a:ext cx="4875213" cy="2946627"/>
          </a:xfrm>
        </p:spPr>
      </p:pic>
    </p:spTree>
    <p:extLst>
      <p:ext uri="{BB962C8B-B14F-4D97-AF65-F5344CB8AC3E}">
        <p14:creationId xmlns:p14="http://schemas.microsoft.com/office/powerpoint/2010/main" val="396399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CCBD-ACA2-415A-9090-68C09E56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6456"/>
          </a:xfrm>
        </p:spPr>
        <p:txBody>
          <a:bodyPr>
            <a:normAutofit/>
          </a:bodyPr>
          <a:lstStyle/>
          <a:p>
            <a:r>
              <a:rPr lang="en-US" dirty="0"/>
              <a:t>Some Plot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28E71CC-BBBC-4A02-8674-77B3083A1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07445"/>
            <a:ext cx="9906000" cy="3025798"/>
          </a:xfrm>
        </p:spPr>
      </p:pic>
    </p:spTree>
    <p:extLst>
      <p:ext uri="{BB962C8B-B14F-4D97-AF65-F5344CB8AC3E}">
        <p14:creationId xmlns:p14="http://schemas.microsoft.com/office/powerpoint/2010/main" val="58597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3CE3-D5F2-4B43-8D77-8DBF12C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3934"/>
          </a:xfrm>
        </p:spPr>
        <p:txBody>
          <a:bodyPr/>
          <a:lstStyle/>
          <a:p>
            <a:r>
              <a:rPr lang="en-US" dirty="0"/>
              <a:t>Some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EECC6E-8DAE-4C37-88E9-E65947A53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048" y="1471613"/>
            <a:ext cx="5592729" cy="4319587"/>
          </a:xfrm>
        </p:spPr>
      </p:pic>
    </p:spTree>
    <p:extLst>
      <p:ext uri="{BB962C8B-B14F-4D97-AF65-F5344CB8AC3E}">
        <p14:creationId xmlns:p14="http://schemas.microsoft.com/office/powerpoint/2010/main" val="331471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1E26-19BD-4ECF-B819-22FEB544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Data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096869-69BF-4292-B075-11E9C9C0FC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09226" y="2249488"/>
            <a:ext cx="3142760" cy="354171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6156F-FD5D-47C7-B37A-E1F1C4F4C9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 rtl="0"/>
            <a:r>
              <a:rPr lang="en-US" dirty="0"/>
              <a:t>For more than 500 Null=&gt;Delete</a:t>
            </a:r>
          </a:p>
          <a:p>
            <a:pPr algn="l" rtl="0"/>
            <a:r>
              <a:rPr lang="en-US" dirty="0"/>
              <a:t>For less than 500 and number=&gt;mean Value</a:t>
            </a:r>
          </a:p>
          <a:p>
            <a:pPr algn="l" rtl="0"/>
            <a:r>
              <a:rPr lang="en-US" dirty="0"/>
              <a:t>For less than 500 and categorical=&gt;Top frequent</a:t>
            </a:r>
          </a:p>
        </p:txBody>
      </p:sp>
    </p:spTree>
    <p:extLst>
      <p:ext uri="{BB962C8B-B14F-4D97-AF65-F5344CB8AC3E}">
        <p14:creationId xmlns:p14="http://schemas.microsoft.com/office/powerpoint/2010/main" val="117271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2B02AB-D830-4812-8FE4-5F2D942B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Data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8FF38F-FD40-462B-A40A-DBCE574C7B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7129" y="2543763"/>
            <a:ext cx="4686954" cy="2953162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E818612-3869-431C-9EA5-EABFC4DC84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928872"/>
            <a:ext cx="4875213" cy="182943"/>
          </a:xfrm>
        </p:spPr>
      </p:pic>
    </p:spTree>
    <p:extLst>
      <p:ext uri="{BB962C8B-B14F-4D97-AF65-F5344CB8AC3E}">
        <p14:creationId xmlns:p14="http://schemas.microsoft.com/office/powerpoint/2010/main" val="822305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2063</TotalTime>
  <Words>474</Words>
  <Application>Microsoft Office PowerPoint</Application>
  <PresentationFormat>Widescreen</PresentationFormat>
  <Paragraphs>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Unicode MS</vt:lpstr>
      <vt:lpstr>Calibri</vt:lpstr>
      <vt:lpstr>Tw Cen MT</vt:lpstr>
      <vt:lpstr>Wingdings</vt:lpstr>
      <vt:lpstr>Circuit</vt:lpstr>
      <vt:lpstr>Machine Learning Project Estimate cost of house</vt:lpstr>
      <vt:lpstr>First Step For All Algorithms</vt:lpstr>
      <vt:lpstr>Data Set Features</vt:lpstr>
      <vt:lpstr>Data Set – Number VS Category</vt:lpstr>
      <vt:lpstr>Some Plot</vt:lpstr>
      <vt:lpstr>Some Plot</vt:lpstr>
      <vt:lpstr>Some Plot</vt:lpstr>
      <vt:lpstr>Clean Data </vt:lpstr>
      <vt:lpstr>Clean Data </vt:lpstr>
      <vt:lpstr>Feature Selection for Both Categorical and Numerical Feature </vt:lpstr>
      <vt:lpstr>Result Of feature Importance</vt:lpstr>
      <vt:lpstr>Feature Selection Numerical: Pearson's Correlation Coefficient just to show  </vt:lpstr>
      <vt:lpstr>  Types OF Algorithms suitable for data Set  </vt:lpstr>
      <vt:lpstr>Normalization</vt:lpstr>
      <vt:lpstr>Random Forest Regression With Random Search CV Tuning</vt:lpstr>
      <vt:lpstr>Random Forest Regression With Random Search CV Tuning</vt:lpstr>
      <vt:lpstr>Random Forest Regression With Random Search CV Tuning</vt:lpstr>
      <vt:lpstr>Random Forest Regression With Grid Search CV Tuning</vt:lpstr>
      <vt:lpstr>Random Forest Regression With Grid Search CV Tuning</vt:lpstr>
      <vt:lpstr>Random Vs Grid Search CV </vt:lpstr>
      <vt:lpstr>Ada Boost</vt:lpstr>
      <vt:lpstr>Gradient Boosting </vt:lpstr>
      <vt:lpstr>Gradient Boosting</vt:lpstr>
      <vt:lpstr>Decision tree regression</vt:lpstr>
      <vt:lpstr>Decision tree regression</vt:lpstr>
      <vt:lpstr>Final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Estimate cost of house</dc:title>
  <dc:creator>ParsanAfzar</dc:creator>
  <cp:lastModifiedBy>ParsanAfzar</cp:lastModifiedBy>
  <cp:revision>154</cp:revision>
  <dcterms:created xsi:type="dcterms:W3CDTF">2023-03-16T15:33:07Z</dcterms:created>
  <dcterms:modified xsi:type="dcterms:W3CDTF">2023-03-27T10:25:06Z</dcterms:modified>
</cp:coreProperties>
</file>