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318" r:id="rId2"/>
    <p:sldId id="395" r:id="rId3"/>
    <p:sldId id="396" r:id="rId4"/>
    <p:sldId id="397" r:id="rId5"/>
    <p:sldId id="398" r:id="rId6"/>
    <p:sldId id="399" r:id="rId7"/>
    <p:sldId id="400" r:id="rId8"/>
    <p:sldId id="401" r:id="rId9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686868"/>
    <a:srgbClr val="B2B2B2"/>
    <a:srgbClr val="B1BDBD"/>
    <a:srgbClr val="ED1B24"/>
    <a:srgbClr val="69B0A0"/>
    <a:srgbClr val="84ACB7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7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107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4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3" y="2463796"/>
            <a:ext cx="4305010" cy="3421584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2E7C634-3E4C-4136-B1E6-433EF28D65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912B842-61AA-DE8F-1C57-2F28FF993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46A07C23-87D0-3CD0-CDD8-163E923165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25E8D640-4F2A-C273-93CD-ED27648644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B8B56C79-C699-74BA-2B42-5F3300D7B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A007C17-E97F-E07B-1C14-D41394EC8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C69E5790-C23F-BC76-928A-1D960C6FA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D5EEAA7F-1EAC-3E0E-2A62-6D95ADE986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4231E1BA-2B66-F075-D01A-13F01F7EF7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324E6FFA-69DC-6C4F-0AA7-6FD47215DCB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77yXlgRgIoZRbq-UCdDBDm2N_li_J-P4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0C8-C4EE-C6CE-86E8-2F38126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79784"/>
            <a:ext cx="7886700" cy="34550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 to </a:t>
            </a:r>
            <a:br>
              <a:rPr lang="en-US" b="1" dirty="0"/>
            </a:br>
            <a:r>
              <a:rPr lang="en-US" b="1" dirty="0"/>
              <a:t>programming in Python</a:t>
            </a:r>
            <a:br>
              <a:rPr lang="en-US" dirty="0"/>
            </a:b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Lead: Najia Bouaddouch</a:t>
            </a:r>
            <a:br>
              <a:rPr lang="en-US" sz="3100" b="1" dirty="0">
                <a:solidFill>
                  <a:srgbClr val="69B0A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Facilitator: Alina Tan</a:t>
            </a:r>
            <a:br>
              <a:rPr lang="en-CA" sz="6600" dirty="0">
                <a:solidFill>
                  <a:srgbClr val="FF0000"/>
                </a:solidFill>
              </a:rPr>
            </a:br>
            <a:br>
              <a:rPr lang="en-CA" sz="2200" dirty="0"/>
            </a:br>
            <a:r>
              <a:rPr lang="en-CA" sz="2200" dirty="0"/>
              <a:t>July 14, 2025</a:t>
            </a:r>
            <a:br>
              <a:rPr lang="en-CA" sz="2200" dirty="0"/>
            </a:br>
            <a:r>
              <a:rPr lang="en-CA" sz="2200" dirty="0"/>
              <a:t>Materials adapted from Benjamin Rudski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Location: 550 Sherbrooke West,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 dirty="0">
                <a:latin typeface="Helvetica" pitchFamily="2" charset="0"/>
              </a:rPr>
              <a:t>Mission statement:</a:t>
            </a:r>
            <a:r>
              <a:rPr lang="en-CA" sz="1800" dirty="0">
                <a:latin typeface="Helvetica" pitchFamily="2" charset="0"/>
              </a:rPr>
              <a:t>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860093" y="626105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50395" y="5222976"/>
            <a:ext cx="564321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637BB-7408-0828-6BB1-1D8D6339B867}"/>
              </a:ext>
            </a:extLst>
          </p:cNvPr>
          <p:cNvSpPr/>
          <p:nvPr/>
        </p:nvSpPr>
        <p:spPr>
          <a:xfrm>
            <a:off x="7634602" y="3643922"/>
            <a:ext cx="175282" cy="144014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A13E6-2A42-91F2-7807-9D7031B0B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10" y="1742839"/>
            <a:ext cx="7735380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2B3AE9-E8DE-682C-C36D-72EB72AD3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/>
              <a:t>Outline</a:t>
            </a:r>
            <a:r>
              <a:rPr lang="fr-FR" dirty="0"/>
              <a:t>:</a:t>
            </a:r>
            <a:endParaRPr lang="en-CA" dirty="0"/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Welcome! (10 min)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About Python…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How to use </a:t>
            </a:r>
            <a:r>
              <a:rPr lang="en-US" dirty="0" err="1"/>
              <a:t>Colab</a:t>
            </a:r>
            <a:endParaRPr lang="en-US" dirty="0"/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Part 1– Python Syntax and Variables (1 hour)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Variable assignment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Operators in Python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Incrementing a variable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Intro to strings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BONUS: Get user input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US" b="1" dirty="0"/>
              <a:t>Part 2 – Data Structures (30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Lists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Dictionaries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382021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C96DA-0F43-EF2E-B91D-EC7EEABDD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504DF2-0B06-8671-150C-CAF9E3028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088" lvl="1" indent="0">
              <a:buNone/>
            </a:pPr>
            <a:endParaRPr lang="en-US" dirty="0"/>
          </a:p>
          <a:p>
            <a:pPr marL="457088" lvl="1" indent="0">
              <a:buNone/>
            </a:pPr>
            <a:r>
              <a:rPr lang="en-US" b="1" dirty="0"/>
              <a:t>4.   Part 3– Control Flow (1 hour)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For loop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Iterable objects and for loops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BONUS: </a:t>
            </a:r>
            <a:r>
              <a:rPr lang="fr-FR" dirty="0"/>
              <a:t> List </a:t>
            </a:r>
            <a:r>
              <a:rPr lang="fr-FR" dirty="0" err="1"/>
              <a:t>Comprehension</a:t>
            </a:r>
            <a:endParaRPr lang="en-US" dirty="0"/>
          </a:p>
          <a:p>
            <a:pPr marL="457088" lvl="1" indent="0">
              <a:buNone/>
            </a:pPr>
            <a:r>
              <a:rPr lang="en-US" b="1" dirty="0"/>
              <a:t>5. Part 4 – Functions &amp; Modules (40 minutes)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Functions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Modules</a:t>
            </a:r>
          </a:p>
          <a:p>
            <a:pPr marL="1371375" lvl="2" indent="-457200">
              <a:buFont typeface="+mj-lt"/>
              <a:buAutoNum type="arabicPeriod"/>
            </a:pPr>
            <a:r>
              <a:rPr lang="en-US" dirty="0"/>
              <a:t>BONUS: Intro to matplotlib</a:t>
            </a:r>
          </a:p>
          <a:p>
            <a:pPr marL="457088" marR="0" lvl="1" indent="0" algn="l" defTabSz="914175" rtl="0" eaLnBrk="1" fontAlgn="auto" latinLnBrk="0" hangingPunct="1">
              <a:lnSpc>
                <a:spcPct val="90000"/>
              </a:lnSpc>
              <a:spcBef>
                <a:spcPts val="50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6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Exercises</a:t>
            </a:r>
          </a:p>
          <a:p>
            <a:pPr marL="914175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66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6C1DA7-3C76-6B34-820B-488120E5F8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About Python…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Open Source</a:t>
            </a:r>
          </a:p>
          <a:p>
            <a:pPr lvl="1"/>
            <a:r>
              <a:rPr lang="en-US" dirty="0"/>
              <a:t>Anyone can download, use, </a:t>
            </a:r>
            <a:r>
              <a:rPr lang="en-US" b="1" dirty="0"/>
              <a:t>modify and distribute</a:t>
            </a:r>
            <a:r>
              <a:rPr lang="en-US" dirty="0"/>
              <a:t> the Python programming language.</a:t>
            </a:r>
          </a:p>
          <a:p>
            <a:r>
              <a:rPr lang="en-US" dirty="0"/>
              <a:t>Interpreted</a:t>
            </a:r>
          </a:p>
          <a:p>
            <a:pPr lvl="1"/>
            <a:r>
              <a:rPr lang="en-US" dirty="0"/>
              <a:t>Python scripts are run line-by-line</a:t>
            </a:r>
          </a:p>
          <a:p>
            <a:pPr lvl="1"/>
            <a:r>
              <a:rPr lang="en-US" dirty="0"/>
              <a:t>Can easily launch it from the command line and have access to an </a:t>
            </a:r>
            <a:r>
              <a:rPr lang="en-US" b="1" dirty="0"/>
              <a:t>interactive shell</a:t>
            </a:r>
            <a:endParaRPr lang="en-US" dirty="0"/>
          </a:p>
          <a:p>
            <a:r>
              <a:rPr lang="en-US" dirty="0"/>
              <a:t>Object-Oriented</a:t>
            </a:r>
          </a:p>
          <a:p>
            <a:pPr lvl="1"/>
            <a:r>
              <a:rPr lang="en-US" dirty="0"/>
              <a:t>“Objects” – collections of data and manipulations that make it easier to represent the real world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183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802534-377F-99C6-7E20-58BE0EC97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This is an interactive Workshop!</a:t>
            </a:r>
          </a:p>
          <a:p>
            <a:endParaRPr lang="en-US" dirty="0"/>
          </a:p>
          <a:p>
            <a:r>
              <a:rPr lang="en-US" dirty="0"/>
              <a:t>Please open the </a:t>
            </a:r>
            <a:r>
              <a:rPr lang="en-US" dirty="0" err="1"/>
              <a:t>Jupyter</a:t>
            </a:r>
            <a:r>
              <a:rPr lang="en-US" dirty="0"/>
              <a:t> notebook using </a:t>
            </a:r>
            <a:r>
              <a:rPr lang="en-US" dirty="0" err="1"/>
              <a:t>Colab</a:t>
            </a:r>
            <a:r>
              <a:rPr lang="en-US" dirty="0"/>
              <a:t> (you can find the link on the GitHub repo)</a:t>
            </a:r>
          </a:p>
          <a:p>
            <a:r>
              <a:rPr lang="en-US" dirty="0">
                <a:hlinkClick r:id="rId2"/>
              </a:rPr>
              <a:t>https://colab.research.google.com/drive/177yXlgRgIoZRbq-UCdDBDm2N_li_J-P4?usp=sharing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114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0E6BDE93-C4C3-401B-F485-5249285C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23" y="2481943"/>
            <a:ext cx="3163078" cy="31630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28" y="1586204"/>
            <a:ext cx="8658743" cy="1004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  <a:p>
            <a:pPr algn="ctr"/>
            <a:r>
              <a:rPr lang="en-CA" sz="1700" dirty="0">
                <a:latin typeface="Helvetica" pitchFamily="2" charset="0"/>
              </a:rPr>
              <a:t>Please scan the QR code to confirm you attended today’s workshop </a:t>
            </a:r>
            <a:r>
              <a:rPr lang="en-CA" sz="1700" dirty="0">
                <a:latin typeface="Helvetica" pitchFamily="2" charset="0"/>
                <a:sym typeface="Wingdings" panose="05000000000000000000" pitchFamily="2" charset="2"/>
              </a:rPr>
              <a:t></a:t>
            </a:r>
            <a:endParaRPr lang="en-CA" sz="1700" dirty="0">
              <a:latin typeface="Helvetica" pitchFamily="2" charset="0"/>
            </a:endParaRPr>
          </a:p>
          <a:p>
            <a:pPr algn="ctr"/>
            <a:endParaRPr lang="en-CA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126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15332</TotalTime>
  <Words>312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Open Sans Light</vt:lpstr>
      <vt:lpstr>Thème Office</vt:lpstr>
      <vt:lpstr>Intro to  programming in Python  Lead: Najia Bouaddouch Facilitator: Alina Tan  July 14, 2025 Materials adapted from Benjamin Rudski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Najiaaa Bouaddouch</cp:lastModifiedBy>
  <cp:revision>48</cp:revision>
  <cp:lastPrinted>2025-02-13T16:51:52Z</cp:lastPrinted>
  <dcterms:created xsi:type="dcterms:W3CDTF">2019-07-29T14:54:16Z</dcterms:created>
  <dcterms:modified xsi:type="dcterms:W3CDTF">2025-07-14T00:47:04Z</dcterms:modified>
</cp:coreProperties>
</file>