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3" autoAdjust="0"/>
    <p:restoredTop sz="94660"/>
  </p:normalViewPr>
  <p:slideViewPr>
    <p:cSldViewPr snapToGrid="0">
      <p:cViewPr>
        <p:scale>
          <a:sx n="75" d="100"/>
          <a:sy n="75" d="100"/>
        </p:scale>
        <p:origin x="1734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138-37F2-4AF3-B6F6-EC7B0B4C958E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4E8B-3B71-4C48-872E-D3A6DB892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2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138-37F2-4AF3-B6F6-EC7B0B4C958E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4E8B-3B71-4C48-872E-D3A6DB892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9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138-37F2-4AF3-B6F6-EC7B0B4C958E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4E8B-3B71-4C48-872E-D3A6DB892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9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138-37F2-4AF3-B6F6-EC7B0B4C958E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4E8B-3B71-4C48-872E-D3A6DB892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7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138-37F2-4AF3-B6F6-EC7B0B4C958E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4E8B-3B71-4C48-872E-D3A6DB892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8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138-37F2-4AF3-B6F6-EC7B0B4C958E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4E8B-3B71-4C48-872E-D3A6DB892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3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138-37F2-4AF3-B6F6-EC7B0B4C958E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4E8B-3B71-4C48-872E-D3A6DB892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4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138-37F2-4AF3-B6F6-EC7B0B4C958E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4E8B-3B71-4C48-872E-D3A6DB892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7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138-37F2-4AF3-B6F6-EC7B0B4C958E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4E8B-3B71-4C48-872E-D3A6DB892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138-37F2-4AF3-B6F6-EC7B0B4C958E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4E8B-3B71-4C48-872E-D3A6DB892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9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7138-37F2-4AF3-B6F6-EC7B0B4C958E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4E8B-3B71-4C48-872E-D3A6DB892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57138-37F2-4AF3-B6F6-EC7B0B4C958E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14E8B-3B71-4C48-872E-D3A6DB892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asks.s60.com.au/browse/MUFC-3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MUFC – Product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56099"/>
            <a:ext cx="10515600" cy="18208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Version 1.0</a:t>
            </a:r>
          </a:p>
          <a:p>
            <a:pPr marL="0" indent="0" algn="ctr">
              <a:buNone/>
            </a:pPr>
            <a:r>
              <a:rPr lang="en-US" dirty="0" smtClean="0"/>
              <a:t>Updated by Brian on 20 Dec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tasks.s60.com.au/browse/MUFC-31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8709660" y="237744"/>
            <a:ext cx="1404916" cy="6483096"/>
          </a:xfrm>
          <a:prstGeom prst="rect">
            <a:avLst/>
          </a:prstGeom>
          <a:solidFill>
            <a:srgbClr val="CEE1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69750" y="345686"/>
            <a:ext cx="1179576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5" name="TextBox 4"/>
          <p:cNvSpPr txBox="1"/>
          <p:nvPr/>
        </p:nvSpPr>
        <p:spPr>
          <a:xfrm>
            <a:off x="428843" y="403336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HOME</a:t>
            </a:r>
            <a:endParaRPr lang="en-AU" sz="1400" dirty="0"/>
          </a:p>
        </p:txBody>
      </p:sp>
      <p:sp>
        <p:nvSpPr>
          <p:cNvPr id="6" name="Rectangle 5"/>
          <p:cNvSpPr/>
          <p:nvPr/>
        </p:nvSpPr>
        <p:spPr>
          <a:xfrm>
            <a:off x="1702310" y="351782"/>
            <a:ext cx="1179576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7" name="TextBox 6"/>
          <p:cNvSpPr txBox="1"/>
          <p:nvPr/>
        </p:nvSpPr>
        <p:spPr>
          <a:xfrm>
            <a:off x="1755893" y="436531"/>
            <a:ext cx="1072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PLAYING KIT</a:t>
            </a:r>
            <a:endParaRPr lang="en-AU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702310" y="836414"/>
            <a:ext cx="0" cy="188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02310" y="991862"/>
            <a:ext cx="1179576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1" name="TextBox 10"/>
          <p:cNvSpPr txBox="1"/>
          <p:nvPr/>
        </p:nvSpPr>
        <p:spPr>
          <a:xfrm>
            <a:off x="1861403" y="1049512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MENS</a:t>
            </a:r>
            <a:endParaRPr lang="en-AU" sz="1400" dirty="0"/>
          </a:p>
        </p:txBody>
      </p:sp>
      <p:sp>
        <p:nvSpPr>
          <p:cNvPr id="12" name="Rectangle 11"/>
          <p:cNvSpPr/>
          <p:nvPr/>
        </p:nvSpPr>
        <p:spPr>
          <a:xfrm>
            <a:off x="1702310" y="1631942"/>
            <a:ext cx="1179576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3" name="TextBox 12"/>
          <p:cNvSpPr txBox="1"/>
          <p:nvPr/>
        </p:nvSpPr>
        <p:spPr>
          <a:xfrm>
            <a:off x="1760819" y="1689592"/>
            <a:ext cx="90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WOMENS</a:t>
            </a:r>
            <a:endParaRPr lang="en-AU" sz="1400" dirty="0"/>
          </a:p>
        </p:txBody>
      </p:sp>
      <p:sp>
        <p:nvSpPr>
          <p:cNvPr id="14" name="Rectangle 13"/>
          <p:cNvSpPr/>
          <p:nvPr/>
        </p:nvSpPr>
        <p:spPr>
          <a:xfrm>
            <a:off x="1702310" y="2241542"/>
            <a:ext cx="1179576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5" name="TextBox 14"/>
          <p:cNvSpPr txBox="1"/>
          <p:nvPr/>
        </p:nvSpPr>
        <p:spPr>
          <a:xfrm>
            <a:off x="1861403" y="2299192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KIDS</a:t>
            </a:r>
            <a:endParaRPr lang="en-AU" sz="1400" dirty="0"/>
          </a:p>
        </p:txBody>
      </p:sp>
      <p:sp>
        <p:nvSpPr>
          <p:cNvPr id="17" name="Rectangle 16"/>
          <p:cNvSpPr/>
          <p:nvPr/>
        </p:nvSpPr>
        <p:spPr>
          <a:xfrm>
            <a:off x="3134869" y="351782"/>
            <a:ext cx="1404915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8" name="TextBox 17"/>
          <p:cNvSpPr txBox="1"/>
          <p:nvPr/>
        </p:nvSpPr>
        <p:spPr>
          <a:xfrm>
            <a:off x="3188453" y="436531"/>
            <a:ext cx="135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TRAINING GEAR</a:t>
            </a:r>
            <a:endParaRPr lang="en-AU" sz="1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134870" y="1220462"/>
            <a:ext cx="0" cy="188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34870" y="1439918"/>
            <a:ext cx="1179576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21" name="TextBox 20"/>
          <p:cNvSpPr txBox="1"/>
          <p:nvPr/>
        </p:nvSpPr>
        <p:spPr>
          <a:xfrm>
            <a:off x="3293963" y="1497568"/>
            <a:ext cx="688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SHIRTS</a:t>
            </a:r>
            <a:endParaRPr lang="en-AU" sz="1400" dirty="0"/>
          </a:p>
        </p:txBody>
      </p:sp>
      <p:sp>
        <p:nvSpPr>
          <p:cNvPr id="22" name="Rectangle 21"/>
          <p:cNvSpPr/>
          <p:nvPr/>
        </p:nvSpPr>
        <p:spPr>
          <a:xfrm>
            <a:off x="3134870" y="2015990"/>
            <a:ext cx="1179576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23" name="TextBox 22"/>
          <p:cNvSpPr txBox="1"/>
          <p:nvPr/>
        </p:nvSpPr>
        <p:spPr>
          <a:xfrm>
            <a:off x="3266531" y="2073640"/>
            <a:ext cx="762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SHORTS</a:t>
            </a:r>
            <a:endParaRPr lang="en-AU" sz="1400" dirty="0"/>
          </a:p>
        </p:txBody>
      </p:sp>
      <p:sp>
        <p:nvSpPr>
          <p:cNvPr id="24" name="Rectangle 23"/>
          <p:cNvSpPr/>
          <p:nvPr/>
        </p:nvSpPr>
        <p:spPr>
          <a:xfrm>
            <a:off x="3134870" y="2625590"/>
            <a:ext cx="1179576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25" name="TextBox 24"/>
          <p:cNvSpPr txBox="1"/>
          <p:nvPr/>
        </p:nvSpPr>
        <p:spPr>
          <a:xfrm>
            <a:off x="3293963" y="2683240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SOCKS</a:t>
            </a:r>
            <a:endParaRPr lang="en-AU" sz="1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134869" y="3125462"/>
            <a:ext cx="0" cy="188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34869" y="3280910"/>
            <a:ext cx="1179576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28" name="TextBox 27"/>
          <p:cNvSpPr txBox="1"/>
          <p:nvPr/>
        </p:nvSpPr>
        <p:spPr>
          <a:xfrm>
            <a:off x="3293962" y="3338560"/>
            <a:ext cx="58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POLO</a:t>
            </a:r>
            <a:endParaRPr lang="en-AU" sz="1400" dirty="0"/>
          </a:p>
        </p:txBody>
      </p:sp>
      <p:sp>
        <p:nvSpPr>
          <p:cNvPr id="29" name="Rectangle 28"/>
          <p:cNvSpPr/>
          <p:nvPr/>
        </p:nvSpPr>
        <p:spPr>
          <a:xfrm>
            <a:off x="3134869" y="3920990"/>
            <a:ext cx="1179576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30" name="TextBox 29"/>
          <p:cNvSpPr txBox="1"/>
          <p:nvPr/>
        </p:nvSpPr>
        <p:spPr>
          <a:xfrm>
            <a:off x="3266530" y="3978640"/>
            <a:ext cx="788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JACKETS</a:t>
            </a:r>
            <a:endParaRPr lang="en-AU" sz="1400" dirty="0"/>
          </a:p>
        </p:txBody>
      </p:sp>
      <p:sp>
        <p:nvSpPr>
          <p:cNvPr id="31" name="Rectangle 30"/>
          <p:cNvSpPr/>
          <p:nvPr/>
        </p:nvSpPr>
        <p:spPr>
          <a:xfrm>
            <a:off x="3134869" y="4530590"/>
            <a:ext cx="1231181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32" name="TextBox 31"/>
          <p:cNvSpPr txBox="1"/>
          <p:nvPr/>
        </p:nvSpPr>
        <p:spPr>
          <a:xfrm>
            <a:off x="3293962" y="4588240"/>
            <a:ext cx="1072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TRACKSUITS</a:t>
            </a:r>
            <a:endParaRPr lang="en-AU" sz="1400" dirty="0"/>
          </a:p>
        </p:txBody>
      </p:sp>
      <p:sp>
        <p:nvSpPr>
          <p:cNvPr id="33" name="Rectangle 32"/>
          <p:cNvSpPr/>
          <p:nvPr/>
        </p:nvSpPr>
        <p:spPr>
          <a:xfrm>
            <a:off x="4850684" y="345686"/>
            <a:ext cx="1792650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34" name="TextBox 33"/>
          <p:cNvSpPr txBox="1"/>
          <p:nvPr/>
        </p:nvSpPr>
        <p:spPr>
          <a:xfrm>
            <a:off x="4904268" y="430435"/>
            <a:ext cx="1739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SUPPORTER APPAREL</a:t>
            </a:r>
            <a:endParaRPr lang="en-AU" sz="1400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4850684" y="830318"/>
            <a:ext cx="1" cy="223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850685" y="985766"/>
            <a:ext cx="1179576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37" name="TextBox 36"/>
          <p:cNvSpPr txBox="1"/>
          <p:nvPr/>
        </p:nvSpPr>
        <p:spPr>
          <a:xfrm>
            <a:off x="5009778" y="1043416"/>
            <a:ext cx="871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T- SHIRTS</a:t>
            </a:r>
            <a:endParaRPr lang="en-AU" sz="1400" dirty="0"/>
          </a:p>
        </p:txBody>
      </p:sp>
      <p:sp>
        <p:nvSpPr>
          <p:cNvPr id="38" name="Rectangle 37"/>
          <p:cNvSpPr/>
          <p:nvPr/>
        </p:nvSpPr>
        <p:spPr>
          <a:xfrm>
            <a:off x="4850685" y="1625846"/>
            <a:ext cx="1179576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44" name="TextBox 43"/>
          <p:cNvSpPr txBox="1"/>
          <p:nvPr/>
        </p:nvSpPr>
        <p:spPr>
          <a:xfrm>
            <a:off x="5054833" y="1683496"/>
            <a:ext cx="58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POLO</a:t>
            </a:r>
            <a:endParaRPr lang="en-AU" sz="1400" dirty="0"/>
          </a:p>
        </p:txBody>
      </p:sp>
      <p:sp>
        <p:nvSpPr>
          <p:cNvPr id="45" name="Rectangle 44"/>
          <p:cNvSpPr/>
          <p:nvPr/>
        </p:nvSpPr>
        <p:spPr>
          <a:xfrm>
            <a:off x="4850685" y="2196084"/>
            <a:ext cx="1179576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46" name="TextBox 45"/>
          <p:cNvSpPr txBox="1"/>
          <p:nvPr/>
        </p:nvSpPr>
        <p:spPr>
          <a:xfrm>
            <a:off x="4982346" y="2253734"/>
            <a:ext cx="788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JACKETS</a:t>
            </a:r>
            <a:endParaRPr lang="en-AU" sz="1400" dirty="0"/>
          </a:p>
        </p:txBody>
      </p:sp>
      <p:sp>
        <p:nvSpPr>
          <p:cNvPr id="47" name="Rectangle 46"/>
          <p:cNvSpPr/>
          <p:nvPr/>
        </p:nvSpPr>
        <p:spPr>
          <a:xfrm>
            <a:off x="4850684" y="2819138"/>
            <a:ext cx="1990541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48" name="TextBox 47"/>
          <p:cNvSpPr txBox="1"/>
          <p:nvPr/>
        </p:nvSpPr>
        <p:spPr>
          <a:xfrm>
            <a:off x="4945770" y="2876788"/>
            <a:ext cx="1895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HEADWEAR &amp; SCARVES</a:t>
            </a:r>
            <a:endParaRPr lang="en-AU" sz="1400" dirty="0"/>
          </a:p>
        </p:txBody>
      </p:sp>
      <p:sp>
        <p:nvSpPr>
          <p:cNvPr id="50" name="Rectangle 49"/>
          <p:cNvSpPr/>
          <p:nvPr/>
        </p:nvSpPr>
        <p:spPr>
          <a:xfrm>
            <a:off x="3140075" y="891278"/>
            <a:ext cx="1335941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51" name="TextBox 50"/>
          <p:cNvSpPr txBox="1"/>
          <p:nvPr/>
        </p:nvSpPr>
        <p:spPr>
          <a:xfrm>
            <a:off x="3204642" y="948928"/>
            <a:ext cx="1271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COMPRESSION</a:t>
            </a:r>
            <a:endParaRPr lang="en-AU" sz="1400" dirty="0"/>
          </a:p>
        </p:txBody>
      </p:sp>
      <p:sp>
        <p:nvSpPr>
          <p:cNvPr id="52" name="Rectangle 51"/>
          <p:cNvSpPr/>
          <p:nvPr/>
        </p:nvSpPr>
        <p:spPr>
          <a:xfrm>
            <a:off x="7064822" y="322826"/>
            <a:ext cx="1226822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53" name="TextBox 52"/>
          <p:cNvSpPr txBox="1"/>
          <p:nvPr/>
        </p:nvSpPr>
        <p:spPr>
          <a:xfrm>
            <a:off x="7118406" y="407575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ACCESSORIES</a:t>
            </a:r>
            <a:endParaRPr lang="en-AU" sz="1400" dirty="0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7064822" y="807458"/>
            <a:ext cx="2" cy="1303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064823" y="962906"/>
            <a:ext cx="1179576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56" name="TextBox 55"/>
          <p:cNvSpPr txBox="1"/>
          <p:nvPr/>
        </p:nvSpPr>
        <p:spPr>
          <a:xfrm>
            <a:off x="7223916" y="1020556"/>
            <a:ext cx="579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BAGS</a:t>
            </a:r>
            <a:endParaRPr lang="en-AU" sz="1400" dirty="0"/>
          </a:p>
        </p:txBody>
      </p:sp>
      <p:sp>
        <p:nvSpPr>
          <p:cNvPr id="57" name="Rectangle 56"/>
          <p:cNvSpPr/>
          <p:nvPr/>
        </p:nvSpPr>
        <p:spPr>
          <a:xfrm>
            <a:off x="7064823" y="1602986"/>
            <a:ext cx="1179576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58" name="TextBox 57"/>
          <p:cNvSpPr txBox="1"/>
          <p:nvPr/>
        </p:nvSpPr>
        <p:spPr>
          <a:xfrm>
            <a:off x="7204963" y="1678924"/>
            <a:ext cx="1018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FOOTBALLS</a:t>
            </a:r>
            <a:endParaRPr lang="en-AU" sz="1400" dirty="0"/>
          </a:p>
        </p:txBody>
      </p:sp>
      <p:sp>
        <p:nvSpPr>
          <p:cNvPr id="64" name="Rectangle 63"/>
          <p:cNvSpPr/>
          <p:nvPr/>
        </p:nvSpPr>
        <p:spPr>
          <a:xfrm>
            <a:off x="8709661" y="322826"/>
            <a:ext cx="1404915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65" name="TextBox 64"/>
          <p:cNvSpPr txBox="1"/>
          <p:nvPr/>
        </p:nvSpPr>
        <p:spPr>
          <a:xfrm>
            <a:off x="8763245" y="407575"/>
            <a:ext cx="883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TEAM KIT</a:t>
            </a:r>
            <a:endParaRPr lang="en-AU" sz="14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8709662" y="1191506"/>
            <a:ext cx="0" cy="188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709662" y="1410962"/>
            <a:ext cx="1179576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68" name="TextBox 67"/>
          <p:cNvSpPr txBox="1"/>
          <p:nvPr/>
        </p:nvSpPr>
        <p:spPr>
          <a:xfrm>
            <a:off x="8823035" y="1486900"/>
            <a:ext cx="960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MANAGER</a:t>
            </a:r>
            <a:endParaRPr lang="en-AU" sz="1400" dirty="0"/>
          </a:p>
        </p:txBody>
      </p:sp>
      <p:sp>
        <p:nvSpPr>
          <p:cNvPr id="69" name="Rectangle 68"/>
          <p:cNvSpPr/>
          <p:nvPr/>
        </p:nvSpPr>
        <p:spPr>
          <a:xfrm>
            <a:off x="8709662" y="1987034"/>
            <a:ext cx="1179576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70" name="TextBox 69"/>
          <p:cNvSpPr txBox="1"/>
          <p:nvPr/>
        </p:nvSpPr>
        <p:spPr>
          <a:xfrm>
            <a:off x="8841323" y="2044684"/>
            <a:ext cx="72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PHYSIO</a:t>
            </a:r>
            <a:endParaRPr lang="en-AU" sz="1400" dirty="0"/>
          </a:p>
        </p:txBody>
      </p:sp>
      <p:sp>
        <p:nvSpPr>
          <p:cNvPr id="71" name="Rectangle 70"/>
          <p:cNvSpPr/>
          <p:nvPr/>
        </p:nvSpPr>
        <p:spPr>
          <a:xfrm>
            <a:off x="8709662" y="2596634"/>
            <a:ext cx="1179576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72" name="TextBox 71"/>
          <p:cNvSpPr txBox="1"/>
          <p:nvPr/>
        </p:nvSpPr>
        <p:spPr>
          <a:xfrm>
            <a:off x="8841323" y="2686585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Men U18</a:t>
            </a:r>
            <a:endParaRPr lang="en-AU" sz="14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8709661" y="3096506"/>
            <a:ext cx="0" cy="188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709661" y="3251954"/>
            <a:ext cx="1179576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76" name="Rectangle 75"/>
          <p:cNvSpPr/>
          <p:nvPr/>
        </p:nvSpPr>
        <p:spPr>
          <a:xfrm>
            <a:off x="8709661" y="3892034"/>
            <a:ext cx="1179576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77" name="TextBox 76"/>
          <p:cNvSpPr txBox="1"/>
          <p:nvPr/>
        </p:nvSpPr>
        <p:spPr>
          <a:xfrm>
            <a:off x="8868754" y="3331202"/>
            <a:ext cx="440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BYL</a:t>
            </a:r>
            <a:endParaRPr lang="en-AU" sz="1400" dirty="0"/>
          </a:p>
        </p:txBody>
      </p:sp>
      <p:sp>
        <p:nvSpPr>
          <p:cNvPr id="78" name="Rectangle 77"/>
          <p:cNvSpPr/>
          <p:nvPr/>
        </p:nvSpPr>
        <p:spPr>
          <a:xfrm>
            <a:off x="8709661" y="4501634"/>
            <a:ext cx="1231181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79" name="TextBox 78"/>
          <p:cNvSpPr txBox="1"/>
          <p:nvPr/>
        </p:nvSpPr>
        <p:spPr>
          <a:xfrm>
            <a:off x="8896186" y="4586716"/>
            <a:ext cx="43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AYL</a:t>
            </a:r>
            <a:endParaRPr lang="en-AU" sz="1400" dirty="0"/>
          </a:p>
        </p:txBody>
      </p:sp>
      <p:sp>
        <p:nvSpPr>
          <p:cNvPr id="80" name="Rectangle 79"/>
          <p:cNvSpPr/>
          <p:nvPr/>
        </p:nvSpPr>
        <p:spPr>
          <a:xfrm>
            <a:off x="8714867" y="862322"/>
            <a:ext cx="1335941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81" name="TextBox 80"/>
          <p:cNvSpPr txBox="1"/>
          <p:nvPr/>
        </p:nvSpPr>
        <p:spPr>
          <a:xfrm>
            <a:off x="8779434" y="919972"/>
            <a:ext cx="70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COACH</a:t>
            </a:r>
            <a:endParaRPr lang="en-AU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8891782" y="3967901"/>
            <a:ext cx="459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GYL</a:t>
            </a:r>
            <a:endParaRPr lang="en-AU" sz="1400" dirty="0"/>
          </a:p>
        </p:txBody>
      </p:sp>
      <p:sp>
        <p:nvSpPr>
          <p:cNvPr id="83" name="Rectangle 82"/>
          <p:cNvSpPr/>
          <p:nvPr/>
        </p:nvSpPr>
        <p:spPr>
          <a:xfrm>
            <a:off x="8714867" y="5076182"/>
            <a:ext cx="1231181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84" name="TextBox 83"/>
          <p:cNvSpPr txBox="1"/>
          <p:nvPr/>
        </p:nvSpPr>
        <p:spPr>
          <a:xfrm>
            <a:off x="8873960" y="5161264"/>
            <a:ext cx="576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BSAP</a:t>
            </a:r>
            <a:endParaRPr lang="en-AU" sz="1400" dirty="0"/>
          </a:p>
        </p:txBody>
      </p:sp>
      <p:sp>
        <p:nvSpPr>
          <p:cNvPr id="85" name="Rectangle 84"/>
          <p:cNvSpPr/>
          <p:nvPr/>
        </p:nvSpPr>
        <p:spPr>
          <a:xfrm>
            <a:off x="8727821" y="5597390"/>
            <a:ext cx="1231181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86" name="TextBox 85"/>
          <p:cNvSpPr txBox="1"/>
          <p:nvPr/>
        </p:nvSpPr>
        <p:spPr>
          <a:xfrm>
            <a:off x="8886914" y="5682472"/>
            <a:ext cx="576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GSAP</a:t>
            </a:r>
            <a:endParaRPr lang="en-AU" sz="1400" dirty="0"/>
          </a:p>
        </p:txBody>
      </p:sp>
      <p:sp>
        <p:nvSpPr>
          <p:cNvPr id="87" name="Rectangle 86"/>
          <p:cNvSpPr/>
          <p:nvPr/>
        </p:nvSpPr>
        <p:spPr>
          <a:xfrm>
            <a:off x="8709660" y="6131719"/>
            <a:ext cx="1231181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88" name="TextBox 87"/>
          <p:cNvSpPr txBox="1"/>
          <p:nvPr/>
        </p:nvSpPr>
        <p:spPr>
          <a:xfrm>
            <a:off x="8801203" y="6216801"/>
            <a:ext cx="1054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DEV SQUAD</a:t>
            </a:r>
            <a:endParaRPr lang="en-AU" sz="1400" dirty="0"/>
          </a:p>
        </p:txBody>
      </p:sp>
      <p:sp>
        <p:nvSpPr>
          <p:cNvPr id="89" name="Rectangle 88"/>
          <p:cNvSpPr/>
          <p:nvPr/>
        </p:nvSpPr>
        <p:spPr>
          <a:xfrm>
            <a:off x="10266976" y="314908"/>
            <a:ext cx="1404915" cy="48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90" name="TextBox 89"/>
          <p:cNvSpPr txBox="1"/>
          <p:nvPr/>
        </p:nvSpPr>
        <p:spPr>
          <a:xfrm>
            <a:off x="10320560" y="399657"/>
            <a:ext cx="875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CONTACT</a:t>
            </a:r>
            <a:endParaRPr lang="en-AU" sz="1400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7434072" y="707434"/>
            <a:ext cx="1207008" cy="4853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423698" y="5616636"/>
            <a:ext cx="2455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 entry to this menu be permission based?? – </a:t>
            </a:r>
            <a:r>
              <a:rPr lang="en-US" dirty="0" err="1" smtClean="0">
                <a:solidFill>
                  <a:srgbClr val="FF0000"/>
                </a:solidFill>
              </a:rPr>
              <a:t>i.e</a:t>
            </a:r>
            <a:r>
              <a:rPr lang="en-US" dirty="0" smtClean="0">
                <a:solidFill>
                  <a:srgbClr val="FF0000"/>
                </a:solidFill>
              </a:rPr>
              <a:t> if they aren’t a player they cant order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04882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63336" y="1691161"/>
            <a:ext cx="11209564" cy="195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06063" y="1156607"/>
            <a:ext cx="11440315" cy="492579"/>
            <a:chOff x="716306" y="470807"/>
            <a:chExt cx="10037016" cy="510242"/>
          </a:xfrm>
        </p:grpSpPr>
        <p:sp>
          <p:nvSpPr>
            <p:cNvPr id="3" name="Rectangle 2"/>
            <p:cNvSpPr/>
            <p:nvPr/>
          </p:nvSpPr>
          <p:spPr>
            <a:xfrm>
              <a:off x="716306" y="470807"/>
              <a:ext cx="1020483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736789" y="470807"/>
              <a:ext cx="1353693" cy="5102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PLAYING </a:t>
              </a:r>
              <a:r>
                <a:rPr lang="en-US" dirty="0" smtClean="0"/>
                <a:t>KIT</a:t>
              </a:r>
              <a:endParaRPr lang="en-AU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090482" y="470807"/>
              <a:ext cx="1686723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TRAINING GEAR</a:t>
              </a:r>
              <a:endParaRPr lang="en-AU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77205" y="470807"/>
              <a:ext cx="2239700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SUPPORTER APPAREL</a:t>
              </a:r>
              <a:endParaRPr lang="en-AU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016905" y="470807"/>
              <a:ext cx="1509451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ACCESSORIES</a:t>
              </a:r>
              <a:endParaRPr lang="en-AU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526356" y="470807"/>
              <a:ext cx="1125729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TEAM KIT</a:t>
              </a:r>
              <a:endParaRPr lang="en-AU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652085" y="473528"/>
              <a:ext cx="1101237" cy="50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CONTACT</a:t>
              </a:r>
              <a:endParaRPr lang="en-AU" dirty="0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3361990" y="3333941"/>
            <a:ext cx="7038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MENS</a:t>
            </a:r>
            <a:endParaRPr lang="en-AU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508473" y="3321938"/>
            <a:ext cx="9008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WOMENS</a:t>
            </a:r>
            <a:endParaRPr lang="en-AU" dirty="0"/>
          </a:p>
        </p:txBody>
      </p:sp>
      <p:sp>
        <p:nvSpPr>
          <p:cNvPr id="102" name="TextBox 101"/>
          <p:cNvSpPr txBox="1"/>
          <p:nvPr/>
        </p:nvSpPr>
        <p:spPr>
          <a:xfrm>
            <a:off x="7793456" y="3342812"/>
            <a:ext cx="550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KIDS</a:t>
            </a:r>
            <a:endParaRPr lang="en-AU" dirty="0"/>
          </a:p>
        </p:txBody>
      </p:sp>
      <p:sp>
        <p:nvSpPr>
          <p:cNvPr id="103" name="Rectangle 102"/>
          <p:cNvSpPr/>
          <p:nvPr/>
        </p:nvSpPr>
        <p:spPr>
          <a:xfrm>
            <a:off x="1569222" y="3940628"/>
            <a:ext cx="9240292" cy="410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922672" y="1939225"/>
            <a:ext cx="1641022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040190" y="1941679"/>
            <a:ext cx="1641022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244547" y="1939224"/>
            <a:ext cx="1641022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8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04882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63336" y="1691161"/>
            <a:ext cx="11209564" cy="195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06063" y="1156607"/>
            <a:ext cx="11440315" cy="492579"/>
            <a:chOff x="716306" y="470807"/>
            <a:chExt cx="10037016" cy="510242"/>
          </a:xfrm>
        </p:grpSpPr>
        <p:sp>
          <p:nvSpPr>
            <p:cNvPr id="3" name="Rectangle 2"/>
            <p:cNvSpPr/>
            <p:nvPr/>
          </p:nvSpPr>
          <p:spPr>
            <a:xfrm>
              <a:off x="716306" y="470807"/>
              <a:ext cx="1020483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736789" y="470807"/>
              <a:ext cx="1353693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PLAYING KIT</a:t>
              </a:r>
              <a:endParaRPr lang="en-AU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090482" y="470807"/>
              <a:ext cx="1686723" cy="5102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GEAR</a:t>
              </a:r>
              <a:endParaRPr lang="en-AU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77205" y="470807"/>
              <a:ext cx="2239700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SUPPORTER APPAREL</a:t>
              </a:r>
              <a:endParaRPr lang="en-AU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016905" y="470807"/>
              <a:ext cx="1509451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ACCESSORIES</a:t>
              </a:r>
              <a:endParaRPr lang="en-AU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526356" y="470807"/>
              <a:ext cx="1125729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TEAM KIT</a:t>
              </a:r>
              <a:endParaRPr lang="en-AU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652085" y="473528"/>
              <a:ext cx="1101237" cy="50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CONTACT</a:t>
              </a:r>
              <a:endParaRPr lang="en-AU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1569222" y="3940628"/>
            <a:ext cx="9240292" cy="410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16999" y="3354285"/>
            <a:ext cx="688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SHIRTS</a:t>
            </a:r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883236" y="3365758"/>
            <a:ext cx="762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SHORTS</a:t>
            </a:r>
            <a:endParaRPr lang="en-AU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782953" y="3378695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SOCKS</a:t>
            </a:r>
            <a:endParaRPr lang="en-AU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574691" y="3384787"/>
            <a:ext cx="58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POLO</a:t>
            </a:r>
            <a:endParaRPr lang="en-A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0393737" y="3327851"/>
            <a:ext cx="788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JACKETS</a:t>
            </a:r>
            <a:endParaRPr lang="en-AU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393970" y="3838319"/>
            <a:ext cx="1072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TRACKSUITS</a:t>
            </a:r>
            <a:endParaRPr lang="en-AU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933535" y="3368661"/>
            <a:ext cx="1271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COMPRESSION</a:t>
            </a:r>
            <a:endParaRPr lang="en-AU" sz="1400" dirty="0"/>
          </a:p>
        </p:txBody>
      </p:sp>
      <p:sp>
        <p:nvSpPr>
          <p:cNvPr id="26" name="Rectangle 25"/>
          <p:cNvSpPr/>
          <p:nvPr/>
        </p:nvSpPr>
        <p:spPr>
          <a:xfrm>
            <a:off x="699678" y="1909396"/>
            <a:ext cx="1641022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7042" y="1909395"/>
            <a:ext cx="1641022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90748" y="1916278"/>
            <a:ext cx="1641022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19027" y="1937589"/>
            <a:ext cx="1641022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47306" y="1927752"/>
            <a:ext cx="1641022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910103" y="1937589"/>
            <a:ext cx="1641022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04882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63336" y="1691161"/>
            <a:ext cx="11209564" cy="195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06063" y="1156607"/>
            <a:ext cx="11440315" cy="492579"/>
            <a:chOff x="716306" y="470807"/>
            <a:chExt cx="10037016" cy="510242"/>
          </a:xfrm>
        </p:grpSpPr>
        <p:sp>
          <p:nvSpPr>
            <p:cNvPr id="3" name="Rectangle 2"/>
            <p:cNvSpPr/>
            <p:nvPr/>
          </p:nvSpPr>
          <p:spPr>
            <a:xfrm>
              <a:off x="716306" y="470807"/>
              <a:ext cx="1020483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736789" y="470807"/>
              <a:ext cx="1353693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PLAYING KIT</a:t>
              </a:r>
              <a:endParaRPr lang="en-AU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090482" y="470807"/>
              <a:ext cx="1686723" cy="5102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GEAR</a:t>
              </a:r>
              <a:endParaRPr lang="en-AU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77205" y="470807"/>
              <a:ext cx="2239700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SUPPORTER APPAREL</a:t>
              </a:r>
              <a:endParaRPr lang="en-AU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016905" y="470807"/>
              <a:ext cx="1509451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ACCESSORIES</a:t>
              </a:r>
              <a:endParaRPr lang="en-AU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526356" y="470807"/>
              <a:ext cx="1125729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TEAM KIT</a:t>
              </a:r>
              <a:endParaRPr lang="en-AU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652085" y="473528"/>
              <a:ext cx="1101237" cy="50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CONTACT</a:t>
              </a:r>
              <a:endParaRPr lang="en-AU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1569222" y="3940628"/>
            <a:ext cx="9240292" cy="410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7042" y="1909395"/>
            <a:ext cx="1641022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90748" y="1916278"/>
            <a:ext cx="1641022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19027" y="1937589"/>
            <a:ext cx="1641022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47306" y="1927752"/>
            <a:ext cx="1641022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31971" y="3350831"/>
            <a:ext cx="871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T- SHIRTS</a:t>
            </a:r>
            <a:endParaRPr lang="en-AU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034726" y="3346101"/>
            <a:ext cx="58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POLO</a:t>
            </a:r>
            <a:endParaRPr lang="en-AU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5295" y="3343811"/>
            <a:ext cx="788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JACKETS</a:t>
            </a:r>
            <a:endParaRPr lang="en-AU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014648" y="3333943"/>
            <a:ext cx="1895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HEADWEAR &amp; SCARVES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4872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04882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63336" y="1691161"/>
            <a:ext cx="11209564" cy="195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06063" y="1156607"/>
            <a:ext cx="11440315" cy="492579"/>
            <a:chOff x="716306" y="470807"/>
            <a:chExt cx="10037016" cy="510242"/>
          </a:xfrm>
        </p:grpSpPr>
        <p:sp>
          <p:nvSpPr>
            <p:cNvPr id="3" name="Rectangle 2"/>
            <p:cNvSpPr/>
            <p:nvPr/>
          </p:nvSpPr>
          <p:spPr>
            <a:xfrm>
              <a:off x="716306" y="470807"/>
              <a:ext cx="1020483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736789" y="470807"/>
              <a:ext cx="1353693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PLAYING KIT</a:t>
              </a:r>
              <a:endParaRPr lang="en-AU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090482" y="470807"/>
              <a:ext cx="1686723" cy="5102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GEAR</a:t>
              </a:r>
              <a:endParaRPr lang="en-AU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77205" y="470807"/>
              <a:ext cx="2239700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SUPPORTER APPAREL</a:t>
              </a:r>
              <a:endParaRPr lang="en-AU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016905" y="470807"/>
              <a:ext cx="1509451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ACCESSORIES</a:t>
              </a:r>
              <a:endParaRPr lang="en-AU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526356" y="470807"/>
              <a:ext cx="1125729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TEAM KIT</a:t>
              </a:r>
              <a:endParaRPr lang="en-AU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652085" y="473528"/>
              <a:ext cx="1101237" cy="50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CONTACT</a:t>
              </a:r>
              <a:endParaRPr lang="en-AU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1569222" y="3940628"/>
            <a:ext cx="9240292" cy="410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90748" y="1916278"/>
            <a:ext cx="1641022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19027" y="1937589"/>
            <a:ext cx="1641022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21692" y="3342811"/>
            <a:ext cx="579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BAGS</a:t>
            </a:r>
            <a:endParaRPr lang="en-AU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595105" y="3342812"/>
            <a:ext cx="1018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FOOTBALLS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2024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04882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63336" y="1691161"/>
            <a:ext cx="11209564" cy="195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06063" y="1156607"/>
            <a:ext cx="11440315" cy="492579"/>
            <a:chOff x="716306" y="470807"/>
            <a:chExt cx="10037016" cy="510242"/>
          </a:xfrm>
        </p:grpSpPr>
        <p:sp>
          <p:nvSpPr>
            <p:cNvPr id="3" name="Rectangle 2"/>
            <p:cNvSpPr/>
            <p:nvPr/>
          </p:nvSpPr>
          <p:spPr>
            <a:xfrm>
              <a:off x="716306" y="470807"/>
              <a:ext cx="1020483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736789" y="470807"/>
              <a:ext cx="1353693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PLAYING KIT</a:t>
              </a:r>
              <a:endParaRPr lang="en-AU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090482" y="470807"/>
              <a:ext cx="1686723" cy="5102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GEAR</a:t>
              </a:r>
              <a:endParaRPr lang="en-AU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77205" y="470807"/>
              <a:ext cx="2239700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SUPPORTER APPAREL</a:t>
              </a:r>
              <a:endParaRPr lang="en-AU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016905" y="470807"/>
              <a:ext cx="1509451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ACCESSORIES</a:t>
              </a:r>
              <a:endParaRPr lang="en-AU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526356" y="470807"/>
              <a:ext cx="1125729" cy="51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TEAM KIT</a:t>
              </a:r>
              <a:endParaRPr lang="en-AU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652085" y="473528"/>
              <a:ext cx="1101237" cy="50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CONTACT</a:t>
              </a:r>
              <a:endParaRPr lang="en-AU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1569222" y="3940628"/>
            <a:ext cx="9240292" cy="410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9678" y="1909396"/>
            <a:ext cx="1641022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7042" y="1909395"/>
            <a:ext cx="1641022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90748" y="1916278"/>
            <a:ext cx="1641022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19027" y="1937589"/>
            <a:ext cx="1641022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47306" y="1927752"/>
            <a:ext cx="1641022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910103" y="1937589"/>
            <a:ext cx="1641022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17165" y="3384787"/>
            <a:ext cx="960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MANAGER</a:t>
            </a:r>
            <a:endParaRPr lang="en-AU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850358" y="3389182"/>
            <a:ext cx="72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PHYSIO</a:t>
            </a:r>
            <a:endParaRPr lang="en-AU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595105" y="334618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Men U18</a:t>
            </a:r>
            <a:endParaRPr lang="en-AU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8608515" y="3384786"/>
            <a:ext cx="440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BYL</a:t>
            </a:r>
            <a:endParaRPr lang="en-AU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853840" y="3912891"/>
            <a:ext cx="43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AYL</a:t>
            </a:r>
            <a:endParaRPr lang="en-AU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166630" y="3333943"/>
            <a:ext cx="70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COACH</a:t>
            </a:r>
            <a:endParaRPr lang="en-AU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0293517" y="3370549"/>
            <a:ext cx="459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GYL</a:t>
            </a:r>
            <a:endParaRPr lang="en-AU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923230" y="3912891"/>
            <a:ext cx="576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BSAP</a:t>
            </a:r>
            <a:endParaRPr lang="en-AU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289653" y="3943999"/>
            <a:ext cx="576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GSAP</a:t>
            </a:r>
            <a:endParaRPr lang="en-AU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554187" y="3943999"/>
            <a:ext cx="1054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DEV SQUAD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4235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162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MUFC – Product category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Phat Tien Chuong</dc:creator>
  <cp:lastModifiedBy>Phat Tien Chuong</cp:lastModifiedBy>
  <cp:revision>16</cp:revision>
  <dcterms:created xsi:type="dcterms:W3CDTF">2017-12-07T03:30:40Z</dcterms:created>
  <dcterms:modified xsi:type="dcterms:W3CDTF">2017-12-20T07:08:01Z</dcterms:modified>
</cp:coreProperties>
</file>