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348" r:id="rId2"/>
    <p:sldId id="349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82"/>
    <a:srgbClr val="FF7900"/>
    <a:srgbClr val="D2E0B5"/>
    <a:srgbClr val="C3D69B"/>
    <a:srgbClr val="9ACD32"/>
    <a:srgbClr val="698B22"/>
    <a:srgbClr val="A2CD5A"/>
    <a:srgbClr val="8F5303"/>
    <a:srgbClr val="9F5C03"/>
    <a:srgbClr val="834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1" autoAdjust="0"/>
    <p:restoredTop sz="89300" autoAdjust="0"/>
  </p:normalViewPr>
  <p:slideViewPr>
    <p:cSldViewPr>
      <p:cViewPr varScale="1">
        <p:scale>
          <a:sx n="75" d="100"/>
          <a:sy n="75" d="100"/>
        </p:scale>
        <p:origin x="1171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734B4-13E0-C64B-A5DB-64025F209C47}" type="datetime1">
              <a:rPr lang="fi-FI"/>
              <a:pPr/>
              <a:t>15.10.2018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A4E90-65A9-4841-98BE-554E12AAE96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077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8776087-92C0-C441-87BE-E2C73BFB03CD}" type="datetime1">
              <a:rPr lang="fi-FI"/>
              <a:pPr/>
              <a:t>15.10.2018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53096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243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0800" indent="-230400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200" indent="-228600">
              <a:buFont typeface="Courier New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0800" indent="-230400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200" indent="-228600">
              <a:buFont typeface="Courier New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8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1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/>
        </p:blipFill>
        <p:spPr bwMode="auto">
          <a:xfrm>
            <a:off x="623392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8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81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12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4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9203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781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0800" indent="-230400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200" indent="-228600">
              <a:buFont typeface="Courier New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1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3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84" r:id="rId3"/>
    <p:sldLayoutId id="2147483687" r:id="rId4"/>
    <p:sldLayoutId id="2147483678" r:id="rId5"/>
    <p:sldLayoutId id="2147483685" r:id="rId6"/>
    <p:sldLayoutId id="2147483688" r:id="rId7"/>
    <p:sldLayoutId id="2147483689" r:id="rId8"/>
    <p:sldLayoutId id="2147483683" r:id="rId9"/>
    <p:sldLayoutId id="2147483682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5G testbed architecture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i-FI" dirty="0">
              <a:ea typeface="ＭＳ Ｐゴシック" charset="0"/>
            </a:endParaRPr>
          </a:p>
        </p:txBody>
      </p:sp>
      <p:pic>
        <p:nvPicPr>
          <p:cNvPr id="52" name="Content Placeholder 51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99456" y="889973"/>
            <a:ext cx="10831232" cy="60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NSSAI operation in 5G testbed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71466" y="1021974"/>
            <a:ext cx="9505054" cy="5878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i-FI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99998"/>
      </p:ext>
    </p:extLst>
  </p:cSld>
  <p:clrMapOvr>
    <a:masterClrMapping/>
  </p:clrMapOvr>
</p:sld>
</file>

<file path=ppt/theme/theme1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A1065C1-2188-400B-8211-81541820E067}" vid="{253E13BE-5A56-4EAD-99C1-24E13D59CF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17173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Courier New</vt:lpstr>
      <vt:lpstr>Georgia</vt:lpstr>
      <vt:lpstr>Lucida Grande</vt:lpstr>
      <vt:lpstr>ヒラギノ角ゴ Pro W3</vt:lpstr>
      <vt:lpstr>SSG</vt:lpstr>
      <vt:lpstr>Current 5G testbed architecture</vt:lpstr>
      <vt:lpstr>NSSAI operation in 5G testbed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Shorov Andrey</dc:creator>
  <cp:lastModifiedBy>Shorov, Andrey</cp:lastModifiedBy>
  <cp:revision>566</cp:revision>
  <dcterms:created xsi:type="dcterms:W3CDTF">2014-10-07T11:00:02Z</dcterms:created>
  <dcterms:modified xsi:type="dcterms:W3CDTF">2018-10-15T08:08:11Z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