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4.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9" r:id="rId3"/>
    <p:sldMasterId id="2147483697" r:id="rId4"/>
    <p:sldMasterId id="2147483715"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72D57-39A6-4622-8A87-E2823720CE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2696FF4-29D2-4008-AB01-A075C1B494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F573C5C-6D68-4A35-ACD0-11529BDAB0E0}"/>
              </a:ext>
            </a:extLst>
          </p:cNvPr>
          <p:cNvSpPr>
            <a:spLocks noGrp="1"/>
          </p:cNvSpPr>
          <p:nvPr>
            <p:ph type="dt" sz="half" idx="10"/>
          </p:nvPr>
        </p:nvSpPr>
        <p:spPr/>
        <p:txBody>
          <a:bodyPr/>
          <a:lstStyle/>
          <a:p>
            <a:fld id="{21CAABF2-0880-4368-8BD3-5D0220C073EC}" type="datetimeFigureOut">
              <a:rPr lang="en-CA" smtClean="0"/>
              <a:t>2019-08-12</a:t>
            </a:fld>
            <a:endParaRPr lang="en-CA"/>
          </a:p>
        </p:txBody>
      </p:sp>
      <p:sp>
        <p:nvSpPr>
          <p:cNvPr id="5" name="Footer Placeholder 4">
            <a:extLst>
              <a:ext uri="{FF2B5EF4-FFF2-40B4-BE49-F238E27FC236}">
                <a16:creationId xmlns:a16="http://schemas.microsoft.com/office/drawing/2014/main" id="{3D748F98-17DE-4F4D-A281-4F31232A0B4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D120C95-F468-422F-99B2-0DA180AEB8BC}"/>
              </a:ext>
            </a:extLst>
          </p:cNvPr>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155624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4085C-07C8-483F-9874-8BAEBBE89840}"/>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B6F76F2-C49E-43B7-8C89-9AE7D3AE7F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CEFBC16-0E99-445B-98E1-0E00C67A7DA6}"/>
              </a:ext>
            </a:extLst>
          </p:cNvPr>
          <p:cNvSpPr>
            <a:spLocks noGrp="1"/>
          </p:cNvSpPr>
          <p:nvPr>
            <p:ph type="dt" sz="half" idx="10"/>
          </p:nvPr>
        </p:nvSpPr>
        <p:spPr/>
        <p:txBody>
          <a:bodyPr/>
          <a:lstStyle/>
          <a:p>
            <a:fld id="{21CAABF2-0880-4368-8BD3-5D0220C073EC}" type="datetimeFigureOut">
              <a:rPr lang="en-CA" smtClean="0"/>
              <a:t>2019-08-12</a:t>
            </a:fld>
            <a:endParaRPr lang="en-CA"/>
          </a:p>
        </p:txBody>
      </p:sp>
      <p:sp>
        <p:nvSpPr>
          <p:cNvPr id="5" name="Footer Placeholder 4">
            <a:extLst>
              <a:ext uri="{FF2B5EF4-FFF2-40B4-BE49-F238E27FC236}">
                <a16:creationId xmlns:a16="http://schemas.microsoft.com/office/drawing/2014/main" id="{5F6C9269-70B4-42BB-A1A3-98255E74DCF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6BAC7D6-3ADC-411D-B6CC-942077A6A632}"/>
              </a:ext>
            </a:extLst>
          </p:cNvPr>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3354348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3418E4-915A-4349-A317-846B357151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E21EA8A-5AF1-48F4-BB1C-B4F5347C6C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9EFC061-8A78-46DA-8DF6-184582B7C9D5}"/>
              </a:ext>
            </a:extLst>
          </p:cNvPr>
          <p:cNvSpPr>
            <a:spLocks noGrp="1"/>
          </p:cNvSpPr>
          <p:nvPr>
            <p:ph type="dt" sz="half" idx="10"/>
          </p:nvPr>
        </p:nvSpPr>
        <p:spPr/>
        <p:txBody>
          <a:bodyPr/>
          <a:lstStyle/>
          <a:p>
            <a:fld id="{21CAABF2-0880-4368-8BD3-5D0220C073EC}" type="datetimeFigureOut">
              <a:rPr lang="en-CA" smtClean="0"/>
              <a:t>2019-08-12</a:t>
            </a:fld>
            <a:endParaRPr lang="en-CA"/>
          </a:p>
        </p:txBody>
      </p:sp>
      <p:sp>
        <p:nvSpPr>
          <p:cNvPr id="5" name="Footer Placeholder 4">
            <a:extLst>
              <a:ext uri="{FF2B5EF4-FFF2-40B4-BE49-F238E27FC236}">
                <a16:creationId xmlns:a16="http://schemas.microsoft.com/office/drawing/2014/main" id="{C17645E4-40BC-441B-8FC2-5918C94B790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4BFD2ED-4E5A-41B9-A71B-A8950D6127A5}"/>
              </a:ext>
            </a:extLst>
          </p:cNvPr>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2755486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CAABF2-0880-4368-8BD3-5D0220C073EC}" type="datetimeFigureOut">
              <a:rPr lang="en-CA" smtClean="0"/>
              <a:t>2019-08-12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3044575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AABF2-0880-4368-8BD3-5D0220C073EC}" type="datetimeFigureOut">
              <a:rPr lang="en-CA" smtClean="0"/>
              <a:t>2019-08-12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2037721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CAABF2-0880-4368-8BD3-5D0220C073EC}" type="datetimeFigureOut">
              <a:rPr lang="en-CA" smtClean="0"/>
              <a:t>2019-08-12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3966248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CAABF2-0880-4368-8BD3-5D0220C073EC}" type="datetimeFigureOut">
              <a:rPr lang="en-CA" smtClean="0"/>
              <a:t>2019-08-12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1737293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CAABF2-0880-4368-8BD3-5D0220C073EC}" type="datetimeFigureOut">
              <a:rPr lang="en-CA" smtClean="0"/>
              <a:t>2019-08-12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3658366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CAABF2-0880-4368-8BD3-5D0220C073EC}" type="datetimeFigureOut">
              <a:rPr lang="en-CA" smtClean="0"/>
              <a:t>2019-08-12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9632197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21CAABF2-0880-4368-8BD3-5D0220C073EC}" type="datetimeFigureOut">
              <a:rPr lang="en-CA" smtClean="0"/>
              <a:t>2019-08-12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30658888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CAABF2-0880-4368-8BD3-5D0220C073EC}" type="datetimeFigureOut">
              <a:rPr lang="en-CA" smtClean="0"/>
              <a:t>2019-08-12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1301552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E7480-3F3F-4C06-8B10-885ECD44C15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1D1D376-7E86-4759-B04F-722DFE677B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5226D13-B81A-4206-870B-0A2D116242EB}"/>
              </a:ext>
            </a:extLst>
          </p:cNvPr>
          <p:cNvSpPr>
            <a:spLocks noGrp="1"/>
          </p:cNvSpPr>
          <p:nvPr>
            <p:ph type="dt" sz="half" idx="10"/>
          </p:nvPr>
        </p:nvSpPr>
        <p:spPr/>
        <p:txBody>
          <a:bodyPr/>
          <a:lstStyle/>
          <a:p>
            <a:fld id="{21CAABF2-0880-4368-8BD3-5D0220C073EC}" type="datetimeFigureOut">
              <a:rPr lang="en-CA" smtClean="0"/>
              <a:t>2019-08-12</a:t>
            </a:fld>
            <a:endParaRPr lang="en-CA"/>
          </a:p>
        </p:txBody>
      </p:sp>
      <p:sp>
        <p:nvSpPr>
          <p:cNvPr id="5" name="Footer Placeholder 4">
            <a:extLst>
              <a:ext uri="{FF2B5EF4-FFF2-40B4-BE49-F238E27FC236}">
                <a16:creationId xmlns:a16="http://schemas.microsoft.com/office/drawing/2014/main" id="{A080E3C0-9087-4271-95A7-A267A66D65E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803A7A0-2960-4A0F-BA13-DA91124DFC98}"/>
              </a:ext>
            </a:extLst>
          </p:cNvPr>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7756033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CAABF2-0880-4368-8BD3-5D0220C073EC}" type="datetimeFigureOut">
              <a:rPr lang="en-CA" smtClean="0"/>
              <a:t>2019-08-12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20663305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CAABF2-0880-4368-8BD3-5D0220C073EC}" type="datetimeFigureOut">
              <a:rPr lang="en-CA" smtClean="0"/>
              <a:t>2019-08-12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23579441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CAABF2-0880-4368-8BD3-5D0220C073EC}" type="datetimeFigureOut">
              <a:rPr lang="en-CA" smtClean="0"/>
              <a:t>2019-08-12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5364149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CAABF2-0880-4368-8BD3-5D0220C073EC}" type="datetimeFigureOut">
              <a:rPr lang="en-CA" smtClean="0"/>
              <a:t>2019-08-12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9129791-68FE-4DF6-9D33-9FD63CE2F6D5}" type="slidenum">
              <a:rPr lang="en-CA" smtClean="0"/>
              <a:t>‹#›</a:t>
            </a:fld>
            <a:endParaRPr lang="en-CA"/>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451007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CAABF2-0880-4368-8BD3-5D0220C073EC}" type="datetimeFigureOut">
              <a:rPr lang="en-CA" smtClean="0"/>
              <a:t>2019-08-12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41429140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1CAABF2-0880-4368-8BD3-5D0220C073EC}" type="datetimeFigureOut">
              <a:rPr lang="en-CA" smtClean="0"/>
              <a:t>2019-08-12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2274547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1CAABF2-0880-4368-8BD3-5D0220C073EC}" type="datetimeFigureOut">
              <a:rPr lang="en-CA" smtClean="0"/>
              <a:t>2019-08-12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5925934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AABF2-0880-4368-8BD3-5D0220C073EC}" type="datetimeFigureOut">
              <a:rPr lang="en-CA" smtClean="0"/>
              <a:t>2019-08-12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39650745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AABF2-0880-4368-8BD3-5D0220C073EC}" type="datetimeFigureOut">
              <a:rPr lang="en-CA" smtClean="0"/>
              <a:t>2019-08-12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2179463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E7480-3F3F-4C06-8B10-885ECD44C15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1D1D376-7E86-4759-B04F-722DFE677B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5226D13-B81A-4206-870B-0A2D116242EB}"/>
              </a:ext>
            </a:extLst>
          </p:cNvPr>
          <p:cNvSpPr>
            <a:spLocks noGrp="1"/>
          </p:cNvSpPr>
          <p:nvPr>
            <p:ph type="dt" sz="half" idx="10"/>
          </p:nvPr>
        </p:nvSpPr>
        <p:spPr/>
        <p:txBody>
          <a:bodyPr/>
          <a:lstStyle/>
          <a:p>
            <a:fld id="{21CAABF2-0880-4368-8BD3-5D0220C073EC}" type="datetimeFigureOut">
              <a:rPr lang="en-CA" smtClean="0"/>
              <a:t>2019-08-12</a:t>
            </a:fld>
            <a:endParaRPr lang="en-CA"/>
          </a:p>
        </p:txBody>
      </p:sp>
      <p:sp>
        <p:nvSpPr>
          <p:cNvPr id="5" name="Footer Placeholder 4">
            <a:extLst>
              <a:ext uri="{FF2B5EF4-FFF2-40B4-BE49-F238E27FC236}">
                <a16:creationId xmlns:a16="http://schemas.microsoft.com/office/drawing/2014/main" id="{A080E3C0-9087-4271-95A7-A267A66D65E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803A7A0-2960-4A0F-BA13-DA91124DFC98}"/>
              </a:ext>
            </a:extLst>
          </p:cNvPr>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3907150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3E90E-80C7-424E-B25E-6EE94877E8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62468F0-41A4-4EA4-BCC3-CDE9FEB97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12CD27-845F-4578-90A6-AB61B98FFBD6}"/>
              </a:ext>
            </a:extLst>
          </p:cNvPr>
          <p:cNvSpPr>
            <a:spLocks noGrp="1"/>
          </p:cNvSpPr>
          <p:nvPr>
            <p:ph type="dt" sz="half" idx="10"/>
          </p:nvPr>
        </p:nvSpPr>
        <p:spPr/>
        <p:txBody>
          <a:bodyPr/>
          <a:lstStyle/>
          <a:p>
            <a:fld id="{21CAABF2-0880-4368-8BD3-5D0220C073EC}" type="datetimeFigureOut">
              <a:rPr lang="en-CA" smtClean="0"/>
              <a:t>2019-08-12</a:t>
            </a:fld>
            <a:endParaRPr lang="en-CA"/>
          </a:p>
        </p:txBody>
      </p:sp>
      <p:sp>
        <p:nvSpPr>
          <p:cNvPr id="5" name="Footer Placeholder 4">
            <a:extLst>
              <a:ext uri="{FF2B5EF4-FFF2-40B4-BE49-F238E27FC236}">
                <a16:creationId xmlns:a16="http://schemas.microsoft.com/office/drawing/2014/main" id="{815C1BC1-25DB-42C9-9956-010AD3F55C1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4B3E590-E2B0-435D-9E92-CF987C39DF0F}"/>
              </a:ext>
            </a:extLst>
          </p:cNvPr>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9240343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CAABF2-0880-4368-8BD3-5D0220C073EC}" type="datetimeFigureOut">
              <a:rPr lang="en-CA" smtClean="0"/>
              <a:t>2019-08-12</a:t>
            </a:fld>
            <a:endParaRPr lang="en-CA"/>
          </a:p>
        </p:txBody>
      </p:sp>
      <p:sp>
        <p:nvSpPr>
          <p:cNvPr id="5" name="Footer Placeholder 4"/>
          <p:cNvSpPr>
            <a:spLocks noGrp="1"/>
          </p:cNvSpPr>
          <p:nvPr>
            <p:ph type="ftr" sz="quarter" idx="11"/>
          </p:nvPr>
        </p:nvSpPr>
        <p:spPr>
          <a:xfrm>
            <a:off x="5332412" y="5883275"/>
            <a:ext cx="4324044" cy="365125"/>
          </a:xfrm>
        </p:spPr>
        <p:txBody>
          <a:bodyPr/>
          <a:lstStyle/>
          <a:p>
            <a:endParaRPr lang="en-CA"/>
          </a:p>
        </p:txBody>
      </p:sp>
      <p:sp>
        <p:nvSpPr>
          <p:cNvPr id="6" name="Slide Number Placeholder 5"/>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20640312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AABF2-0880-4368-8BD3-5D0220C073EC}" type="datetimeFigureOut">
              <a:rPr lang="en-CA" smtClean="0"/>
              <a:t>2019-08-12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10951856" y="5867131"/>
            <a:ext cx="551167" cy="365125"/>
          </a:xfrm>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4325537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CAABF2-0880-4368-8BD3-5D0220C073EC}" type="datetimeFigureOut">
              <a:rPr lang="en-CA" smtClean="0"/>
              <a:t>2019-08-12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26302684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CAABF2-0880-4368-8BD3-5D0220C073EC}" type="datetimeFigureOut">
              <a:rPr lang="en-CA" smtClean="0"/>
              <a:t>2019-08-12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25241176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CAABF2-0880-4368-8BD3-5D0220C073EC}" type="datetimeFigureOut">
              <a:rPr lang="en-CA" smtClean="0"/>
              <a:t>2019-08-12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180511363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CAABF2-0880-4368-8BD3-5D0220C073EC}" type="datetimeFigureOut">
              <a:rPr lang="en-CA" smtClean="0"/>
              <a:t>2019-08-12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30550972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CAABF2-0880-4368-8BD3-5D0220C073EC}" type="datetimeFigureOut">
              <a:rPr lang="en-CA" smtClean="0"/>
              <a:t>2019-08-12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90148905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CAABF2-0880-4368-8BD3-5D0220C073EC}" type="datetimeFigureOut">
              <a:rPr lang="en-CA" smtClean="0"/>
              <a:t>2019-08-12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10894180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CAABF2-0880-4368-8BD3-5D0220C073EC}" type="datetimeFigureOut">
              <a:rPr lang="en-CA" smtClean="0"/>
              <a:t>2019-08-12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256635778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CAABF2-0880-4368-8BD3-5D0220C073EC}" type="datetimeFigureOut">
              <a:rPr lang="en-CA" smtClean="0"/>
              <a:t>2019-08-12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2825828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AE28E-B1D4-4005-9287-44BA26C783B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D667F53-3F51-44F7-999D-C7D40C3D62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175B59E-26BC-4CCA-88CE-A004550D57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7C0C50-299C-4F87-AC58-2A8BB49A8201}"/>
              </a:ext>
            </a:extLst>
          </p:cNvPr>
          <p:cNvSpPr>
            <a:spLocks noGrp="1"/>
          </p:cNvSpPr>
          <p:nvPr>
            <p:ph type="dt" sz="half" idx="10"/>
          </p:nvPr>
        </p:nvSpPr>
        <p:spPr/>
        <p:txBody>
          <a:bodyPr/>
          <a:lstStyle/>
          <a:p>
            <a:fld id="{21CAABF2-0880-4368-8BD3-5D0220C073EC}" type="datetimeFigureOut">
              <a:rPr lang="en-CA" smtClean="0"/>
              <a:t>2019-08-12</a:t>
            </a:fld>
            <a:endParaRPr lang="en-CA"/>
          </a:p>
        </p:txBody>
      </p:sp>
      <p:sp>
        <p:nvSpPr>
          <p:cNvPr id="6" name="Footer Placeholder 5">
            <a:extLst>
              <a:ext uri="{FF2B5EF4-FFF2-40B4-BE49-F238E27FC236}">
                <a16:creationId xmlns:a16="http://schemas.microsoft.com/office/drawing/2014/main" id="{F83D38AD-916E-477A-AA5A-1707FF45031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72B2BEC-304D-47BC-80D3-0012961ED3E9}"/>
              </a:ext>
            </a:extLst>
          </p:cNvPr>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219500076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CAABF2-0880-4368-8BD3-5D0220C073EC}" type="datetimeFigureOut">
              <a:rPr lang="en-CA" smtClean="0"/>
              <a:t>2019-08-12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110488520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CAABF2-0880-4368-8BD3-5D0220C073EC}" type="datetimeFigureOut">
              <a:rPr lang="en-CA" smtClean="0"/>
              <a:t>2019-08-12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117095183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CAABF2-0880-4368-8BD3-5D0220C073EC}" type="datetimeFigureOut">
              <a:rPr lang="en-CA" smtClean="0"/>
              <a:t>2019-08-12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12644209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CAABF2-0880-4368-8BD3-5D0220C073EC}" type="datetimeFigureOut">
              <a:rPr lang="en-CA" smtClean="0"/>
              <a:t>2019-08-12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206227359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CAABF2-0880-4368-8BD3-5D0220C073EC}" type="datetimeFigureOut">
              <a:rPr lang="en-CA" smtClean="0"/>
              <a:t>2019-08-12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4006979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AABF2-0880-4368-8BD3-5D0220C073EC}" type="datetimeFigureOut">
              <a:rPr lang="en-CA" smtClean="0"/>
              <a:t>2019-08-12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189109087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AABF2-0880-4368-8BD3-5D0220C073EC}" type="datetimeFigureOut">
              <a:rPr lang="en-CA" smtClean="0"/>
              <a:t>2019-08-12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122319882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CAABF2-0880-4368-8BD3-5D0220C073EC}" type="datetimeFigureOut">
              <a:rPr lang="en-CA" smtClean="0"/>
              <a:t>2019-08-12</a:t>
            </a:fld>
            <a:endParaRPr lang="en-CA"/>
          </a:p>
        </p:txBody>
      </p:sp>
      <p:sp>
        <p:nvSpPr>
          <p:cNvPr id="5" name="Footer Placeholder 4"/>
          <p:cNvSpPr>
            <a:spLocks noGrp="1"/>
          </p:cNvSpPr>
          <p:nvPr>
            <p:ph type="ftr" sz="quarter" idx="11"/>
          </p:nvPr>
        </p:nvSpPr>
        <p:spPr>
          <a:xfrm>
            <a:off x="5332412" y="5883275"/>
            <a:ext cx="4324044" cy="365125"/>
          </a:xfrm>
        </p:spPr>
        <p:txBody>
          <a:bodyPr/>
          <a:lstStyle/>
          <a:p>
            <a:endParaRPr lang="en-CA"/>
          </a:p>
        </p:txBody>
      </p:sp>
      <p:sp>
        <p:nvSpPr>
          <p:cNvPr id="6" name="Slide Number Placeholder 5"/>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251328701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AABF2-0880-4368-8BD3-5D0220C073EC}" type="datetimeFigureOut">
              <a:rPr lang="en-CA" smtClean="0"/>
              <a:t>2019-08-12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10951856" y="5867131"/>
            <a:ext cx="551167" cy="365125"/>
          </a:xfrm>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384613704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CAABF2-0880-4368-8BD3-5D0220C073EC}" type="datetimeFigureOut">
              <a:rPr lang="en-CA" smtClean="0"/>
              <a:t>2019-08-12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3865581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A9814-B9DB-4FC9-8AC9-C8C4351DDBD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F69F124-4007-4DF4-A55D-E75887480F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0211B7-117E-4059-A196-597715A50F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63E3021-5322-476F-A4DE-9DA369743D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84701E-8FE9-4634-820C-3C1B5612E7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4CDD03A-E986-4052-BEDB-65DA6BCECF5D}"/>
              </a:ext>
            </a:extLst>
          </p:cNvPr>
          <p:cNvSpPr>
            <a:spLocks noGrp="1"/>
          </p:cNvSpPr>
          <p:nvPr>
            <p:ph type="dt" sz="half" idx="10"/>
          </p:nvPr>
        </p:nvSpPr>
        <p:spPr/>
        <p:txBody>
          <a:bodyPr/>
          <a:lstStyle/>
          <a:p>
            <a:fld id="{21CAABF2-0880-4368-8BD3-5D0220C073EC}" type="datetimeFigureOut">
              <a:rPr lang="en-CA" smtClean="0"/>
              <a:t>2019-08-12</a:t>
            </a:fld>
            <a:endParaRPr lang="en-CA"/>
          </a:p>
        </p:txBody>
      </p:sp>
      <p:sp>
        <p:nvSpPr>
          <p:cNvPr id="8" name="Footer Placeholder 7">
            <a:extLst>
              <a:ext uri="{FF2B5EF4-FFF2-40B4-BE49-F238E27FC236}">
                <a16:creationId xmlns:a16="http://schemas.microsoft.com/office/drawing/2014/main" id="{A2ACB746-2A3D-49A5-B4EE-BEE186A0547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226FD77-77EA-4B78-AF6E-189DB174CE7A}"/>
              </a:ext>
            </a:extLst>
          </p:cNvPr>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360211413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CAABF2-0880-4368-8BD3-5D0220C073EC}" type="datetimeFigureOut">
              <a:rPr lang="en-CA" smtClean="0"/>
              <a:t>2019-08-12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207501356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CAABF2-0880-4368-8BD3-5D0220C073EC}" type="datetimeFigureOut">
              <a:rPr lang="en-CA" smtClean="0"/>
              <a:t>2019-08-12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358604637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CAABF2-0880-4368-8BD3-5D0220C073EC}" type="datetimeFigureOut">
              <a:rPr lang="en-CA" smtClean="0"/>
              <a:t>2019-08-12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274368786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CAABF2-0880-4368-8BD3-5D0220C073EC}" type="datetimeFigureOut">
              <a:rPr lang="en-CA" smtClean="0"/>
              <a:t>2019-08-12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419693492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CAABF2-0880-4368-8BD3-5D0220C073EC}" type="datetimeFigureOut">
              <a:rPr lang="en-CA" smtClean="0"/>
              <a:t>2019-08-12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34570234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CAABF2-0880-4368-8BD3-5D0220C073EC}" type="datetimeFigureOut">
              <a:rPr lang="en-CA" smtClean="0"/>
              <a:t>2019-08-12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246308901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CAABF2-0880-4368-8BD3-5D0220C073EC}" type="datetimeFigureOut">
              <a:rPr lang="en-CA" smtClean="0"/>
              <a:t>2019-08-12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155277342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CAABF2-0880-4368-8BD3-5D0220C073EC}" type="datetimeFigureOut">
              <a:rPr lang="en-CA" smtClean="0"/>
              <a:t>2019-08-12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50389069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CAABF2-0880-4368-8BD3-5D0220C073EC}" type="datetimeFigureOut">
              <a:rPr lang="en-CA" smtClean="0"/>
              <a:t>2019-08-12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339164454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CAABF2-0880-4368-8BD3-5D0220C073EC}" type="datetimeFigureOut">
              <a:rPr lang="en-CA" smtClean="0"/>
              <a:t>2019-08-12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3474917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8B6B2-57BF-4848-91B8-E3AD0F64955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8E339088-3FA1-45C1-B23B-74CB7F87947B}"/>
              </a:ext>
            </a:extLst>
          </p:cNvPr>
          <p:cNvSpPr>
            <a:spLocks noGrp="1"/>
          </p:cNvSpPr>
          <p:nvPr>
            <p:ph type="dt" sz="half" idx="10"/>
          </p:nvPr>
        </p:nvSpPr>
        <p:spPr/>
        <p:txBody>
          <a:bodyPr/>
          <a:lstStyle/>
          <a:p>
            <a:fld id="{21CAABF2-0880-4368-8BD3-5D0220C073EC}" type="datetimeFigureOut">
              <a:rPr lang="en-CA" smtClean="0"/>
              <a:t>2019-08-12</a:t>
            </a:fld>
            <a:endParaRPr lang="en-CA"/>
          </a:p>
        </p:txBody>
      </p:sp>
      <p:sp>
        <p:nvSpPr>
          <p:cNvPr id="4" name="Footer Placeholder 3">
            <a:extLst>
              <a:ext uri="{FF2B5EF4-FFF2-40B4-BE49-F238E27FC236}">
                <a16:creationId xmlns:a16="http://schemas.microsoft.com/office/drawing/2014/main" id="{F0F98420-C480-4EFE-95ED-4D1D19487B2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99FF19F1-0C6D-4C26-90BD-D34EE81062FD}"/>
              </a:ext>
            </a:extLst>
          </p:cNvPr>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419175256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CAABF2-0880-4368-8BD3-5D0220C073EC}" type="datetimeFigureOut">
              <a:rPr lang="en-CA" smtClean="0"/>
              <a:t>2019-08-12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1259913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CAABF2-0880-4368-8BD3-5D0220C073EC}" type="datetimeFigureOut">
              <a:rPr lang="en-CA" smtClean="0"/>
              <a:t>2019-08-12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220354919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AABF2-0880-4368-8BD3-5D0220C073EC}" type="datetimeFigureOut">
              <a:rPr lang="en-CA" smtClean="0"/>
              <a:t>2019-08-12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265372295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AABF2-0880-4368-8BD3-5D0220C073EC}" type="datetimeFigureOut">
              <a:rPr lang="en-CA" smtClean="0"/>
              <a:t>2019-08-12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337697928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CAABF2-0880-4368-8BD3-5D0220C073EC}" type="datetimeFigureOut">
              <a:rPr lang="en-CA" smtClean="0"/>
              <a:t>2019-08-12</a:t>
            </a:fld>
            <a:endParaRPr lang="en-CA"/>
          </a:p>
        </p:txBody>
      </p:sp>
      <p:sp>
        <p:nvSpPr>
          <p:cNvPr id="5" name="Footer Placeholder 4"/>
          <p:cNvSpPr>
            <a:spLocks noGrp="1"/>
          </p:cNvSpPr>
          <p:nvPr>
            <p:ph type="ftr" sz="quarter" idx="11"/>
          </p:nvPr>
        </p:nvSpPr>
        <p:spPr>
          <a:xfrm>
            <a:off x="5332412" y="5883275"/>
            <a:ext cx="4324044" cy="365125"/>
          </a:xfrm>
        </p:spPr>
        <p:txBody>
          <a:bodyPr/>
          <a:lstStyle/>
          <a:p>
            <a:endParaRPr lang="en-CA"/>
          </a:p>
        </p:txBody>
      </p:sp>
      <p:sp>
        <p:nvSpPr>
          <p:cNvPr id="6" name="Slide Number Placeholder 5"/>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93353339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AABF2-0880-4368-8BD3-5D0220C073EC}" type="datetimeFigureOut">
              <a:rPr lang="en-CA" smtClean="0"/>
              <a:t>2019-08-12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10951856" y="5867131"/>
            <a:ext cx="551167" cy="365125"/>
          </a:xfrm>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352270337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CAABF2-0880-4368-8BD3-5D0220C073EC}" type="datetimeFigureOut">
              <a:rPr lang="en-CA" smtClean="0"/>
              <a:t>2019-08-12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26639128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CAABF2-0880-4368-8BD3-5D0220C073EC}" type="datetimeFigureOut">
              <a:rPr lang="en-CA" smtClean="0"/>
              <a:t>2019-08-12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207589163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CAABF2-0880-4368-8BD3-5D0220C073EC}" type="datetimeFigureOut">
              <a:rPr lang="en-CA" smtClean="0"/>
              <a:t>2019-08-12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15426017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CAABF2-0880-4368-8BD3-5D0220C073EC}" type="datetimeFigureOut">
              <a:rPr lang="en-CA" smtClean="0"/>
              <a:t>2019-08-12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4111102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79B4E0-174B-4B62-B21D-F0B0F9324D9D}"/>
              </a:ext>
            </a:extLst>
          </p:cNvPr>
          <p:cNvSpPr>
            <a:spLocks noGrp="1"/>
          </p:cNvSpPr>
          <p:nvPr>
            <p:ph type="dt" sz="half" idx="10"/>
          </p:nvPr>
        </p:nvSpPr>
        <p:spPr/>
        <p:txBody>
          <a:bodyPr/>
          <a:lstStyle/>
          <a:p>
            <a:fld id="{21CAABF2-0880-4368-8BD3-5D0220C073EC}" type="datetimeFigureOut">
              <a:rPr lang="en-CA" smtClean="0"/>
              <a:t>2019-08-12</a:t>
            </a:fld>
            <a:endParaRPr lang="en-CA"/>
          </a:p>
        </p:txBody>
      </p:sp>
      <p:sp>
        <p:nvSpPr>
          <p:cNvPr id="3" name="Footer Placeholder 2">
            <a:extLst>
              <a:ext uri="{FF2B5EF4-FFF2-40B4-BE49-F238E27FC236}">
                <a16:creationId xmlns:a16="http://schemas.microsoft.com/office/drawing/2014/main" id="{21D43983-9C5F-421E-A822-67E1E967C03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520434BA-B1A9-4115-A1D6-02251111D3A9}"/>
              </a:ext>
            </a:extLst>
          </p:cNvPr>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360899546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CAABF2-0880-4368-8BD3-5D0220C073EC}" type="datetimeFigureOut">
              <a:rPr lang="en-CA" smtClean="0"/>
              <a:t>2019-08-12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137422614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CAABF2-0880-4368-8BD3-5D0220C073EC}" type="datetimeFigureOut">
              <a:rPr lang="en-CA" smtClean="0"/>
              <a:t>2019-08-12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111712215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CAABF2-0880-4368-8BD3-5D0220C073EC}" type="datetimeFigureOut">
              <a:rPr lang="en-CA" smtClean="0"/>
              <a:t>2019-08-12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384670812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CAABF2-0880-4368-8BD3-5D0220C073EC}" type="datetimeFigureOut">
              <a:rPr lang="en-CA" smtClean="0"/>
              <a:t>2019-08-12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359792197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CAABF2-0880-4368-8BD3-5D0220C073EC}" type="datetimeFigureOut">
              <a:rPr lang="en-CA" smtClean="0"/>
              <a:t>2019-08-12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324299806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CAABF2-0880-4368-8BD3-5D0220C073EC}" type="datetimeFigureOut">
              <a:rPr lang="en-CA" smtClean="0"/>
              <a:t>2019-08-12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279086924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CAABF2-0880-4368-8BD3-5D0220C073EC}" type="datetimeFigureOut">
              <a:rPr lang="en-CA" smtClean="0"/>
              <a:t>2019-08-12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317990965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CAABF2-0880-4368-8BD3-5D0220C073EC}" type="datetimeFigureOut">
              <a:rPr lang="en-CA" smtClean="0"/>
              <a:t>2019-08-12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91792283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CAABF2-0880-4368-8BD3-5D0220C073EC}" type="datetimeFigureOut">
              <a:rPr lang="en-CA" smtClean="0"/>
              <a:t>2019-08-12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38541176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AABF2-0880-4368-8BD3-5D0220C073EC}" type="datetimeFigureOut">
              <a:rPr lang="en-CA" smtClean="0"/>
              <a:t>2019-08-12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1652819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D7315-03EE-4558-AB2C-B78553CD2D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2141B9E7-71E3-4E63-AB97-86DD9BB0D5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F3EE98A-0577-4CC4-A67A-D1AA10AA02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D087E2-DF2C-443C-89B4-A2F8793B2DAD}"/>
              </a:ext>
            </a:extLst>
          </p:cNvPr>
          <p:cNvSpPr>
            <a:spLocks noGrp="1"/>
          </p:cNvSpPr>
          <p:nvPr>
            <p:ph type="dt" sz="half" idx="10"/>
          </p:nvPr>
        </p:nvSpPr>
        <p:spPr/>
        <p:txBody>
          <a:bodyPr/>
          <a:lstStyle/>
          <a:p>
            <a:fld id="{21CAABF2-0880-4368-8BD3-5D0220C073EC}" type="datetimeFigureOut">
              <a:rPr lang="en-CA" smtClean="0"/>
              <a:t>2019-08-12</a:t>
            </a:fld>
            <a:endParaRPr lang="en-CA"/>
          </a:p>
        </p:txBody>
      </p:sp>
      <p:sp>
        <p:nvSpPr>
          <p:cNvPr id="6" name="Footer Placeholder 5">
            <a:extLst>
              <a:ext uri="{FF2B5EF4-FFF2-40B4-BE49-F238E27FC236}">
                <a16:creationId xmlns:a16="http://schemas.microsoft.com/office/drawing/2014/main" id="{30FFB643-9BFF-4800-882E-1EEF26BB332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CE60102-1A34-49B4-9B2C-43956330739F}"/>
              </a:ext>
            </a:extLst>
          </p:cNvPr>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163598493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AABF2-0880-4368-8BD3-5D0220C073EC}" type="datetimeFigureOut">
              <a:rPr lang="en-CA" smtClean="0"/>
              <a:t>2019-08-12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2642181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4750-D288-45BD-9BF2-3DFDC66620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5E1AC90-BE38-40EB-A97E-FAC797C12A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BBF4512A-FF6D-461F-8B07-8481B1E439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FCB4DE-580B-434F-B745-DFFB567C0DED}"/>
              </a:ext>
            </a:extLst>
          </p:cNvPr>
          <p:cNvSpPr>
            <a:spLocks noGrp="1"/>
          </p:cNvSpPr>
          <p:nvPr>
            <p:ph type="dt" sz="half" idx="10"/>
          </p:nvPr>
        </p:nvSpPr>
        <p:spPr/>
        <p:txBody>
          <a:bodyPr/>
          <a:lstStyle/>
          <a:p>
            <a:fld id="{21CAABF2-0880-4368-8BD3-5D0220C073EC}" type="datetimeFigureOut">
              <a:rPr lang="en-CA" smtClean="0"/>
              <a:t>2019-08-12</a:t>
            </a:fld>
            <a:endParaRPr lang="en-CA"/>
          </a:p>
        </p:txBody>
      </p:sp>
      <p:sp>
        <p:nvSpPr>
          <p:cNvPr id="6" name="Footer Placeholder 5">
            <a:extLst>
              <a:ext uri="{FF2B5EF4-FFF2-40B4-BE49-F238E27FC236}">
                <a16:creationId xmlns:a16="http://schemas.microsoft.com/office/drawing/2014/main" id="{A06F5AED-6142-4F95-AB16-23B79D92215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5D7A793-A8AE-42AF-96BB-63456554C6FD}"/>
              </a:ext>
            </a:extLst>
          </p:cNvPr>
          <p:cNvSpPr>
            <a:spLocks noGrp="1"/>
          </p:cNvSpPr>
          <p:nvPr>
            <p:ph type="sldNum" sz="quarter" idx="12"/>
          </p:nvPr>
        </p:nvSpPr>
        <p:spPr/>
        <p:txBody>
          <a:bodyPr/>
          <a:lstStyle/>
          <a:p>
            <a:fld id="{69129791-68FE-4DF6-9D33-9FD63CE2F6D5}" type="slidenum">
              <a:rPr lang="en-CA" smtClean="0"/>
              <a:t>‹#›</a:t>
            </a:fld>
            <a:endParaRPr lang="en-CA"/>
          </a:p>
        </p:txBody>
      </p:sp>
    </p:spTree>
    <p:extLst>
      <p:ext uri="{BB962C8B-B14F-4D97-AF65-F5344CB8AC3E}">
        <p14:creationId xmlns:p14="http://schemas.microsoft.com/office/powerpoint/2010/main" val="660811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theme" Target="../theme/theme3.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theme" Target="../theme/theme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theme" Target="../theme/theme5.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07F99A-484F-4C94-866C-6EA42D0D6A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5BD3313-67BC-4AC0-AE49-0DD57E69D0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267FC96-B069-482A-8C84-EE066812A3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CAABF2-0880-4368-8BD3-5D0220C073EC}" type="datetimeFigureOut">
              <a:rPr lang="en-CA" smtClean="0"/>
              <a:t>2019-08-12</a:t>
            </a:fld>
            <a:endParaRPr lang="en-CA"/>
          </a:p>
        </p:txBody>
      </p:sp>
      <p:sp>
        <p:nvSpPr>
          <p:cNvPr id="5" name="Footer Placeholder 4">
            <a:extLst>
              <a:ext uri="{FF2B5EF4-FFF2-40B4-BE49-F238E27FC236}">
                <a16:creationId xmlns:a16="http://schemas.microsoft.com/office/drawing/2014/main" id="{E96EDE81-2318-4165-8610-CEA82E5DD7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00D4457C-B53C-47F1-A932-6A3FA63E41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29791-68FE-4DF6-9D33-9FD63CE2F6D5}" type="slidenum">
              <a:rPr lang="en-CA" smtClean="0"/>
              <a:t>‹#›</a:t>
            </a:fld>
            <a:endParaRPr lang="en-CA"/>
          </a:p>
        </p:txBody>
      </p:sp>
    </p:spTree>
    <p:extLst>
      <p:ext uri="{BB962C8B-B14F-4D97-AF65-F5344CB8AC3E}">
        <p14:creationId xmlns:p14="http://schemas.microsoft.com/office/powerpoint/2010/main" val="734226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21CAABF2-0880-4368-8BD3-5D0220C073EC}" type="datetimeFigureOut">
              <a:rPr lang="en-CA" smtClean="0"/>
              <a:t>2019-08-12</a:t>
            </a:fld>
            <a:endParaRPr lang="en-CA"/>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CA"/>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9129791-68FE-4DF6-9D33-9FD63CE2F6D5}" type="slidenum">
              <a:rPr lang="en-CA" smtClean="0"/>
              <a:t>‹#›</a:t>
            </a:fld>
            <a:endParaRPr lang="en-CA"/>
          </a:p>
        </p:txBody>
      </p:sp>
    </p:spTree>
    <p:extLst>
      <p:ext uri="{BB962C8B-B14F-4D97-AF65-F5344CB8AC3E}">
        <p14:creationId xmlns:p14="http://schemas.microsoft.com/office/powerpoint/2010/main" val="7417891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1CAABF2-0880-4368-8BD3-5D0220C073EC}" type="datetimeFigureOut">
              <a:rPr lang="en-CA" smtClean="0"/>
              <a:t>2019-08-12</a:t>
            </a:fld>
            <a:endParaRPr lang="en-CA"/>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CA"/>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129791-68FE-4DF6-9D33-9FD63CE2F6D5}" type="slidenum">
              <a:rPr lang="en-CA" smtClean="0"/>
              <a:t>‹#›</a:t>
            </a:fld>
            <a:endParaRPr lang="en-CA"/>
          </a:p>
        </p:txBody>
      </p:sp>
    </p:spTree>
    <p:extLst>
      <p:ext uri="{BB962C8B-B14F-4D97-AF65-F5344CB8AC3E}">
        <p14:creationId xmlns:p14="http://schemas.microsoft.com/office/powerpoint/2010/main" val="120613350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1CAABF2-0880-4368-8BD3-5D0220C073EC}" type="datetimeFigureOut">
              <a:rPr lang="en-CA" smtClean="0"/>
              <a:t>2019-08-12</a:t>
            </a:fld>
            <a:endParaRPr lang="en-CA"/>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CA"/>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129791-68FE-4DF6-9D33-9FD63CE2F6D5}" type="slidenum">
              <a:rPr lang="en-CA" smtClean="0"/>
              <a:t>‹#›</a:t>
            </a:fld>
            <a:endParaRPr lang="en-CA"/>
          </a:p>
        </p:txBody>
      </p:sp>
    </p:spTree>
    <p:extLst>
      <p:ext uri="{BB962C8B-B14F-4D97-AF65-F5344CB8AC3E}">
        <p14:creationId xmlns:p14="http://schemas.microsoft.com/office/powerpoint/2010/main" val="27263250"/>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1CAABF2-0880-4368-8BD3-5D0220C073EC}" type="datetimeFigureOut">
              <a:rPr lang="en-CA" smtClean="0"/>
              <a:t>2019-08-12</a:t>
            </a:fld>
            <a:endParaRPr lang="en-CA"/>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CA"/>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129791-68FE-4DF6-9D33-9FD63CE2F6D5}" type="slidenum">
              <a:rPr lang="en-CA" smtClean="0"/>
              <a:t>‹#›</a:t>
            </a:fld>
            <a:endParaRPr lang="en-CA"/>
          </a:p>
        </p:txBody>
      </p:sp>
    </p:spTree>
    <p:extLst>
      <p:ext uri="{BB962C8B-B14F-4D97-AF65-F5344CB8AC3E}">
        <p14:creationId xmlns:p14="http://schemas.microsoft.com/office/powerpoint/2010/main" val="2027881918"/>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5.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927B482-F0A1-4631-AE2F-190434FD1AE6}"/>
              </a:ext>
            </a:extLst>
          </p:cNvPr>
          <p:cNvSpPr>
            <a:spLocks noGrp="1"/>
          </p:cNvSpPr>
          <p:nvPr>
            <p:ph type="ctrTitle"/>
          </p:nvPr>
        </p:nvSpPr>
        <p:spPr>
          <a:xfrm>
            <a:off x="838199" y="4525347"/>
            <a:ext cx="6801321" cy="1737360"/>
          </a:xfrm>
        </p:spPr>
        <p:txBody>
          <a:bodyPr anchor="ctr">
            <a:normAutofit/>
          </a:bodyPr>
          <a:lstStyle/>
          <a:p>
            <a:pPr algn="r"/>
            <a:r>
              <a:rPr lang="en-CA" dirty="0"/>
              <a:t>Catastrophe</a:t>
            </a:r>
            <a:endParaRPr lang="en-CA"/>
          </a:p>
        </p:txBody>
      </p:sp>
      <p:sp>
        <p:nvSpPr>
          <p:cNvPr id="3" name="Subtitle 2">
            <a:extLst>
              <a:ext uri="{FF2B5EF4-FFF2-40B4-BE49-F238E27FC236}">
                <a16:creationId xmlns:a16="http://schemas.microsoft.com/office/drawing/2014/main" id="{A8A58B10-7B5E-4E33-B380-B5E9BCDD41ED}"/>
              </a:ext>
            </a:extLst>
          </p:cNvPr>
          <p:cNvSpPr>
            <a:spLocks noGrp="1"/>
          </p:cNvSpPr>
          <p:nvPr>
            <p:ph type="subTitle" idx="1"/>
          </p:nvPr>
        </p:nvSpPr>
        <p:spPr>
          <a:xfrm>
            <a:off x="7961258" y="4525347"/>
            <a:ext cx="3258675" cy="1737360"/>
          </a:xfrm>
        </p:spPr>
        <p:txBody>
          <a:bodyPr anchor="ctr">
            <a:normAutofit/>
          </a:bodyPr>
          <a:lstStyle/>
          <a:p>
            <a:pPr algn="l"/>
            <a:r>
              <a:rPr lang="en-CA" dirty="0" err="1"/>
              <a:t>Najim</a:t>
            </a:r>
            <a:r>
              <a:rPr lang="en-CA" dirty="0"/>
              <a:t> Mohammed</a:t>
            </a:r>
            <a:endParaRPr lang="en-CA"/>
          </a:p>
          <a:p>
            <a:pPr algn="l"/>
            <a:r>
              <a:rPr lang="en-CA" dirty="0"/>
              <a:t>Konstantin </a:t>
            </a:r>
            <a:r>
              <a:rPr lang="en-CA" dirty="0" err="1"/>
              <a:t>Knaub</a:t>
            </a:r>
            <a:endParaRPr lang="en-CA"/>
          </a:p>
          <a:p>
            <a:pPr algn="l"/>
            <a:r>
              <a:rPr lang="en-CA" dirty="0"/>
              <a:t>Benjamin To</a:t>
            </a:r>
            <a:endParaRPr lang="en-CA"/>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2603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F2C04-2CB6-4C67-95BE-21B059FE23DA}"/>
              </a:ext>
            </a:extLst>
          </p:cNvPr>
          <p:cNvSpPr>
            <a:spLocks noGrp="1"/>
          </p:cNvSpPr>
          <p:nvPr>
            <p:ph type="title"/>
          </p:nvPr>
        </p:nvSpPr>
        <p:spPr/>
        <p:txBody>
          <a:bodyPr/>
          <a:lstStyle/>
          <a:p>
            <a:r>
              <a:rPr lang="en-CA" dirty="0"/>
              <a:t>Final designs</a:t>
            </a:r>
          </a:p>
        </p:txBody>
      </p:sp>
      <p:pic>
        <p:nvPicPr>
          <p:cNvPr id="5" name="Picture 4">
            <a:extLst>
              <a:ext uri="{FF2B5EF4-FFF2-40B4-BE49-F238E27FC236}">
                <a16:creationId xmlns:a16="http://schemas.microsoft.com/office/drawing/2014/main" id="{9E6C4E57-64A0-4B4E-9A66-A6642ACA9CED}"/>
              </a:ext>
            </a:extLst>
          </p:cNvPr>
          <p:cNvPicPr>
            <a:picLocks noChangeAspect="1"/>
          </p:cNvPicPr>
          <p:nvPr/>
        </p:nvPicPr>
        <p:blipFill>
          <a:blip r:embed="rId2"/>
          <a:stretch>
            <a:fillRect/>
          </a:stretch>
        </p:blipFill>
        <p:spPr>
          <a:xfrm>
            <a:off x="1850280" y="2045044"/>
            <a:ext cx="2713977" cy="3618637"/>
          </a:xfrm>
          <a:prstGeom prst="rect">
            <a:avLst/>
          </a:prstGeom>
        </p:spPr>
      </p:pic>
      <p:pic>
        <p:nvPicPr>
          <p:cNvPr id="6" name="Picture 5">
            <a:extLst>
              <a:ext uri="{FF2B5EF4-FFF2-40B4-BE49-F238E27FC236}">
                <a16:creationId xmlns:a16="http://schemas.microsoft.com/office/drawing/2014/main" id="{96B9710A-AAD7-477C-984C-73E541A9B18C}"/>
              </a:ext>
            </a:extLst>
          </p:cNvPr>
          <p:cNvPicPr>
            <a:picLocks noChangeAspect="1"/>
          </p:cNvPicPr>
          <p:nvPr/>
        </p:nvPicPr>
        <p:blipFill>
          <a:blip r:embed="rId3"/>
          <a:stretch>
            <a:fillRect/>
          </a:stretch>
        </p:blipFill>
        <p:spPr>
          <a:xfrm>
            <a:off x="7726912" y="2045044"/>
            <a:ext cx="2735669" cy="3630514"/>
          </a:xfrm>
          <a:prstGeom prst="rect">
            <a:avLst/>
          </a:prstGeom>
        </p:spPr>
      </p:pic>
    </p:spTree>
    <p:extLst>
      <p:ext uri="{BB962C8B-B14F-4D97-AF65-F5344CB8AC3E}">
        <p14:creationId xmlns:p14="http://schemas.microsoft.com/office/powerpoint/2010/main" val="2292283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3131F-3163-467C-9099-BB7043C285A3}"/>
              </a:ext>
            </a:extLst>
          </p:cNvPr>
          <p:cNvSpPr>
            <a:spLocks noGrp="1"/>
          </p:cNvSpPr>
          <p:nvPr>
            <p:ph type="title"/>
          </p:nvPr>
        </p:nvSpPr>
        <p:spPr/>
        <p:txBody>
          <a:bodyPr/>
          <a:lstStyle/>
          <a:p>
            <a:r>
              <a:rPr lang="en-CA" dirty="0"/>
              <a:t>Final designs</a:t>
            </a:r>
          </a:p>
        </p:txBody>
      </p:sp>
      <p:pic>
        <p:nvPicPr>
          <p:cNvPr id="5" name="Picture 4">
            <a:extLst>
              <a:ext uri="{FF2B5EF4-FFF2-40B4-BE49-F238E27FC236}">
                <a16:creationId xmlns:a16="http://schemas.microsoft.com/office/drawing/2014/main" id="{FD45DEB0-60AB-4D43-B7B0-87982D2A3B69}"/>
              </a:ext>
            </a:extLst>
          </p:cNvPr>
          <p:cNvPicPr>
            <a:picLocks noChangeAspect="1"/>
          </p:cNvPicPr>
          <p:nvPr/>
        </p:nvPicPr>
        <p:blipFill>
          <a:blip r:embed="rId2"/>
          <a:stretch>
            <a:fillRect/>
          </a:stretch>
        </p:blipFill>
        <p:spPr>
          <a:xfrm>
            <a:off x="1850426" y="2266012"/>
            <a:ext cx="2735670" cy="3618638"/>
          </a:xfrm>
          <a:prstGeom prst="rect">
            <a:avLst/>
          </a:prstGeom>
        </p:spPr>
      </p:pic>
      <p:pic>
        <p:nvPicPr>
          <p:cNvPr id="6" name="Picture 5">
            <a:extLst>
              <a:ext uri="{FF2B5EF4-FFF2-40B4-BE49-F238E27FC236}">
                <a16:creationId xmlns:a16="http://schemas.microsoft.com/office/drawing/2014/main" id="{D6BC4057-2145-4A0B-A797-3951457AC430}"/>
              </a:ext>
            </a:extLst>
          </p:cNvPr>
          <p:cNvPicPr>
            <a:picLocks noChangeAspect="1"/>
          </p:cNvPicPr>
          <p:nvPr/>
        </p:nvPicPr>
        <p:blipFill>
          <a:blip r:embed="rId3"/>
          <a:stretch>
            <a:fillRect/>
          </a:stretch>
        </p:blipFill>
        <p:spPr>
          <a:xfrm>
            <a:off x="7892087" y="2214694"/>
            <a:ext cx="2704724" cy="3618206"/>
          </a:xfrm>
          <a:prstGeom prst="rect">
            <a:avLst/>
          </a:prstGeom>
        </p:spPr>
      </p:pic>
    </p:spTree>
    <p:extLst>
      <p:ext uri="{BB962C8B-B14F-4D97-AF65-F5344CB8AC3E}">
        <p14:creationId xmlns:p14="http://schemas.microsoft.com/office/powerpoint/2010/main" val="404371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8DA87-F0C6-4FD0-A5F1-7B370F740276}"/>
              </a:ext>
            </a:extLst>
          </p:cNvPr>
          <p:cNvSpPr>
            <a:spLocks noGrp="1"/>
          </p:cNvSpPr>
          <p:nvPr>
            <p:ph type="title"/>
          </p:nvPr>
        </p:nvSpPr>
        <p:spPr/>
        <p:txBody>
          <a:bodyPr/>
          <a:lstStyle/>
          <a:p>
            <a:r>
              <a:rPr lang="en-CA" dirty="0"/>
              <a:t>Final designs</a:t>
            </a:r>
          </a:p>
        </p:txBody>
      </p:sp>
      <p:pic>
        <p:nvPicPr>
          <p:cNvPr id="4" name="Picture 3">
            <a:extLst>
              <a:ext uri="{FF2B5EF4-FFF2-40B4-BE49-F238E27FC236}">
                <a16:creationId xmlns:a16="http://schemas.microsoft.com/office/drawing/2014/main" id="{3E03178A-6666-4D09-806B-6A096BB1229F}"/>
              </a:ext>
            </a:extLst>
          </p:cNvPr>
          <p:cNvPicPr>
            <a:picLocks noChangeAspect="1"/>
          </p:cNvPicPr>
          <p:nvPr/>
        </p:nvPicPr>
        <p:blipFill>
          <a:blip r:embed="rId2"/>
          <a:stretch>
            <a:fillRect/>
          </a:stretch>
        </p:blipFill>
        <p:spPr>
          <a:xfrm>
            <a:off x="4587940" y="2261131"/>
            <a:ext cx="3016120" cy="3978352"/>
          </a:xfrm>
          <a:prstGeom prst="rect">
            <a:avLst/>
          </a:prstGeom>
        </p:spPr>
      </p:pic>
    </p:spTree>
    <p:extLst>
      <p:ext uri="{BB962C8B-B14F-4D97-AF65-F5344CB8AC3E}">
        <p14:creationId xmlns:p14="http://schemas.microsoft.com/office/powerpoint/2010/main" val="4013325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32711-177B-46DE-BCC8-DD32F22BF1F4}"/>
              </a:ext>
            </a:extLst>
          </p:cNvPr>
          <p:cNvSpPr>
            <a:spLocks noGrp="1"/>
          </p:cNvSpPr>
          <p:nvPr>
            <p:ph type="title"/>
          </p:nvPr>
        </p:nvSpPr>
        <p:spPr/>
        <p:txBody>
          <a:bodyPr/>
          <a:lstStyle/>
          <a:p>
            <a:r>
              <a:rPr lang="en-CA" dirty="0"/>
              <a:t>Finding form user testing</a:t>
            </a:r>
          </a:p>
        </p:txBody>
      </p:sp>
      <p:sp>
        <p:nvSpPr>
          <p:cNvPr id="3" name="Content Placeholder 2">
            <a:extLst>
              <a:ext uri="{FF2B5EF4-FFF2-40B4-BE49-F238E27FC236}">
                <a16:creationId xmlns:a16="http://schemas.microsoft.com/office/drawing/2014/main" id="{A923E8AA-12E2-4B1C-B5FF-7CBDA6748672}"/>
              </a:ext>
            </a:extLst>
          </p:cNvPr>
          <p:cNvSpPr>
            <a:spLocks noGrp="1"/>
          </p:cNvSpPr>
          <p:nvPr>
            <p:ph idx="1"/>
          </p:nvPr>
        </p:nvSpPr>
        <p:spPr/>
        <p:txBody>
          <a:bodyPr>
            <a:normAutofit fontScale="70000" lnSpcReduction="20000"/>
          </a:bodyPr>
          <a:lstStyle/>
          <a:p>
            <a:pPr marL="0" indent="0">
              <a:buNone/>
            </a:pPr>
            <a:r>
              <a:rPr lang="en-CA" dirty="0"/>
              <a:t>Good points</a:t>
            </a:r>
          </a:p>
          <a:p>
            <a:r>
              <a:rPr lang="en-CA" dirty="0"/>
              <a:t>Users completed all the tasks in testing</a:t>
            </a:r>
          </a:p>
          <a:p>
            <a:r>
              <a:rPr lang="en-CA" dirty="0"/>
              <a:t>It’s easy to navigate through the application</a:t>
            </a:r>
          </a:p>
          <a:p>
            <a:r>
              <a:rPr lang="en-CA" dirty="0"/>
              <a:t>The application is intuitive</a:t>
            </a:r>
          </a:p>
          <a:p>
            <a:pPr marL="0" indent="0">
              <a:buNone/>
            </a:pPr>
            <a:r>
              <a:rPr lang="en-CA" dirty="0"/>
              <a:t>Bad points </a:t>
            </a:r>
          </a:p>
          <a:p>
            <a:r>
              <a:rPr lang="en-CA" dirty="0"/>
              <a:t>Too many buttons on the page, some of them are confusing</a:t>
            </a:r>
          </a:p>
          <a:p>
            <a:r>
              <a:rPr lang="en-CA" dirty="0"/>
              <a:t>The old design cluttered</a:t>
            </a:r>
          </a:p>
          <a:p>
            <a:r>
              <a:rPr lang="en-CA" dirty="0"/>
              <a:t>The menu page has a lot of redundant buttons</a:t>
            </a:r>
          </a:p>
          <a:p>
            <a:r>
              <a:rPr lang="en-CA" dirty="0"/>
              <a:t>The “next” button on the profile page confused the users, after the set up of profile.(some users told us to add the “save” button.</a:t>
            </a:r>
          </a:p>
          <a:p>
            <a:pPr marL="0" indent="0">
              <a:buNone/>
            </a:pPr>
            <a:endParaRPr lang="en-CA" dirty="0"/>
          </a:p>
          <a:p>
            <a:pPr marL="0" indent="0">
              <a:buNone/>
            </a:pPr>
            <a:endParaRPr lang="en-CA" dirty="0"/>
          </a:p>
        </p:txBody>
      </p:sp>
    </p:spTree>
    <p:extLst>
      <p:ext uri="{BB962C8B-B14F-4D97-AF65-F5344CB8AC3E}">
        <p14:creationId xmlns:p14="http://schemas.microsoft.com/office/powerpoint/2010/main" val="943644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AA38-019B-4499-9ACF-F1E54FF449D2}"/>
              </a:ext>
            </a:extLst>
          </p:cNvPr>
          <p:cNvSpPr>
            <a:spLocks noGrp="1"/>
          </p:cNvSpPr>
          <p:nvPr>
            <p:ph type="title"/>
          </p:nvPr>
        </p:nvSpPr>
        <p:spPr/>
        <p:txBody>
          <a:bodyPr/>
          <a:lstStyle/>
          <a:p>
            <a:r>
              <a:rPr lang="en-CA" dirty="0"/>
              <a:t>Lessons learned</a:t>
            </a:r>
          </a:p>
        </p:txBody>
      </p:sp>
      <p:sp>
        <p:nvSpPr>
          <p:cNvPr id="3" name="Content Placeholder 2">
            <a:extLst>
              <a:ext uri="{FF2B5EF4-FFF2-40B4-BE49-F238E27FC236}">
                <a16:creationId xmlns:a16="http://schemas.microsoft.com/office/drawing/2014/main" id="{BDBCAEBC-1349-4E16-BE2C-ABCF138E0577}"/>
              </a:ext>
            </a:extLst>
          </p:cNvPr>
          <p:cNvSpPr>
            <a:spLocks noGrp="1"/>
          </p:cNvSpPr>
          <p:nvPr>
            <p:ph idx="1"/>
          </p:nvPr>
        </p:nvSpPr>
        <p:spPr/>
        <p:txBody>
          <a:bodyPr>
            <a:normAutofit lnSpcReduction="10000"/>
          </a:bodyPr>
          <a:lstStyle/>
          <a:p>
            <a:r>
              <a:rPr lang="en-CA" dirty="0"/>
              <a:t>The smallest part of the design could indeed affect the perception of the app to the user.</a:t>
            </a:r>
          </a:p>
          <a:p>
            <a:r>
              <a:rPr lang="en-CA" dirty="0"/>
              <a:t>We learnt that making the app intelligible could further enhance the user’s experience of the application.</a:t>
            </a:r>
          </a:p>
          <a:p>
            <a:r>
              <a:rPr lang="en-CA" dirty="0"/>
              <a:t>We learnt that making the application unique gave us better feedback from the testers.</a:t>
            </a:r>
          </a:p>
          <a:p>
            <a:r>
              <a:rPr lang="en-CA" dirty="0"/>
              <a:t>Allocating individual task to each of the group members improves work flow.</a:t>
            </a:r>
          </a:p>
          <a:p>
            <a:r>
              <a:rPr lang="en-CA" dirty="0"/>
              <a:t>We learnt that color scheme is the backbone of design.</a:t>
            </a:r>
          </a:p>
        </p:txBody>
      </p:sp>
    </p:spTree>
    <p:extLst>
      <p:ext uri="{BB962C8B-B14F-4D97-AF65-F5344CB8AC3E}">
        <p14:creationId xmlns:p14="http://schemas.microsoft.com/office/powerpoint/2010/main" val="4261431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91FC9-E0BF-4F7E-B79E-8003605CED4E}"/>
              </a:ext>
            </a:extLst>
          </p:cNvPr>
          <p:cNvSpPr>
            <a:spLocks noGrp="1"/>
          </p:cNvSpPr>
          <p:nvPr>
            <p:ph type="title"/>
          </p:nvPr>
        </p:nvSpPr>
        <p:spPr/>
        <p:txBody>
          <a:bodyPr/>
          <a:lstStyle/>
          <a:p>
            <a:r>
              <a:rPr lang="en-CA" dirty="0"/>
              <a:t>Next launch</a:t>
            </a:r>
          </a:p>
        </p:txBody>
      </p:sp>
      <p:sp>
        <p:nvSpPr>
          <p:cNvPr id="3" name="Content Placeholder 2">
            <a:extLst>
              <a:ext uri="{FF2B5EF4-FFF2-40B4-BE49-F238E27FC236}">
                <a16:creationId xmlns:a16="http://schemas.microsoft.com/office/drawing/2014/main" id="{BC9D2F9A-DE76-497F-8043-D9B476C1D6E5}"/>
              </a:ext>
            </a:extLst>
          </p:cNvPr>
          <p:cNvSpPr>
            <a:spLocks noGrp="1"/>
          </p:cNvSpPr>
          <p:nvPr>
            <p:ph idx="1"/>
          </p:nvPr>
        </p:nvSpPr>
        <p:spPr/>
        <p:txBody>
          <a:bodyPr/>
          <a:lstStyle/>
          <a:p>
            <a:r>
              <a:rPr lang="en-CA" dirty="0"/>
              <a:t>The ability to add voice command while app is closed, using a key word “activate”.</a:t>
            </a:r>
          </a:p>
          <a:p>
            <a:r>
              <a:rPr lang="en-CA" dirty="0"/>
              <a:t>The app would be integrated into the phones build-in weather app.</a:t>
            </a:r>
          </a:p>
          <a:p>
            <a:r>
              <a:rPr lang="en-CA" dirty="0"/>
              <a:t>The app would have the function of making use of internet connection to run its functions instead of building </a:t>
            </a:r>
            <a:r>
              <a:rPr lang="en-CA" dirty="0" err="1"/>
              <a:t>cpu</a:t>
            </a:r>
            <a:r>
              <a:rPr lang="en-CA" dirty="0"/>
              <a:t>, making it accessible to anyone.</a:t>
            </a:r>
          </a:p>
          <a:p>
            <a:r>
              <a:rPr lang="en-CA" dirty="0"/>
              <a:t>The app would be able to contact the emergency services when id detects the user to be incapacitated using ai. (</a:t>
            </a:r>
            <a:r>
              <a:rPr lang="en-CA" dirty="0" err="1"/>
              <a:t>event,disaster,fire</a:t>
            </a:r>
            <a:r>
              <a:rPr lang="en-CA" dirty="0"/>
              <a:t>)</a:t>
            </a:r>
          </a:p>
        </p:txBody>
      </p:sp>
    </p:spTree>
    <p:extLst>
      <p:ext uri="{BB962C8B-B14F-4D97-AF65-F5344CB8AC3E}">
        <p14:creationId xmlns:p14="http://schemas.microsoft.com/office/powerpoint/2010/main" val="61116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53EC67-4807-44BE-96B9-D5633B778694}"/>
              </a:ext>
            </a:extLst>
          </p:cNvPr>
          <p:cNvSpPr>
            <a:spLocks noGrp="1"/>
          </p:cNvSpPr>
          <p:nvPr>
            <p:ph type="title"/>
          </p:nvPr>
        </p:nvSpPr>
        <p:spPr>
          <a:xfrm>
            <a:off x="640079" y="4526280"/>
            <a:ext cx="7410681" cy="1737360"/>
          </a:xfrm>
        </p:spPr>
        <p:txBody>
          <a:bodyPr>
            <a:normAutofit/>
          </a:bodyPr>
          <a:lstStyle/>
          <a:p>
            <a:r>
              <a:rPr lang="en-CA" sz="4800"/>
              <a:t>Project review</a:t>
            </a:r>
          </a:p>
        </p:txBody>
      </p:sp>
      <p:sp>
        <p:nvSpPr>
          <p:cNvPr id="3" name="Content Placeholder 2">
            <a:extLst>
              <a:ext uri="{FF2B5EF4-FFF2-40B4-BE49-F238E27FC236}">
                <a16:creationId xmlns:a16="http://schemas.microsoft.com/office/drawing/2014/main" id="{1200F372-B651-4878-A2C4-6276E3100027}"/>
              </a:ext>
            </a:extLst>
          </p:cNvPr>
          <p:cNvSpPr>
            <a:spLocks noGrp="1"/>
          </p:cNvSpPr>
          <p:nvPr>
            <p:ph idx="1"/>
          </p:nvPr>
        </p:nvSpPr>
        <p:spPr>
          <a:xfrm>
            <a:off x="640080" y="595293"/>
            <a:ext cx="5676637" cy="3463951"/>
          </a:xfrm>
        </p:spPr>
        <p:txBody>
          <a:bodyPr anchor="ctr">
            <a:normAutofit/>
          </a:bodyPr>
          <a:lstStyle/>
          <a:p>
            <a:r>
              <a:rPr lang="en-CA" sz="1800" i="1" dirty="0"/>
              <a:t>Prediction of any future disaster, using arrays of bundled up with arrays of equipment and futuristic technologies. </a:t>
            </a:r>
            <a:endParaRPr lang="en-CA" sz="1800" dirty="0"/>
          </a:p>
          <a:p>
            <a:r>
              <a:rPr lang="en-CA" sz="1800" dirty="0"/>
              <a:t>Using AI and </a:t>
            </a:r>
            <a:r>
              <a:rPr lang="en-CA" sz="1800"/>
              <a:t>machine learning.</a:t>
            </a:r>
            <a:endParaRPr lang="en-CA" sz="1800" dirty="0"/>
          </a:p>
        </p:txBody>
      </p:sp>
      <p:sp>
        <p:nvSpPr>
          <p:cNvPr id="10"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4507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FB5F8A9-7960-44CA-B65A-5E1F913979CE}"/>
              </a:ext>
            </a:extLst>
          </p:cNvPr>
          <p:cNvSpPr>
            <a:spLocks noGrp="1"/>
          </p:cNvSpPr>
          <p:nvPr>
            <p:ph type="title"/>
          </p:nvPr>
        </p:nvSpPr>
        <p:spPr>
          <a:xfrm>
            <a:off x="640079" y="4526280"/>
            <a:ext cx="7410681" cy="1737360"/>
          </a:xfrm>
        </p:spPr>
        <p:txBody>
          <a:bodyPr>
            <a:normAutofit/>
          </a:bodyPr>
          <a:lstStyle/>
          <a:p>
            <a:r>
              <a:rPr lang="en-CA" sz="4800"/>
              <a:t>Target user audience</a:t>
            </a:r>
          </a:p>
        </p:txBody>
      </p:sp>
      <p:sp>
        <p:nvSpPr>
          <p:cNvPr id="3" name="Content Placeholder 2">
            <a:extLst>
              <a:ext uri="{FF2B5EF4-FFF2-40B4-BE49-F238E27FC236}">
                <a16:creationId xmlns:a16="http://schemas.microsoft.com/office/drawing/2014/main" id="{95716057-9927-41E6-9695-9E567AE0950C}"/>
              </a:ext>
            </a:extLst>
          </p:cNvPr>
          <p:cNvSpPr>
            <a:spLocks noGrp="1"/>
          </p:cNvSpPr>
          <p:nvPr>
            <p:ph idx="1"/>
          </p:nvPr>
        </p:nvSpPr>
        <p:spPr>
          <a:xfrm>
            <a:off x="640080" y="595293"/>
            <a:ext cx="5676637" cy="3463951"/>
          </a:xfrm>
        </p:spPr>
        <p:txBody>
          <a:bodyPr anchor="ctr">
            <a:normAutofit/>
          </a:bodyPr>
          <a:lstStyle/>
          <a:p>
            <a:r>
              <a:rPr lang="en-CA" sz="1800"/>
              <a:t>Travelers </a:t>
            </a:r>
          </a:p>
          <a:p>
            <a:r>
              <a:rPr lang="en-CA" sz="1800"/>
              <a:t>People who live in a danger area</a:t>
            </a:r>
          </a:p>
          <a:p>
            <a:r>
              <a:rPr lang="en-CA" sz="1800"/>
              <a:t>Workers in special services (Such as firefighters)</a:t>
            </a:r>
          </a:p>
          <a:p>
            <a:r>
              <a:rPr lang="en-CA" sz="1800"/>
              <a:t>The average consumer, anyone with a smart device to access the internet.</a:t>
            </a:r>
          </a:p>
        </p:txBody>
      </p:sp>
      <p:sp>
        <p:nvSpPr>
          <p:cNvPr id="10"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1015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3AEB9-EE5C-4573-B706-2BE9F7793F79}"/>
              </a:ext>
            </a:extLst>
          </p:cNvPr>
          <p:cNvSpPr>
            <a:spLocks noGrp="1"/>
          </p:cNvSpPr>
          <p:nvPr>
            <p:ph type="title"/>
          </p:nvPr>
        </p:nvSpPr>
        <p:spPr>
          <a:xfrm>
            <a:off x="838200" y="963877"/>
            <a:ext cx="3494362" cy="4930246"/>
          </a:xfrm>
        </p:spPr>
        <p:txBody>
          <a:bodyPr>
            <a:normAutofit/>
          </a:bodyPr>
          <a:lstStyle/>
          <a:p>
            <a:pPr algn="r"/>
            <a:r>
              <a:rPr lang="en-CA">
                <a:solidFill>
                  <a:schemeClr val="accent1"/>
                </a:solidFill>
              </a:rPr>
              <a:t>Features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9DBC142-FD1D-4DFE-905D-FCFEB5DC0C31}"/>
              </a:ext>
            </a:extLst>
          </p:cNvPr>
          <p:cNvSpPr>
            <a:spLocks noGrp="1"/>
          </p:cNvSpPr>
          <p:nvPr>
            <p:ph idx="1"/>
          </p:nvPr>
        </p:nvSpPr>
        <p:spPr>
          <a:xfrm>
            <a:off x="4976031" y="963877"/>
            <a:ext cx="6377769" cy="4930246"/>
          </a:xfrm>
        </p:spPr>
        <p:txBody>
          <a:bodyPr anchor="ctr">
            <a:normAutofit/>
          </a:bodyPr>
          <a:lstStyle/>
          <a:p>
            <a:pPr marL="0" indent="0">
              <a:buNone/>
            </a:pPr>
            <a:r>
              <a:rPr lang="en-CA" sz="2400"/>
              <a:t>Top Ranked</a:t>
            </a:r>
          </a:p>
          <a:p>
            <a:r>
              <a:rPr lang="en-CA" sz="2400"/>
              <a:t>A user can set the range in the specific area </a:t>
            </a:r>
          </a:p>
          <a:p>
            <a:r>
              <a:rPr lang="en-CA" sz="2400"/>
              <a:t>Using of artificial intelligence and machine learning</a:t>
            </a:r>
          </a:p>
          <a:p>
            <a:pPr marL="0" indent="0">
              <a:buNone/>
            </a:pPr>
            <a:r>
              <a:rPr lang="en-CA" sz="2400"/>
              <a:t>Lowest Ranked</a:t>
            </a:r>
          </a:p>
          <a:p>
            <a:r>
              <a:rPr lang="en-CA" sz="2400"/>
              <a:t>Constantly updating the data about danger risk in a specific location.</a:t>
            </a:r>
          </a:p>
          <a:p>
            <a:endParaRPr lang="en-CA" sz="2400"/>
          </a:p>
          <a:p>
            <a:pPr marL="0" indent="0">
              <a:buNone/>
            </a:pPr>
            <a:endParaRPr lang="en-CA" sz="2400"/>
          </a:p>
          <a:p>
            <a:pPr marL="0" indent="0">
              <a:buNone/>
            </a:pPr>
            <a:endParaRPr lang="en-CA" sz="2400"/>
          </a:p>
          <a:p>
            <a:pPr marL="0" indent="0">
              <a:buNone/>
            </a:pPr>
            <a:endParaRPr lang="en-CA" sz="2400"/>
          </a:p>
        </p:txBody>
      </p:sp>
    </p:spTree>
    <p:extLst>
      <p:ext uri="{BB962C8B-B14F-4D97-AF65-F5344CB8AC3E}">
        <p14:creationId xmlns:p14="http://schemas.microsoft.com/office/powerpoint/2010/main" val="1708849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280661-2B9C-4294-B7FA-F7C48EF5375D}"/>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sz="6000" kern="1200">
                <a:solidFill>
                  <a:schemeClr val="tx1"/>
                </a:solidFill>
                <a:latin typeface="+mj-lt"/>
                <a:ea typeface="+mj-ea"/>
                <a:cs typeface="+mj-cs"/>
              </a:rPr>
              <a:t>Initial and Revised wireframes </a:t>
            </a:r>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4540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0B450-A1C6-4070-ADD5-79E8D948D063}"/>
              </a:ext>
            </a:extLst>
          </p:cNvPr>
          <p:cNvSpPr>
            <a:spLocks noGrp="1"/>
          </p:cNvSpPr>
          <p:nvPr>
            <p:ph type="title"/>
          </p:nvPr>
        </p:nvSpPr>
        <p:spPr/>
        <p:txBody>
          <a:bodyPr/>
          <a:lstStyle/>
          <a:p>
            <a:r>
              <a:rPr lang="en-CA" dirty="0"/>
              <a:t>Home page</a:t>
            </a:r>
          </a:p>
        </p:txBody>
      </p:sp>
      <p:pic>
        <p:nvPicPr>
          <p:cNvPr id="33" name="Content Placeholder 32">
            <a:extLst>
              <a:ext uri="{FF2B5EF4-FFF2-40B4-BE49-F238E27FC236}">
                <a16:creationId xmlns:a16="http://schemas.microsoft.com/office/drawing/2014/main" id="{F3C08FC9-1001-4C30-BDFE-42CA15E770BD}"/>
              </a:ext>
            </a:extLst>
          </p:cNvPr>
          <p:cNvPicPr>
            <a:picLocks noGrp="1" noChangeAspect="1"/>
          </p:cNvPicPr>
          <p:nvPr>
            <p:ph idx="1"/>
          </p:nvPr>
        </p:nvPicPr>
        <p:blipFill>
          <a:blip r:embed="rId2"/>
          <a:stretch>
            <a:fillRect/>
          </a:stretch>
        </p:blipFill>
        <p:spPr>
          <a:xfrm>
            <a:off x="1597903" y="1969563"/>
            <a:ext cx="2008309" cy="4351338"/>
          </a:xfrm>
          <a:prstGeom prst="rect">
            <a:avLst/>
          </a:prstGeom>
        </p:spPr>
      </p:pic>
      <p:pic>
        <p:nvPicPr>
          <p:cNvPr id="5" name="Picture 4">
            <a:extLst>
              <a:ext uri="{FF2B5EF4-FFF2-40B4-BE49-F238E27FC236}">
                <a16:creationId xmlns:a16="http://schemas.microsoft.com/office/drawing/2014/main" id="{F1C834CB-6276-41B7-94F9-A0AA14F2E6A8}"/>
              </a:ext>
            </a:extLst>
          </p:cNvPr>
          <p:cNvPicPr>
            <a:picLocks noChangeAspect="1"/>
          </p:cNvPicPr>
          <p:nvPr/>
        </p:nvPicPr>
        <p:blipFill>
          <a:blip r:embed="rId3"/>
          <a:stretch>
            <a:fillRect/>
          </a:stretch>
        </p:blipFill>
        <p:spPr>
          <a:xfrm>
            <a:off x="6972137" y="2044783"/>
            <a:ext cx="2305118" cy="4464537"/>
          </a:xfrm>
          <a:prstGeom prst="rect">
            <a:avLst/>
          </a:prstGeom>
        </p:spPr>
      </p:pic>
      <p:cxnSp>
        <p:nvCxnSpPr>
          <p:cNvPr id="11" name="Straight Arrow Connector 10">
            <a:extLst>
              <a:ext uri="{FF2B5EF4-FFF2-40B4-BE49-F238E27FC236}">
                <a16:creationId xmlns:a16="http://schemas.microsoft.com/office/drawing/2014/main" id="{FA916755-29B7-4D58-A2CA-D49817FFFB78}"/>
              </a:ext>
            </a:extLst>
          </p:cNvPr>
          <p:cNvCxnSpPr>
            <a:cxnSpLocks/>
          </p:cNvCxnSpPr>
          <p:nvPr/>
        </p:nvCxnSpPr>
        <p:spPr>
          <a:xfrm flipH="1" flipV="1">
            <a:off x="3249227" y="5619565"/>
            <a:ext cx="1402673" cy="168676"/>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6507963-B036-4205-8AF4-34E7E28B4EF9}"/>
              </a:ext>
            </a:extLst>
          </p:cNvPr>
          <p:cNvCxnSpPr/>
          <p:nvPr/>
        </p:nvCxnSpPr>
        <p:spPr>
          <a:xfrm>
            <a:off x="5726097" y="5788241"/>
            <a:ext cx="2787588" cy="53266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7823BB6-5896-4FB8-8665-CCE17226FD95}"/>
              </a:ext>
            </a:extLst>
          </p:cNvPr>
          <p:cNvSpPr/>
          <p:nvPr/>
        </p:nvSpPr>
        <p:spPr>
          <a:xfrm>
            <a:off x="4651898" y="5060273"/>
            <a:ext cx="1313895" cy="8078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dirty="0">
                <a:solidFill>
                  <a:schemeClr val="tx1"/>
                </a:solidFill>
              </a:rPr>
              <a:t>We moved the “Menu” button to the bottom.</a:t>
            </a:r>
          </a:p>
          <a:p>
            <a:pPr algn="ctr"/>
            <a:r>
              <a:rPr lang="en-CA" sz="1000" dirty="0">
                <a:solidFill>
                  <a:schemeClr val="tx1"/>
                </a:solidFill>
              </a:rPr>
              <a:t>In our opinion it best suits there.</a:t>
            </a:r>
          </a:p>
        </p:txBody>
      </p:sp>
      <p:sp>
        <p:nvSpPr>
          <p:cNvPr id="17" name="TextBox 16">
            <a:extLst>
              <a:ext uri="{FF2B5EF4-FFF2-40B4-BE49-F238E27FC236}">
                <a16:creationId xmlns:a16="http://schemas.microsoft.com/office/drawing/2014/main" id="{015622A2-16E9-493E-B338-14C1C9E9E868}"/>
              </a:ext>
            </a:extLst>
          </p:cNvPr>
          <p:cNvSpPr txBox="1"/>
          <p:nvPr/>
        </p:nvSpPr>
        <p:spPr>
          <a:xfrm>
            <a:off x="4740676" y="3429000"/>
            <a:ext cx="1225117" cy="738664"/>
          </a:xfrm>
          <a:prstGeom prst="rect">
            <a:avLst/>
          </a:prstGeom>
          <a:solidFill>
            <a:schemeClr val="bg1"/>
          </a:solidFill>
          <a:ln>
            <a:solidFill>
              <a:schemeClr val="tx1"/>
            </a:solidFill>
          </a:ln>
        </p:spPr>
        <p:txBody>
          <a:bodyPr wrap="square" rtlCol="0">
            <a:spAutoFit/>
          </a:bodyPr>
          <a:lstStyle/>
          <a:p>
            <a:r>
              <a:rPr lang="en-CA" sz="1050" dirty="0"/>
              <a:t>Some items were moved to other places for best layout.</a:t>
            </a:r>
          </a:p>
        </p:txBody>
      </p:sp>
      <p:cxnSp>
        <p:nvCxnSpPr>
          <p:cNvPr id="20" name="Straight Arrow Connector 19">
            <a:extLst>
              <a:ext uri="{FF2B5EF4-FFF2-40B4-BE49-F238E27FC236}">
                <a16:creationId xmlns:a16="http://schemas.microsoft.com/office/drawing/2014/main" id="{1E61E636-15C4-4200-BF6C-37587AB4C00E}"/>
              </a:ext>
            </a:extLst>
          </p:cNvPr>
          <p:cNvCxnSpPr/>
          <p:nvPr/>
        </p:nvCxnSpPr>
        <p:spPr>
          <a:xfrm flipV="1">
            <a:off x="5965793" y="3302493"/>
            <a:ext cx="1340529" cy="31959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DFA6B3F-F706-4825-AE9C-D1A0192FB042}"/>
              </a:ext>
            </a:extLst>
          </p:cNvPr>
          <p:cNvCxnSpPr>
            <a:cxnSpLocks/>
          </p:cNvCxnSpPr>
          <p:nvPr/>
        </p:nvCxnSpPr>
        <p:spPr>
          <a:xfrm flipH="1" flipV="1">
            <a:off x="1944210" y="3119338"/>
            <a:ext cx="2777733" cy="860986"/>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A691F75-8B90-48B7-917C-E26CFBD69FE1}"/>
              </a:ext>
            </a:extLst>
          </p:cNvPr>
          <p:cNvCxnSpPr/>
          <p:nvPr/>
        </p:nvCxnSpPr>
        <p:spPr>
          <a:xfrm>
            <a:off x="5965793" y="4025622"/>
            <a:ext cx="1006344" cy="1216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9E24626-AD58-4097-93FD-9B72558A0BF7}"/>
              </a:ext>
            </a:extLst>
          </p:cNvPr>
          <p:cNvCxnSpPr>
            <a:stCxn id="17" idx="3"/>
          </p:cNvCxnSpPr>
          <p:nvPr/>
        </p:nvCxnSpPr>
        <p:spPr>
          <a:xfrm flipV="1">
            <a:off x="5965793" y="3215682"/>
            <a:ext cx="2158903" cy="582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D2A9846-A90B-4542-BFDA-F9A16ECB05BC}"/>
              </a:ext>
            </a:extLst>
          </p:cNvPr>
          <p:cNvCxnSpPr>
            <a:cxnSpLocks/>
          </p:cNvCxnSpPr>
          <p:nvPr/>
        </p:nvCxnSpPr>
        <p:spPr>
          <a:xfrm flipH="1" flipV="1">
            <a:off x="2861302" y="3037273"/>
            <a:ext cx="1880912" cy="691929"/>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92C39D4-E68A-42D6-958F-ED18AFD90CAC}"/>
              </a:ext>
            </a:extLst>
          </p:cNvPr>
          <p:cNvCxnSpPr>
            <a:cxnSpLocks/>
          </p:cNvCxnSpPr>
          <p:nvPr/>
        </p:nvCxnSpPr>
        <p:spPr>
          <a:xfrm flipH="1" flipV="1">
            <a:off x="3596846" y="2974474"/>
            <a:ext cx="1134464" cy="626455"/>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176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AACD-DF34-4C3B-B57F-F27F02753D54}"/>
              </a:ext>
            </a:extLst>
          </p:cNvPr>
          <p:cNvSpPr>
            <a:spLocks noGrp="1"/>
          </p:cNvSpPr>
          <p:nvPr>
            <p:ph type="title"/>
          </p:nvPr>
        </p:nvSpPr>
        <p:spPr>
          <a:xfrm>
            <a:off x="898384" y="45862"/>
            <a:ext cx="10018713" cy="1752599"/>
          </a:xfrm>
        </p:spPr>
        <p:txBody>
          <a:bodyPr/>
          <a:lstStyle/>
          <a:p>
            <a:r>
              <a:rPr lang="en-CA" dirty="0"/>
              <a:t>Menu page</a:t>
            </a:r>
          </a:p>
        </p:txBody>
      </p:sp>
      <p:pic>
        <p:nvPicPr>
          <p:cNvPr id="4" name="Content Placeholder 3">
            <a:extLst>
              <a:ext uri="{FF2B5EF4-FFF2-40B4-BE49-F238E27FC236}">
                <a16:creationId xmlns:a16="http://schemas.microsoft.com/office/drawing/2014/main" id="{52D758CA-EF4F-41DC-8597-EF1FBD83E453}"/>
              </a:ext>
            </a:extLst>
          </p:cNvPr>
          <p:cNvPicPr>
            <a:picLocks noGrp="1" noChangeAspect="1"/>
          </p:cNvPicPr>
          <p:nvPr>
            <p:ph idx="1"/>
          </p:nvPr>
        </p:nvPicPr>
        <p:blipFill>
          <a:blip r:embed="rId2"/>
          <a:stretch>
            <a:fillRect/>
          </a:stretch>
        </p:blipFill>
        <p:spPr>
          <a:xfrm>
            <a:off x="1981942" y="1690688"/>
            <a:ext cx="2013928" cy="4351338"/>
          </a:xfrm>
          <a:prstGeom prst="rect">
            <a:avLst/>
          </a:prstGeom>
        </p:spPr>
      </p:pic>
      <p:pic>
        <p:nvPicPr>
          <p:cNvPr id="5" name="Picture 4">
            <a:extLst>
              <a:ext uri="{FF2B5EF4-FFF2-40B4-BE49-F238E27FC236}">
                <a16:creationId xmlns:a16="http://schemas.microsoft.com/office/drawing/2014/main" id="{A2A47B39-A01F-411D-A2A3-868E43C1F2D2}"/>
              </a:ext>
            </a:extLst>
          </p:cNvPr>
          <p:cNvPicPr>
            <a:picLocks noChangeAspect="1"/>
          </p:cNvPicPr>
          <p:nvPr/>
        </p:nvPicPr>
        <p:blipFill>
          <a:blip r:embed="rId3"/>
          <a:stretch>
            <a:fillRect/>
          </a:stretch>
        </p:blipFill>
        <p:spPr>
          <a:xfrm>
            <a:off x="7100757" y="1518444"/>
            <a:ext cx="2190750" cy="4695825"/>
          </a:xfrm>
          <a:prstGeom prst="rect">
            <a:avLst/>
          </a:prstGeom>
        </p:spPr>
      </p:pic>
      <p:sp>
        <p:nvSpPr>
          <p:cNvPr id="6" name="Rectangle 5">
            <a:extLst>
              <a:ext uri="{FF2B5EF4-FFF2-40B4-BE49-F238E27FC236}">
                <a16:creationId xmlns:a16="http://schemas.microsoft.com/office/drawing/2014/main" id="{2A36C2C3-73E1-4B70-A107-E2E90D4C8103}"/>
              </a:ext>
            </a:extLst>
          </p:cNvPr>
          <p:cNvSpPr/>
          <p:nvPr/>
        </p:nvSpPr>
        <p:spPr>
          <a:xfrm>
            <a:off x="4627984" y="3144416"/>
            <a:ext cx="1819469" cy="1642188"/>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We removed some unnecessary buttons, to make the interface in the profile page started looking convenient and understandable. We moved the “Activate button” to the home page and make it to actual weather forecast.</a:t>
            </a:r>
          </a:p>
        </p:txBody>
      </p:sp>
      <p:cxnSp>
        <p:nvCxnSpPr>
          <p:cNvPr id="10" name="Straight Arrow Connector 9">
            <a:extLst>
              <a:ext uri="{FF2B5EF4-FFF2-40B4-BE49-F238E27FC236}">
                <a16:creationId xmlns:a16="http://schemas.microsoft.com/office/drawing/2014/main" id="{64D0CF69-6537-4E9E-8439-189FEB2FA4A0}"/>
              </a:ext>
            </a:extLst>
          </p:cNvPr>
          <p:cNvCxnSpPr/>
          <p:nvPr/>
        </p:nvCxnSpPr>
        <p:spPr>
          <a:xfrm>
            <a:off x="6447453" y="4083728"/>
            <a:ext cx="6533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0EA538F-55C7-4438-82E1-3DBACBBCDA0F}"/>
              </a:ext>
            </a:extLst>
          </p:cNvPr>
          <p:cNvCxnSpPr/>
          <p:nvPr/>
        </p:nvCxnSpPr>
        <p:spPr>
          <a:xfrm flipH="1">
            <a:off x="3995870" y="4101483"/>
            <a:ext cx="6321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6793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A2E8A-C4A9-4CB6-A2E9-4055F7A16B50}"/>
              </a:ext>
            </a:extLst>
          </p:cNvPr>
          <p:cNvSpPr>
            <a:spLocks noGrp="1"/>
          </p:cNvSpPr>
          <p:nvPr>
            <p:ph type="title"/>
          </p:nvPr>
        </p:nvSpPr>
        <p:spPr>
          <a:xfrm>
            <a:off x="889507" y="-61911"/>
            <a:ext cx="10018713" cy="1752599"/>
          </a:xfrm>
        </p:spPr>
        <p:txBody>
          <a:bodyPr/>
          <a:lstStyle/>
          <a:p>
            <a:r>
              <a:rPr lang="en-CA" dirty="0"/>
              <a:t>Profile page</a:t>
            </a:r>
          </a:p>
        </p:txBody>
      </p:sp>
      <p:pic>
        <p:nvPicPr>
          <p:cNvPr id="4" name="Content Placeholder 3">
            <a:extLst>
              <a:ext uri="{FF2B5EF4-FFF2-40B4-BE49-F238E27FC236}">
                <a16:creationId xmlns:a16="http://schemas.microsoft.com/office/drawing/2014/main" id="{7D31B49C-EA84-4D70-B0D1-69F537C62B60}"/>
              </a:ext>
            </a:extLst>
          </p:cNvPr>
          <p:cNvPicPr>
            <a:picLocks noGrp="1" noChangeAspect="1"/>
          </p:cNvPicPr>
          <p:nvPr>
            <p:ph idx="1"/>
          </p:nvPr>
        </p:nvPicPr>
        <p:blipFill>
          <a:blip r:embed="rId2"/>
          <a:stretch>
            <a:fillRect/>
          </a:stretch>
        </p:blipFill>
        <p:spPr>
          <a:xfrm>
            <a:off x="2083224" y="1690688"/>
            <a:ext cx="2016638" cy="4351338"/>
          </a:xfrm>
          <a:prstGeom prst="rect">
            <a:avLst/>
          </a:prstGeom>
        </p:spPr>
      </p:pic>
      <p:pic>
        <p:nvPicPr>
          <p:cNvPr id="5" name="Picture 4">
            <a:extLst>
              <a:ext uri="{FF2B5EF4-FFF2-40B4-BE49-F238E27FC236}">
                <a16:creationId xmlns:a16="http://schemas.microsoft.com/office/drawing/2014/main" id="{AE4647A7-A41D-4079-B53F-BC34098E698A}"/>
              </a:ext>
            </a:extLst>
          </p:cNvPr>
          <p:cNvPicPr>
            <a:picLocks noChangeAspect="1"/>
          </p:cNvPicPr>
          <p:nvPr/>
        </p:nvPicPr>
        <p:blipFill>
          <a:blip r:embed="rId3"/>
          <a:stretch>
            <a:fillRect/>
          </a:stretch>
        </p:blipFill>
        <p:spPr>
          <a:xfrm>
            <a:off x="7355877" y="1690688"/>
            <a:ext cx="2370870" cy="4351338"/>
          </a:xfrm>
          <a:prstGeom prst="rect">
            <a:avLst/>
          </a:prstGeom>
        </p:spPr>
      </p:pic>
      <p:sp>
        <p:nvSpPr>
          <p:cNvPr id="6" name="TextBox 5">
            <a:extLst>
              <a:ext uri="{FF2B5EF4-FFF2-40B4-BE49-F238E27FC236}">
                <a16:creationId xmlns:a16="http://schemas.microsoft.com/office/drawing/2014/main" id="{3D515A84-C616-4E22-B38C-A8511DA4824F}"/>
              </a:ext>
            </a:extLst>
          </p:cNvPr>
          <p:cNvSpPr txBox="1"/>
          <p:nvPr/>
        </p:nvSpPr>
        <p:spPr>
          <a:xfrm>
            <a:off x="4870580" y="3321698"/>
            <a:ext cx="1763485" cy="1384995"/>
          </a:xfrm>
          <a:prstGeom prst="rect">
            <a:avLst/>
          </a:prstGeom>
          <a:solidFill>
            <a:schemeClr val="bg1"/>
          </a:solidFill>
          <a:ln>
            <a:solidFill>
              <a:schemeClr val="tx1"/>
            </a:solidFill>
          </a:ln>
        </p:spPr>
        <p:txBody>
          <a:bodyPr wrap="square" rtlCol="0">
            <a:spAutoFit/>
          </a:bodyPr>
          <a:lstStyle/>
          <a:p>
            <a:r>
              <a:rPr lang="en-CA" sz="1050" dirty="0"/>
              <a:t>After making significant changes in design, the interface in the profile page started looking beautiful for a human eye. The “next” button has been removed and now the user must scroll down to see the results.</a:t>
            </a:r>
          </a:p>
        </p:txBody>
      </p:sp>
      <p:cxnSp>
        <p:nvCxnSpPr>
          <p:cNvPr id="8" name="Straight Arrow Connector 7">
            <a:extLst>
              <a:ext uri="{FF2B5EF4-FFF2-40B4-BE49-F238E27FC236}">
                <a16:creationId xmlns:a16="http://schemas.microsoft.com/office/drawing/2014/main" id="{AE44370C-9A7A-4680-96ED-87CB85357CC5}"/>
              </a:ext>
            </a:extLst>
          </p:cNvPr>
          <p:cNvCxnSpPr>
            <a:cxnSpLocks/>
          </p:cNvCxnSpPr>
          <p:nvPr/>
        </p:nvCxnSpPr>
        <p:spPr>
          <a:xfrm flipH="1">
            <a:off x="4038529" y="4438835"/>
            <a:ext cx="8320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08A0C7E-45BC-412B-AE34-8D2C554DC44E}"/>
              </a:ext>
            </a:extLst>
          </p:cNvPr>
          <p:cNvCxnSpPr/>
          <p:nvPr/>
        </p:nvCxnSpPr>
        <p:spPr>
          <a:xfrm>
            <a:off x="6634065" y="4456590"/>
            <a:ext cx="7218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4901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17C15-9EEF-488A-86D7-75BF7240B29E}"/>
              </a:ext>
            </a:extLst>
          </p:cNvPr>
          <p:cNvSpPr>
            <a:spLocks noGrp="1"/>
          </p:cNvSpPr>
          <p:nvPr>
            <p:ph type="title"/>
          </p:nvPr>
        </p:nvSpPr>
        <p:spPr>
          <a:xfrm>
            <a:off x="953583" y="178838"/>
            <a:ext cx="10018713" cy="1752599"/>
          </a:xfrm>
        </p:spPr>
        <p:txBody>
          <a:bodyPr/>
          <a:lstStyle/>
          <a:p>
            <a:r>
              <a:rPr lang="en-CA" dirty="0"/>
              <a:t>Result page</a:t>
            </a:r>
          </a:p>
        </p:txBody>
      </p:sp>
      <p:pic>
        <p:nvPicPr>
          <p:cNvPr id="5" name="Picture 4">
            <a:extLst>
              <a:ext uri="{FF2B5EF4-FFF2-40B4-BE49-F238E27FC236}">
                <a16:creationId xmlns:a16="http://schemas.microsoft.com/office/drawing/2014/main" id="{AD029915-5D2C-4CA0-99C7-1185FF4EC2FD}"/>
              </a:ext>
            </a:extLst>
          </p:cNvPr>
          <p:cNvPicPr>
            <a:picLocks noChangeAspect="1"/>
          </p:cNvPicPr>
          <p:nvPr/>
        </p:nvPicPr>
        <p:blipFill>
          <a:blip r:embed="rId2"/>
          <a:stretch>
            <a:fillRect/>
          </a:stretch>
        </p:blipFill>
        <p:spPr>
          <a:xfrm>
            <a:off x="6251509" y="1687284"/>
            <a:ext cx="2079507" cy="4486990"/>
          </a:xfrm>
          <a:prstGeom prst="rect">
            <a:avLst/>
          </a:prstGeom>
        </p:spPr>
      </p:pic>
      <p:pic>
        <p:nvPicPr>
          <p:cNvPr id="9" name="Picture 8">
            <a:extLst>
              <a:ext uri="{FF2B5EF4-FFF2-40B4-BE49-F238E27FC236}">
                <a16:creationId xmlns:a16="http://schemas.microsoft.com/office/drawing/2014/main" id="{A3C9B2BE-BDDF-40DA-8B79-E4AE04160622}"/>
              </a:ext>
            </a:extLst>
          </p:cNvPr>
          <p:cNvPicPr>
            <a:picLocks noChangeAspect="1"/>
          </p:cNvPicPr>
          <p:nvPr/>
        </p:nvPicPr>
        <p:blipFill>
          <a:blip r:embed="rId3"/>
          <a:stretch>
            <a:fillRect/>
          </a:stretch>
        </p:blipFill>
        <p:spPr>
          <a:xfrm>
            <a:off x="9198298" y="1687284"/>
            <a:ext cx="2259207" cy="4486990"/>
          </a:xfrm>
          <a:prstGeom prst="rect">
            <a:avLst/>
          </a:prstGeom>
        </p:spPr>
      </p:pic>
      <p:pic>
        <p:nvPicPr>
          <p:cNvPr id="12" name="Picture 11">
            <a:extLst>
              <a:ext uri="{FF2B5EF4-FFF2-40B4-BE49-F238E27FC236}">
                <a16:creationId xmlns:a16="http://schemas.microsoft.com/office/drawing/2014/main" id="{22CCF4A8-0309-4D26-B183-2C549BEA351A}"/>
              </a:ext>
            </a:extLst>
          </p:cNvPr>
          <p:cNvPicPr>
            <a:picLocks noChangeAspect="1"/>
          </p:cNvPicPr>
          <p:nvPr/>
        </p:nvPicPr>
        <p:blipFill>
          <a:blip r:embed="rId4"/>
          <a:stretch>
            <a:fillRect/>
          </a:stretch>
        </p:blipFill>
        <p:spPr>
          <a:xfrm>
            <a:off x="1224838" y="1627141"/>
            <a:ext cx="2082332" cy="4547133"/>
          </a:xfrm>
          <a:prstGeom prst="rect">
            <a:avLst/>
          </a:prstGeom>
        </p:spPr>
      </p:pic>
      <p:sp>
        <p:nvSpPr>
          <p:cNvPr id="13" name="Rectangle 12">
            <a:extLst>
              <a:ext uri="{FF2B5EF4-FFF2-40B4-BE49-F238E27FC236}">
                <a16:creationId xmlns:a16="http://schemas.microsoft.com/office/drawing/2014/main" id="{AB58CDEC-3DD1-4724-93ED-16FD95CE9ABF}"/>
              </a:ext>
            </a:extLst>
          </p:cNvPr>
          <p:cNvSpPr/>
          <p:nvPr/>
        </p:nvSpPr>
        <p:spPr>
          <a:xfrm>
            <a:off x="3890865" y="1931437"/>
            <a:ext cx="1660849" cy="13255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We removed the “Back to profile” button. Instead of this we just have “Home” button.</a:t>
            </a:r>
          </a:p>
        </p:txBody>
      </p:sp>
      <p:cxnSp>
        <p:nvCxnSpPr>
          <p:cNvPr id="15" name="Straight Arrow Connector 14">
            <a:extLst>
              <a:ext uri="{FF2B5EF4-FFF2-40B4-BE49-F238E27FC236}">
                <a16:creationId xmlns:a16="http://schemas.microsoft.com/office/drawing/2014/main" id="{AD7B5B88-3B48-46C2-B727-46D1E589C4C1}"/>
              </a:ext>
            </a:extLst>
          </p:cNvPr>
          <p:cNvCxnSpPr/>
          <p:nvPr/>
        </p:nvCxnSpPr>
        <p:spPr>
          <a:xfrm flipV="1">
            <a:off x="5551714" y="1931437"/>
            <a:ext cx="822453" cy="4389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8313367"/>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4.jpeg"/></Relationships>
</file>

<file path=ppt/theme/_rels/theme4.xml.rels><?xml version="1.0" encoding="UTF-8" standalone="yes"?>
<Relationships xmlns="http://schemas.openxmlformats.org/package/2006/relationships"><Relationship Id="rId1" Type="http://schemas.openxmlformats.org/officeDocument/2006/relationships/image" Target="../media/image4.jpeg"/></Relationships>
</file>

<file path=ppt/theme/_rels/theme5.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3.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4.xml><?xml version="1.0" encoding="utf-8"?>
<a:theme xmlns:a="http://schemas.openxmlformats.org/drawingml/2006/main" name="1_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5.xml><?xml version="1.0" encoding="utf-8"?>
<a:theme xmlns:a="http://schemas.openxmlformats.org/drawingml/2006/main" name="2_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TM04033923[[fn=Depth]]</Template>
  <TotalTime>54</TotalTime>
  <Words>497</Words>
  <Application>Microsoft Office PowerPoint</Application>
  <PresentationFormat>Widescreen</PresentationFormat>
  <Paragraphs>55</Paragraphs>
  <Slides>15</Slides>
  <Notes>0</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15</vt:i4>
      </vt:variant>
    </vt:vector>
  </HeadingPairs>
  <TitlesOfParts>
    <vt:vector size="25" baseType="lpstr">
      <vt:lpstr>Arial</vt:lpstr>
      <vt:lpstr>Calibri</vt:lpstr>
      <vt:lpstr>Calibri Light</vt:lpstr>
      <vt:lpstr>Corbel</vt:lpstr>
      <vt:lpstr>Tw Cen MT</vt:lpstr>
      <vt:lpstr>Office Theme</vt:lpstr>
      <vt:lpstr>Droplet</vt:lpstr>
      <vt:lpstr>Parallax</vt:lpstr>
      <vt:lpstr>1_Parallax</vt:lpstr>
      <vt:lpstr>2_Parallax</vt:lpstr>
      <vt:lpstr>Catastrophe</vt:lpstr>
      <vt:lpstr>Project review</vt:lpstr>
      <vt:lpstr>Target user audience</vt:lpstr>
      <vt:lpstr>Features</vt:lpstr>
      <vt:lpstr>Initial and Revised wireframes </vt:lpstr>
      <vt:lpstr>Home page</vt:lpstr>
      <vt:lpstr>Menu page</vt:lpstr>
      <vt:lpstr>Profile page</vt:lpstr>
      <vt:lpstr>Result page</vt:lpstr>
      <vt:lpstr>Final designs</vt:lpstr>
      <vt:lpstr>Final designs</vt:lpstr>
      <vt:lpstr>Final designs</vt:lpstr>
      <vt:lpstr>Finding form user testing</vt:lpstr>
      <vt:lpstr>Lessons learned</vt:lpstr>
      <vt:lpstr>Next launch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Catastrophe</dc:title>
  <dc:creator> </dc:creator>
  <cp:lastModifiedBy> </cp:lastModifiedBy>
  <cp:revision>7</cp:revision>
  <dcterms:created xsi:type="dcterms:W3CDTF">2019-08-13T19:08:49Z</dcterms:created>
  <dcterms:modified xsi:type="dcterms:W3CDTF">2019-08-13T20:04:50Z</dcterms:modified>
</cp:coreProperties>
</file>