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4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28719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70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38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47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69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40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31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899926184"/>
              </p:ext>
            </p:extLst>
          </p:nvPr>
        </p:nvGraphicFramePr>
        <p:xfrm>
          <a:off x="311700" y="1396125"/>
          <a:ext cx="8520600" cy="3345300"/>
        </p:xfrm>
        <a:graphic>
          <a:graphicData uri="http://schemas.openxmlformats.org/drawingml/2006/table">
            <a:tbl>
              <a:tblPr>
                <a:noFill/>
                <a:tableStyleId>{AE5BBF8B-EB92-43C1-88E3-6C3F0042633E}</a:tableStyleId>
              </a:tblPr>
              <a:tblGrid>
                <a:gridCol w="2840200"/>
                <a:gridCol w="2840200"/>
                <a:gridCol w="2840200"/>
              </a:tblGrid>
              <a:tr h="244025">
                <a:tc>
                  <a:txBody>
                    <a:bodyPr/>
                    <a:lstStyle/>
                    <a:p>
                      <a:pPr marL="0" lvl="0" indent="0" algn="l" rtl="0">
                        <a:spcBef>
                          <a:spcPts val="0"/>
                        </a:spcBef>
                        <a:spcAft>
                          <a:spcPts val="0"/>
                        </a:spcAft>
                        <a:buNone/>
                      </a:pPr>
                      <a:r>
                        <a:rPr lang="en-GB" sz="1300" b="1" dirty="0">
                          <a:solidFill>
                            <a:srgbClr val="980000"/>
                          </a:solidFill>
                          <a:latin typeface="Georgia"/>
                          <a:ea typeface="Georgia"/>
                          <a:cs typeface="Georgia"/>
                          <a:sym typeface="Georgia"/>
                        </a:rPr>
                        <a:t>Threat</a:t>
                      </a:r>
                      <a:endParaRPr sz="1300" b="1" dirty="0">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a:solidFill>
                            <a:srgbClr val="00754B"/>
                          </a:solidFill>
                          <a:latin typeface="Georgia"/>
                          <a:ea typeface="Georgia"/>
                          <a:cs typeface="Georgia"/>
                          <a:sym typeface="Georgia"/>
                        </a:rPr>
                        <a:t>Opportunity</a:t>
                      </a:r>
                      <a:endParaRPr sz="1300" b="1">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r>
              <a:tr h="437425">
                <a:tc>
                  <a:txBody>
                    <a:bodyPr/>
                    <a:lstStyle/>
                    <a:p>
                      <a:pPr marL="0" lvl="0" indent="0" algn="l" rtl="0">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Urbanization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New</a:t>
                      </a:r>
                      <a:r>
                        <a:rPr lang="en-US" sz="1300" baseline="0" dirty="0" smtClean="0">
                          <a:latin typeface="Georgia"/>
                          <a:ea typeface="Georgia"/>
                          <a:cs typeface="Georgia"/>
                          <a:sym typeface="Georgia"/>
                        </a:rPr>
                        <a:t>  real estate services and settings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r h="450525">
                <a:tc>
                  <a:txBody>
                    <a:bodyPr/>
                    <a:lstStyle/>
                    <a:p>
                      <a:pPr marL="0" lvl="0" indent="0" algn="l" rtl="0">
                        <a:spcBef>
                          <a:spcPts val="0"/>
                        </a:spcBef>
                        <a:spcAft>
                          <a:spcPts val="0"/>
                        </a:spcAft>
                        <a:buNone/>
                      </a:pPr>
                      <a:r>
                        <a:rPr lang="en-GB" sz="1300">
                          <a:latin typeface="Georgia"/>
                          <a:ea typeface="Georgia"/>
                          <a:cs typeface="Georgia"/>
                          <a:sym typeface="Georgia"/>
                        </a:rPr>
                        <a:t>Economic loss and human impact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r>
              <a:tr h="437425">
                <a:tc>
                  <a:txBody>
                    <a:bodyPr/>
                    <a:lstStyle/>
                    <a:p>
                      <a:pPr marL="0" lvl="0" indent="0" algn="l" rtl="0">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Eco friendly</a:t>
                      </a:r>
                      <a:r>
                        <a:rPr lang="en-US" sz="1300" baseline="0" dirty="0" smtClean="0">
                          <a:latin typeface="Georgia"/>
                          <a:ea typeface="Georgia"/>
                          <a:cs typeface="Georgia"/>
                          <a:sym typeface="Georgia"/>
                        </a:rPr>
                        <a:t> power generation</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r h="450525">
                <a:tc>
                  <a:txBody>
                    <a:bodyPr/>
                    <a:lstStyle/>
                    <a:p>
                      <a:pPr marL="0" lvl="0" indent="0" algn="l" rtl="0">
                        <a:spcBef>
                          <a:spcPts val="0"/>
                        </a:spcBef>
                        <a:spcAft>
                          <a:spcPts val="0"/>
                        </a:spcAft>
                        <a:buNone/>
                      </a:pPr>
                      <a:r>
                        <a:rPr lang="en-GB" sz="1300">
                          <a:latin typeface="Georgia"/>
                          <a:ea typeface="Georgia"/>
                          <a:cs typeface="Georgia"/>
                          <a:sym typeface="Georgia"/>
                        </a:rPr>
                        <a:t>High competition in rapidly evolving area</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Data</a:t>
                      </a:r>
                      <a:r>
                        <a:rPr lang="en-US" sz="1300" baseline="0" dirty="0" smtClean="0">
                          <a:latin typeface="Georgia"/>
                          <a:ea typeface="Georgia"/>
                          <a:cs typeface="Georgia"/>
                          <a:sym typeface="Georgia"/>
                        </a:rPr>
                        <a:t> gathering for business analysis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r h="437425">
                <a:tc>
                  <a:txBody>
                    <a:bodyPr/>
                    <a:lstStyle/>
                    <a:p>
                      <a:pPr marL="0" lvl="0" indent="0" algn="l" rtl="0">
                        <a:spcBef>
                          <a:spcPts val="0"/>
                        </a:spcBef>
                        <a:spcAft>
                          <a:spcPts val="0"/>
                        </a:spcAft>
                        <a:buNone/>
                      </a:pP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dirty="0">
                  <a:solidFill>
                    <a:srgbClr val="575757"/>
                  </a:solidFill>
                  <a:latin typeface="Georgia"/>
                  <a:ea typeface="Georgia"/>
                  <a:cs typeface="Georgia"/>
                  <a:sym typeface="Georgia"/>
                </a:rPr>
                <a:t>Change</a:t>
              </a:r>
              <a:endParaRPr sz="300" dirty="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Cheap pens, cheaper pens, colored pens, black pens, etc.</a:t>
            </a:r>
            <a:endParaRPr sz="1300" i="1">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many types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convenient, major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hub-and-spoke model</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all-inclusive pricing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pre-assigned seating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sold via travel agents</a:t>
            </a:r>
            <a:endParaRPr sz="1100" i="1" dirty="0">
              <a:latin typeface="Georgia"/>
              <a:ea typeface="Georgia"/>
              <a:cs typeface="Georgia"/>
              <a:sym typeface="Georgia"/>
            </a:endParaRPr>
          </a:p>
        </p:txBody>
      </p:sp>
      <p:sp>
        <p:nvSpPr>
          <p:cNvPr id="114" name="Google Shape;114;p17"/>
          <p:cNvSpPr txBox="1"/>
          <p:nvPr/>
        </p:nvSpPr>
        <p:spPr>
          <a:xfrm>
            <a:off x="4951508" y="185483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minor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point to point model</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Full board pricing</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Airport assignment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sold via mobile app</a:t>
            </a:r>
            <a:endParaRPr sz="1100" i="1"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Describe another mental model shift that has resulted in a major change</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5850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smtClean="0">
                <a:latin typeface="Georgia"/>
                <a:ea typeface="Georgia"/>
                <a:cs typeface="Georgia"/>
                <a:sym typeface="Georgia"/>
              </a:rPr>
              <a:t>energy can be generated</a:t>
            </a:r>
            <a:endParaRPr dirty="0" smtClean="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with not really expensive coals</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Tariffs can be proportional to cost</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Carbon monoxide is no big deal</a:t>
            </a:r>
          </a:p>
          <a:p>
            <a:pPr marL="457200" lvl="0" indent="-298450" algn="l" rtl="0">
              <a:spcBef>
                <a:spcPts val="0"/>
              </a:spcBef>
              <a:spcAft>
                <a:spcPts val="0"/>
              </a:spcAft>
              <a:buSzPts val="1100"/>
              <a:buFont typeface="Georgia"/>
              <a:buChar char="●"/>
            </a:pPr>
            <a:r>
              <a:rPr lang="en-GB" sz="1100" i="1" dirty="0" err="1" smtClean="0">
                <a:latin typeface="Georgia"/>
                <a:ea typeface="Georgia"/>
                <a:cs typeface="Georgia"/>
                <a:sym typeface="Georgia"/>
              </a:rPr>
              <a:t>trees</a:t>
            </a:r>
            <a:r>
              <a:rPr lang="en-GB" sz="1100" i="1" dirty="0" err="1" smtClean="0">
                <a:latin typeface="Georgia"/>
                <a:ea typeface="Georgia"/>
                <a:cs typeface="Georgia"/>
                <a:sym typeface="Georgia"/>
              </a:rPr>
              <a:t>s</a:t>
            </a:r>
            <a:r>
              <a:rPr lang="en-GB" sz="1100" i="1" dirty="0" smtClean="0">
                <a:latin typeface="Georgia"/>
                <a:ea typeface="Georgia"/>
                <a:cs typeface="Georgia"/>
                <a:sym typeface="Georgia"/>
              </a:rPr>
              <a:t> can be used as well</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water can be kept in a dam</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51508" y="185483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smtClean="0">
                <a:latin typeface="Georgia"/>
                <a:ea typeface="Georgia"/>
                <a:cs typeface="Georgia"/>
                <a:sym typeface="Georgia"/>
              </a:rPr>
              <a:t>Energy can be generated</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 with eco-friendly entities like Natural gas and solar panels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less cost less tariff</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Zero emission</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trees can be saved</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more safe drinking water</a:t>
            </a:r>
            <a:endParaRPr sz="1100" i="1"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455</Words>
  <Application>Microsoft Office PowerPoint</Application>
  <PresentationFormat>On-screen Show (16:9)</PresentationFormat>
  <Paragraphs>83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Paradigm-busting workbook</dc:title>
  <dc:creator>LING DEV</dc:creator>
  <cp:lastModifiedBy>Microsoft account</cp:lastModifiedBy>
  <cp:revision>5</cp:revision>
  <dcterms:modified xsi:type="dcterms:W3CDTF">2023-02-20T14:03:10Z</dcterms:modified>
</cp:coreProperties>
</file>