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US"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E39-9E45-ABBD-64500CB21E2D}"/>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087990" y="3031254"/>
            <a:ext cx="8508321"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 BY: A.NAJLA BEGAM</a:t>
            </a:r>
          </a:p>
          <a:p>
            <a:r>
              <a:rPr lang="en-US" sz="2000" dirty="0">
                <a:latin typeface="Times New Roman" panose="02020603050405020304" pitchFamily="18" charset="0"/>
                <a:cs typeface="Times New Roman" panose="02020603050405020304" pitchFamily="18" charset="0"/>
              </a:rPr>
              <a:t>REGISTERNO:asunm1475312214631</a:t>
            </a:r>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DEPARTMENT:PG &amp; RESEARCH DEPARTMENT OF COMMERCE                                                                                                                                                     COLLEGE:SRI KANYAKA PARAMESWARI ARTS &amp;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1989FE19-8F60-B028-0079-3E73E838E73F}"/>
              </a:ext>
            </a:extLst>
          </p:cNvPr>
          <p:cNvGraphicFramePr>
            <a:graphicFrameLocks/>
          </p:cNvGraphicFramePr>
          <p:nvPr>
            <p:extLst>
              <p:ext uri="{D42A27DB-BD31-4B8C-83A1-F6EECF244321}">
                <p14:modId xmlns:p14="http://schemas.microsoft.com/office/powerpoint/2010/main" val="2495102407"/>
              </p:ext>
            </p:extLst>
          </p:nvPr>
        </p:nvGraphicFramePr>
        <p:xfrm>
          <a:off x="1637077"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295534" y="2550030"/>
            <a:ext cx="6102046" cy="1938992"/>
          </a:xfrm>
          <a:prstGeom prst="rect">
            <a:avLst/>
          </a:prstGeom>
          <a:noFill/>
        </p:spPr>
        <p:txBody>
          <a:bodyPr wrap="square">
            <a:spAutoFit/>
          </a:bodyPr>
          <a:lstStyle/>
          <a:p>
            <a:r>
              <a:rPr lang="en-US" sz="2400" dirty="0" err="1">
                <a:latin typeface="Times New Roman" panose="02020603050405020304"/>
              </a:rPr>
              <a:t>Dr.G.Anitha</a:t>
            </a:r>
            <a:r>
              <a:rPr lang="en-US" sz="2400" dirty="0">
                <a:latin typeface="Times New Roman" panose="02020603050405020304"/>
              </a:rPr>
              <a:t> Devi</a:t>
            </a:r>
            <a:r>
              <a:rPr lang="en-GB" sz="2400" dirty="0">
                <a:latin typeface="Times New Roman" panose="02020603050405020304"/>
              </a:rPr>
              <a:t> </a:t>
            </a: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 &amp; Science College for Women </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Najla Begam</cp:lastModifiedBy>
  <cp:revision>35</cp:revision>
  <dcterms:created xsi:type="dcterms:W3CDTF">2024-08-21T00:32:52Z</dcterms:created>
  <dcterms:modified xsi:type="dcterms:W3CDTF">2024-08-28T11:01:31Z</dcterms:modified>
</cp:coreProperties>
</file>