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D3F1A-39C6-4A6B-A2B2-7CD2BA86C95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EFA7C7-B41E-49A8-BA71-0B1C3DA73F0D}">
      <dgm:prSet/>
      <dgm:spPr/>
      <dgm:t>
        <a:bodyPr/>
        <a:lstStyle/>
        <a:p>
          <a:r>
            <a:rPr lang="en-US"/>
            <a:t>Objective : -</a:t>
          </a:r>
        </a:p>
      </dgm:t>
    </dgm:pt>
    <dgm:pt modelId="{F012D1B9-205B-48A9-B79E-F4D5B49245C6}" type="parTrans" cxnId="{1DAA38C8-89B2-4DF5-AA62-B8EAF0286FBF}">
      <dgm:prSet/>
      <dgm:spPr/>
      <dgm:t>
        <a:bodyPr/>
        <a:lstStyle/>
        <a:p>
          <a:endParaRPr lang="en-US"/>
        </a:p>
      </dgm:t>
    </dgm:pt>
    <dgm:pt modelId="{DE0CE2C6-45BE-4A01-9E97-ED014DD1D522}" type="sibTrans" cxnId="{1DAA38C8-89B2-4DF5-AA62-B8EAF0286FBF}">
      <dgm:prSet/>
      <dgm:spPr/>
      <dgm:t>
        <a:bodyPr/>
        <a:lstStyle/>
        <a:p>
          <a:endParaRPr lang="en-US"/>
        </a:p>
      </dgm:t>
    </dgm:pt>
    <dgm:pt modelId="{0954559D-3585-4C66-8B1C-03EFB11685E3}">
      <dgm:prSet/>
      <dgm:spPr/>
      <dgm:t>
        <a:bodyPr/>
        <a:lstStyle/>
        <a:p>
          <a:r>
            <a:rPr lang="en-US"/>
            <a:t>“The objective of this report is to analyze customer CHURN performance over the past years to identify trends, assess Service performance, and recommend strategic improvements.”</a:t>
          </a:r>
        </a:p>
      </dgm:t>
    </dgm:pt>
    <dgm:pt modelId="{76CD3D72-91A7-4BF2-A987-E512D248759D}" type="parTrans" cxnId="{8A289CF5-E522-4631-91A0-19BD3F084648}">
      <dgm:prSet/>
      <dgm:spPr/>
      <dgm:t>
        <a:bodyPr/>
        <a:lstStyle/>
        <a:p>
          <a:endParaRPr lang="en-US"/>
        </a:p>
      </dgm:t>
    </dgm:pt>
    <dgm:pt modelId="{2F41647E-857F-41F0-AD99-ABAD2228AC70}" type="sibTrans" cxnId="{8A289CF5-E522-4631-91A0-19BD3F084648}">
      <dgm:prSet/>
      <dgm:spPr/>
      <dgm:t>
        <a:bodyPr/>
        <a:lstStyle/>
        <a:p>
          <a:endParaRPr lang="en-US"/>
        </a:p>
      </dgm:t>
    </dgm:pt>
    <dgm:pt modelId="{AA0D7094-A1AA-4CB4-B464-7E2C81ED4124}">
      <dgm:prSet/>
      <dgm:spPr/>
      <dgm:t>
        <a:bodyPr/>
        <a:lstStyle/>
        <a:p>
          <a:r>
            <a:rPr lang="en-US"/>
            <a:t>Scope : -</a:t>
          </a:r>
        </a:p>
      </dgm:t>
    </dgm:pt>
    <dgm:pt modelId="{CB947B23-F2D1-401D-827C-ACEAD5B32B5A}" type="parTrans" cxnId="{0749D6B3-83D9-4CEC-8AB2-D0B4EB2B4DCA}">
      <dgm:prSet/>
      <dgm:spPr/>
      <dgm:t>
        <a:bodyPr/>
        <a:lstStyle/>
        <a:p>
          <a:endParaRPr lang="en-US"/>
        </a:p>
      </dgm:t>
    </dgm:pt>
    <dgm:pt modelId="{9FEE70EC-6932-46CC-9048-82D070E0E1B7}" type="sibTrans" cxnId="{0749D6B3-83D9-4CEC-8AB2-D0B4EB2B4DCA}">
      <dgm:prSet/>
      <dgm:spPr/>
      <dgm:t>
        <a:bodyPr/>
        <a:lstStyle/>
        <a:p>
          <a:endParaRPr lang="en-US"/>
        </a:p>
      </dgm:t>
    </dgm:pt>
    <dgm:pt modelId="{1C1454FE-2C2F-4B56-A025-6B2F342B4C09}">
      <dgm:prSet/>
      <dgm:spPr/>
      <dgm:t>
        <a:bodyPr/>
        <a:lstStyle/>
        <a:p>
          <a:r>
            <a:rPr lang="en-US"/>
            <a:t>We will cover Churn by different areas “ Service, Relations, Financial, Timing, and others” </a:t>
          </a:r>
        </a:p>
      </dgm:t>
    </dgm:pt>
    <dgm:pt modelId="{843F647C-E20B-4790-AFD6-57DDBC54CE79}" type="parTrans" cxnId="{1DEDD474-4B1C-48D6-88CC-1DAE3788C3C8}">
      <dgm:prSet/>
      <dgm:spPr/>
      <dgm:t>
        <a:bodyPr/>
        <a:lstStyle/>
        <a:p>
          <a:endParaRPr lang="en-US"/>
        </a:p>
      </dgm:t>
    </dgm:pt>
    <dgm:pt modelId="{90771938-9886-4F9E-AEA4-AA36E818B180}" type="sibTrans" cxnId="{1DEDD474-4B1C-48D6-88CC-1DAE3788C3C8}">
      <dgm:prSet/>
      <dgm:spPr/>
      <dgm:t>
        <a:bodyPr/>
        <a:lstStyle/>
        <a:p>
          <a:endParaRPr lang="en-US"/>
        </a:p>
      </dgm:t>
    </dgm:pt>
    <dgm:pt modelId="{FD619774-8DDF-4785-90CA-8DDC98575D0B}" type="pres">
      <dgm:prSet presAssocID="{C28D3F1A-39C6-4A6B-A2B2-7CD2BA86C951}" presName="linear" presStyleCnt="0">
        <dgm:presLayoutVars>
          <dgm:dir/>
          <dgm:animLvl val="lvl"/>
          <dgm:resizeHandles val="exact"/>
        </dgm:presLayoutVars>
      </dgm:prSet>
      <dgm:spPr/>
    </dgm:pt>
    <dgm:pt modelId="{380106E0-5733-43FF-B614-E31CD149EF2C}" type="pres">
      <dgm:prSet presAssocID="{98EFA7C7-B41E-49A8-BA71-0B1C3DA73F0D}" presName="parentLin" presStyleCnt="0"/>
      <dgm:spPr/>
    </dgm:pt>
    <dgm:pt modelId="{669CDF27-302F-49A3-BEA9-4D2F89F5C22B}" type="pres">
      <dgm:prSet presAssocID="{98EFA7C7-B41E-49A8-BA71-0B1C3DA73F0D}" presName="parentLeftMargin" presStyleLbl="node1" presStyleIdx="0" presStyleCnt="2"/>
      <dgm:spPr/>
    </dgm:pt>
    <dgm:pt modelId="{C46F4637-4823-4769-8899-1F9564B5F858}" type="pres">
      <dgm:prSet presAssocID="{98EFA7C7-B41E-49A8-BA71-0B1C3DA73F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A2B415-F139-4554-9F84-6326A8298EB2}" type="pres">
      <dgm:prSet presAssocID="{98EFA7C7-B41E-49A8-BA71-0B1C3DA73F0D}" presName="negativeSpace" presStyleCnt="0"/>
      <dgm:spPr/>
    </dgm:pt>
    <dgm:pt modelId="{3F0A8B20-427D-4F6E-82A1-5F23C9CBE2E9}" type="pres">
      <dgm:prSet presAssocID="{98EFA7C7-B41E-49A8-BA71-0B1C3DA73F0D}" presName="childText" presStyleLbl="conFgAcc1" presStyleIdx="0" presStyleCnt="2">
        <dgm:presLayoutVars>
          <dgm:bulletEnabled val="1"/>
        </dgm:presLayoutVars>
      </dgm:prSet>
      <dgm:spPr/>
    </dgm:pt>
    <dgm:pt modelId="{31E4EDFD-9199-4095-8B35-DB079F79E8F6}" type="pres">
      <dgm:prSet presAssocID="{DE0CE2C6-45BE-4A01-9E97-ED014DD1D522}" presName="spaceBetweenRectangles" presStyleCnt="0"/>
      <dgm:spPr/>
    </dgm:pt>
    <dgm:pt modelId="{77B8E381-A505-4773-8020-2B68F18FF56E}" type="pres">
      <dgm:prSet presAssocID="{AA0D7094-A1AA-4CB4-B464-7E2C81ED4124}" presName="parentLin" presStyleCnt="0"/>
      <dgm:spPr/>
    </dgm:pt>
    <dgm:pt modelId="{C30C9811-CFBE-4DC0-98D1-801D64438BC8}" type="pres">
      <dgm:prSet presAssocID="{AA0D7094-A1AA-4CB4-B464-7E2C81ED4124}" presName="parentLeftMargin" presStyleLbl="node1" presStyleIdx="0" presStyleCnt="2"/>
      <dgm:spPr/>
    </dgm:pt>
    <dgm:pt modelId="{8E6F148B-C161-456D-9934-0C69FF5406E3}" type="pres">
      <dgm:prSet presAssocID="{AA0D7094-A1AA-4CB4-B464-7E2C81ED41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A770C2-2F65-4430-B6F6-CCFD7EA9E4C8}" type="pres">
      <dgm:prSet presAssocID="{AA0D7094-A1AA-4CB4-B464-7E2C81ED4124}" presName="negativeSpace" presStyleCnt="0"/>
      <dgm:spPr/>
    </dgm:pt>
    <dgm:pt modelId="{5A5A63F9-47F5-4C2F-9CC7-F4E6FC888704}" type="pres">
      <dgm:prSet presAssocID="{AA0D7094-A1AA-4CB4-B464-7E2C81ED41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B58301-08D8-4E08-AC43-44DB5DEB2CA7}" type="presOf" srcId="{AA0D7094-A1AA-4CB4-B464-7E2C81ED4124}" destId="{8E6F148B-C161-456D-9934-0C69FF5406E3}" srcOrd="1" destOrd="0" presId="urn:microsoft.com/office/officeart/2005/8/layout/list1"/>
    <dgm:cxn modelId="{F29EB329-2C6C-4B93-BB05-FAB665EB444D}" type="presOf" srcId="{0954559D-3585-4C66-8B1C-03EFB11685E3}" destId="{3F0A8B20-427D-4F6E-82A1-5F23C9CBE2E9}" srcOrd="0" destOrd="0" presId="urn:microsoft.com/office/officeart/2005/8/layout/list1"/>
    <dgm:cxn modelId="{EAF1266A-ECEC-4CC3-AA3C-CB0D68AD26C5}" type="presOf" srcId="{1C1454FE-2C2F-4B56-A025-6B2F342B4C09}" destId="{5A5A63F9-47F5-4C2F-9CC7-F4E6FC888704}" srcOrd="0" destOrd="0" presId="urn:microsoft.com/office/officeart/2005/8/layout/list1"/>
    <dgm:cxn modelId="{88FDA371-68BA-4532-B796-0023205106FA}" type="presOf" srcId="{AA0D7094-A1AA-4CB4-B464-7E2C81ED4124}" destId="{C30C9811-CFBE-4DC0-98D1-801D64438BC8}" srcOrd="0" destOrd="0" presId="urn:microsoft.com/office/officeart/2005/8/layout/list1"/>
    <dgm:cxn modelId="{1DEDD474-4B1C-48D6-88CC-1DAE3788C3C8}" srcId="{AA0D7094-A1AA-4CB4-B464-7E2C81ED4124}" destId="{1C1454FE-2C2F-4B56-A025-6B2F342B4C09}" srcOrd="0" destOrd="0" parTransId="{843F647C-E20B-4790-AFD6-57DDBC54CE79}" sibTransId="{90771938-9886-4F9E-AEA4-AA36E818B180}"/>
    <dgm:cxn modelId="{0749D6B3-83D9-4CEC-8AB2-D0B4EB2B4DCA}" srcId="{C28D3F1A-39C6-4A6B-A2B2-7CD2BA86C951}" destId="{AA0D7094-A1AA-4CB4-B464-7E2C81ED4124}" srcOrd="1" destOrd="0" parTransId="{CB947B23-F2D1-401D-827C-ACEAD5B32B5A}" sibTransId="{9FEE70EC-6932-46CC-9048-82D070E0E1B7}"/>
    <dgm:cxn modelId="{D152EBB7-D122-4842-A663-F5C5E7900D5A}" type="presOf" srcId="{98EFA7C7-B41E-49A8-BA71-0B1C3DA73F0D}" destId="{C46F4637-4823-4769-8899-1F9564B5F858}" srcOrd="1" destOrd="0" presId="urn:microsoft.com/office/officeart/2005/8/layout/list1"/>
    <dgm:cxn modelId="{1DAA38C8-89B2-4DF5-AA62-B8EAF0286FBF}" srcId="{C28D3F1A-39C6-4A6B-A2B2-7CD2BA86C951}" destId="{98EFA7C7-B41E-49A8-BA71-0B1C3DA73F0D}" srcOrd="0" destOrd="0" parTransId="{F012D1B9-205B-48A9-B79E-F4D5B49245C6}" sibTransId="{DE0CE2C6-45BE-4A01-9E97-ED014DD1D522}"/>
    <dgm:cxn modelId="{F0E509E2-48C6-499B-8D32-AC3A705807A3}" type="presOf" srcId="{98EFA7C7-B41E-49A8-BA71-0B1C3DA73F0D}" destId="{669CDF27-302F-49A3-BEA9-4D2F89F5C22B}" srcOrd="0" destOrd="0" presId="urn:microsoft.com/office/officeart/2005/8/layout/list1"/>
    <dgm:cxn modelId="{8A289CF5-E522-4631-91A0-19BD3F084648}" srcId="{98EFA7C7-B41E-49A8-BA71-0B1C3DA73F0D}" destId="{0954559D-3585-4C66-8B1C-03EFB11685E3}" srcOrd="0" destOrd="0" parTransId="{76CD3D72-91A7-4BF2-A987-E512D248759D}" sibTransId="{2F41647E-857F-41F0-AD99-ABAD2228AC70}"/>
    <dgm:cxn modelId="{12F985FF-1693-46FA-86FD-DD9FA5BFD7E6}" type="presOf" srcId="{C28D3F1A-39C6-4A6B-A2B2-7CD2BA86C951}" destId="{FD619774-8DDF-4785-90CA-8DDC98575D0B}" srcOrd="0" destOrd="0" presId="urn:microsoft.com/office/officeart/2005/8/layout/list1"/>
    <dgm:cxn modelId="{EB1C9CA1-BCA1-4547-9972-A8B57BED625C}" type="presParOf" srcId="{FD619774-8DDF-4785-90CA-8DDC98575D0B}" destId="{380106E0-5733-43FF-B614-E31CD149EF2C}" srcOrd="0" destOrd="0" presId="urn:microsoft.com/office/officeart/2005/8/layout/list1"/>
    <dgm:cxn modelId="{6FC4D7E2-9C24-470B-96A5-47FA40E307DD}" type="presParOf" srcId="{380106E0-5733-43FF-B614-E31CD149EF2C}" destId="{669CDF27-302F-49A3-BEA9-4D2F89F5C22B}" srcOrd="0" destOrd="0" presId="urn:microsoft.com/office/officeart/2005/8/layout/list1"/>
    <dgm:cxn modelId="{8CFDB4D4-106C-40E9-A786-14B71F893A5D}" type="presParOf" srcId="{380106E0-5733-43FF-B614-E31CD149EF2C}" destId="{C46F4637-4823-4769-8899-1F9564B5F858}" srcOrd="1" destOrd="0" presId="urn:microsoft.com/office/officeart/2005/8/layout/list1"/>
    <dgm:cxn modelId="{E1EFA7C4-5F29-47D1-B160-3F6086374116}" type="presParOf" srcId="{FD619774-8DDF-4785-90CA-8DDC98575D0B}" destId="{93A2B415-F139-4554-9F84-6326A8298EB2}" srcOrd="1" destOrd="0" presId="urn:microsoft.com/office/officeart/2005/8/layout/list1"/>
    <dgm:cxn modelId="{22E31175-AF50-408A-A967-89E501C07A5D}" type="presParOf" srcId="{FD619774-8DDF-4785-90CA-8DDC98575D0B}" destId="{3F0A8B20-427D-4F6E-82A1-5F23C9CBE2E9}" srcOrd="2" destOrd="0" presId="urn:microsoft.com/office/officeart/2005/8/layout/list1"/>
    <dgm:cxn modelId="{BB60D39A-70D3-4767-AEA7-BA00BEF40639}" type="presParOf" srcId="{FD619774-8DDF-4785-90CA-8DDC98575D0B}" destId="{31E4EDFD-9199-4095-8B35-DB079F79E8F6}" srcOrd="3" destOrd="0" presId="urn:microsoft.com/office/officeart/2005/8/layout/list1"/>
    <dgm:cxn modelId="{57F6ED1E-8E24-47A8-A38A-25963251EC7F}" type="presParOf" srcId="{FD619774-8DDF-4785-90CA-8DDC98575D0B}" destId="{77B8E381-A505-4773-8020-2B68F18FF56E}" srcOrd="4" destOrd="0" presId="urn:microsoft.com/office/officeart/2005/8/layout/list1"/>
    <dgm:cxn modelId="{4504DF53-1870-414B-B4B3-6479B6572D38}" type="presParOf" srcId="{77B8E381-A505-4773-8020-2B68F18FF56E}" destId="{C30C9811-CFBE-4DC0-98D1-801D64438BC8}" srcOrd="0" destOrd="0" presId="urn:microsoft.com/office/officeart/2005/8/layout/list1"/>
    <dgm:cxn modelId="{DB7EAFF9-9DA1-4C3E-89F9-9E1C585EF583}" type="presParOf" srcId="{77B8E381-A505-4773-8020-2B68F18FF56E}" destId="{8E6F148B-C161-456D-9934-0C69FF5406E3}" srcOrd="1" destOrd="0" presId="urn:microsoft.com/office/officeart/2005/8/layout/list1"/>
    <dgm:cxn modelId="{80E646FC-2568-4D0B-BD74-F4563B698862}" type="presParOf" srcId="{FD619774-8DDF-4785-90CA-8DDC98575D0B}" destId="{C6A770C2-2F65-4430-B6F6-CCFD7EA9E4C8}" srcOrd="5" destOrd="0" presId="urn:microsoft.com/office/officeart/2005/8/layout/list1"/>
    <dgm:cxn modelId="{660ADD78-2E2D-4EA9-B5A9-9DDD5CAE61E6}" type="presParOf" srcId="{FD619774-8DDF-4785-90CA-8DDC98575D0B}" destId="{5A5A63F9-47F5-4C2F-9CC7-F4E6FC8887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EB7997-8EAF-421A-B69F-0CD7B61F354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90EA-86E5-4BE6-80A4-B2D5F9D4CA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Sources : -</a:t>
          </a:r>
        </a:p>
      </dgm:t>
    </dgm:pt>
    <dgm:pt modelId="{03970D26-4907-4729-B7BB-F46FFF6234D0}" type="parTrans" cxnId="{4E3609A7-26DC-4D06-AD1C-7FB560ED9BC6}">
      <dgm:prSet/>
      <dgm:spPr/>
      <dgm:t>
        <a:bodyPr/>
        <a:lstStyle/>
        <a:p>
          <a:endParaRPr lang="en-US"/>
        </a:p>
      </dgm:t>
    </dgm:pt>
    <dgm:pt modelId="{79B0155E-2328-4579-9454-9ABF33BD1847}" type="sibTrans" cxnId="{4E3609A7-26DC-4D06-AD1C-7FB560ED9BC6}">
      <dgm:prSet/>
      <dgm:spPr/>
      <dgm:t>
        <a:bodyPr/>
        <a:lstStyle/>
        <a:p>
          <a:endParaRPr lang="en-US"/>
        </a:p>
      </dgm:t>
    </dgm:pt>
    <dgm:pt modelId="{2C050A62-C6FF-4664-9F2D-8611D094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used in this report were obtained from internal records “churn analysis dataset.CSV”</a:t>
          </a:r>
        </a:p>
      </dgm:t>
    </dgm:pt>
    <dgm:pt modelId="{A1ABCD73-20D8-4B64-A983-BE92F4CDF6AD}" type="parTrans" cxnId="{09EAAAE4-5639-4B31-8701-17DD5EF1B4A7}">
      <dgm:prSet/>
      <dgm:spPr/>
      <dgm:t>
        <a:bodyPr/>
        <a:lstStyle/>
        <a:p>
          <a:endParaRPr lang="en-US"/>
        </a:p>
      </dgm:t>
    </dgm:pt>
    <dgm:pt modelId="{1401D665-C03E-4BCF-8E32-A95E5BC48861}" type="sibTrans" cxnId="{09EAAAE4-5639-4B31-8701-17DD5EF1B4A7}">
      <dgm:prSet/>
      <dgm:spPr/>
      <dgm:t>
        <a:bodyPr/>
        <a:lstStyle/>
        <a:p>
          <a:endParaRPr lang="en-US"/>
        </a:p>
      </dgm:t>
    </dgm:pt>
    <dgm:pt modelId="{EC956E28-F0B3-4178-839A-718F2B4DEA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 and Techniques : -</a:t>
          </a:r>
        </a:p>
      </dgm:t>
    </dgm:pt>
    <dgm:pt modelId="{3DEE0381-DF20-4770-A15A-FCC351574004}" type="parTrans" cxnId="{E0DA0E5A-2038-49AD-96FD-BF5BAC96073A}">
      <dgm:prSet/>
      <dgm:spPr/>
      <dgm:t>
        <a:bodyPr/>
        <a:lstStyle/>
        <a:p>
          <a:endParaRPr lang="en-US"/>
        </a:p>
      </dgm:t>
    </dgm:pt>
    <dgm:pt modelId="{BBEDEDE8-5335-4148-8BB4-CB125AE85D9C}" type="sibTrans" cxnId="{E0DA0E5A-2038-49AD-96FD-BF5BAC96073A}">
      <dgm:prSet/>
      <dgm:spPr/>
      <dgm:t>
        <a:bodyPr/>
        <a:lstStyle/>
        <a:p>
          <a:endParaRPr lang="en-US"/>
        </a:p>
      </dgm:t>
    </dgm:pt>
    <dgm:pt modelId="{8780B944-6127-47CF-A44D-7D2774B16A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Analysis was conducted using Power Query for data cleaning and Power Bi for data visualization.</a:t>
          </a:r>
        </a:p>
      </dgm:t>
    </dgm:pt>
    <dgm:pt modelId="{E6063CBF-04D1-4193-BC36-350FD5433D85}" type="parTrans" cxnId="{8648014B-B2CC-4E68-8FC2-CAC1B37E4752}">
      <dgm:prSet/>
      <dgm:spPr/>
      <dgm:t>
        <a:bodyPr/>
        <a:lstStyle/>
        <a:p>
          <a:endParaRPr lang="en-US"/>
        </a:p>
      </dgm:t>
    </dgm:pt>
    <dgm:pt modelId="{9F23ADE4-C9BA-4F8A-AA82-5D402E6D0250}" type="sibTrans" cxnId="{8648014B-B2CC-4E68-8FC2-CAC1B37E4752}">
      <dgm:prSet/>
      <dgm:spPr/>
      <dgm:t>
        <a:bodyPr/>
        <a:lstStyle/>
        <a:p>
          <a:endParaRPr lang="en-US"/>
        </a:p>
      </dgm:t>
    </dgm:pt>
    <dgm:pt modelId="{3650242F-DCCC-4A94-85C2-08CFD552FC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Process : -</a:t>
          </a:r>
        </a:p>
      </dgm:t>
    </dgm:pt>
    <dgm:pt modelId="{9FBECBB5-885C-4013-839A-5C4CE07F061E}" type="parTrans" cxnId="{90D06545-D1DE-4455-9D15-E5C07039CD8E}">
      <dgm:prSet/>
      <dgm:spPr/>
      <dgm:t>
        <a:bodyPr/>
        <a:lstStyle/>
        <a:p>
          <a:endParaRPr lang="en-US"/>
        </a:p>
      </dgm:t>
    </dgm:pt>
    <dgm:pt modelId="{BF2CE3FE-E975-4CBB-95B4-14A23851CCA2}" type="sibTrans" cxnId="{90D06545-D1DE-4455-9D15-E5C07039CD8E}">
      <dgm:prSet/>
      <dgm:spPr/>
      <dgm:t>
        <a:bodyPr/>
        <a:lstStyle/>
        <a:p>
          <a:endParaRPr lang="en-US"/>
        </a:p>
      </dgm:t>
    </dgm:pt>
    <dgm:pt modelId="{6A5650DA-B7C7-4CCA-8635-04791E47C5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process is described in “Process.docx”</a:t>
          </a:r>
        </a:p>
      </dgm:t>
    </dgm:pt>
    <dgm:pt modelId="{55217623-E348-4413-91D1-EB75D8ECFCF1}" type="parTrans" cxnId="{35E0C9E6-AEE8-47E1-8C9B-A1D946CF0F31}">
      <dgm:prSet/>
      <dgm:spPr/>
      <dgm:t>
        <a:bodyPr/>
        <a:lstStyle/>
        <a:p>
          <a:endParaRPr lang="en-US"/>
        </a:p>
      </dgm:t>
    </dgm:pt>
    <dgm:pt modelId="{BA8AF270-D713-49E5-9BA4-952560F72655}" type="sibTrans" cxnId="{35E0C9E6-AEE8-47E1-8C9B-A1D946CF0F31}">
      <dgm:prSet/>
      <dgm:spPr/>
      <dgm:t>
        <a:bodyPr/>
        <a:lstStyle/>
        <a:p>
          <a:endParaRPr lang="en-US"/>
        </a:p>
      </dgm:t>
    </dgm:pt>
    <dgm:pt modelId="{C8FC73AA-B2BB-43D2-9107-8C1F1370E9A3}" type="pres">
      <dgm:prSet presAssocID="{B4EB7997-8EAF-421A-B69F-0CD7B61F3545}" presName="root" presStyleCnt="0">
        <dgm:presLayoutVars>
          <dgm:dir/>
          <dgm:resizeHandles val="exact"/>
        </dgm:presLayoutVars>
      </dgm:prSet>
      <dgm:spPr/>
    </dgm:pt>
    <dgm:pt modelId="{40687637-F33B-4DED-AB89-B88FFE96EB3B}" type="pres">
      <dgm:prSet presAssocID="{6EF890EA-86E5-4BE6-80A4-B2D5F9D4CA94}" presName="compNode" presStyleCnt="0"/>
      <dgm:spPr/>
    </dgm:pt>
    <dgm:pt modelId="{4505BBF3-D390-4036-BF0E-0B97687B3509}" type="pres">
      <dgm:prSet presAssocID="{6EF890EA-86E5-4BE6-80A4-B2D5F9D4C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F914FB-6710-48C3-BA84-BB8FF5BC78D9}" type="pres">
      <dgm:prSet presAssocID="{6EF890EA-86E5-4BE6-80A4-B2D5F9D4CA94}" presName="iconSpace" presStyleCnt="0"/>
      <dgm:spPr/>
    </dgm:pt>
    <dgm:pt modelId="{88B79281-1197-43CC-AA23-106835DBD229}" type="pres">
      <dgm:prSet presAssocID="{6EF890EA-86E5-4BE6-80A4-B2D5F9D4CA94}" presName="parTx" presStyleLbl="revTx" presStyleIdx="0" presStyleCnt="6">
        <dgm:presLayoutVars>
          <dgm:chMax val="0"/>
          <dgm:chPref val="0"/>
        </dgm:presLayoutVars>
      </dgm:prSet>
      <dgm:spPr/>
    </dgm:pt>
    <dgm:pt modelId="{67D12420-4558-4983-9F56-F06A39060136}" type="pres">
      <dgm:prSet presAssocID="{6EF890EA-86E5-4BE6-80A4-B2D5F9D4CA94}" presName="txSpace" presStyleCnt="0"/>
      <dgm:spPr/>
    </dgm:pt>
    <dgm:pt modelId="{51AE2C91-0837-42CB-AB42-B55F0E6BD22D}" type="pres">
      <dgm:prSet presAssocID="{6EF890EA-86E5-4BE6-80A4-B2D5F9D4CA94}" presName="desTx" presStyleLbl="revTx" presStyleIdx="1" presStyleCnt="6">
        <dgm:presLayoutVars/>
      </dgm:prSet>
      <dgm:spPr/>
    </dgm:pt>
    <dgm:pt modelId="{DC0CE0BF-1779-42E2-87E0-EAA8F4DC6BAB}" type="pres">
      <dgm:prSet presAssocID="{79B0155E-2328-4579-9454-9ABF33BD1847}" presName="sibTrans" presStyleCnt="0"/>
      <dgm:spPr/>
    </dgm:pt>
    <dgm:pt modelId="{3C28ADF3-2835-491E-8141-7CB96539406D}" type="pres">
      <dgm:prSet presAssocID="{EC956E28-F0B3-4178-839A-718F2B4DEA38}" presName="compNode" presStyleCnt="0"/>
      <dgm:spPr/>
    </dgm:pt>
    <dgm:pt modelId="{F8B58E4D-4671-465E-A9DA-6EB5B8DEA073}" type="pres">
      <dgm:prSet presAssocID="{EC956E28-F0B3-4178-839A-718F2B4DEA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25BBB04-2890-4449-BA01-8A5A51B07770}" type="pres">
      <dgm:prSet presAssocID="{EC956E28-F0B3-4178-839A-718F2B4DEA38}" presName="iconSpace" presStyleCnt="0"/>
      <dgm:spPr/>
    </dgm:pt>
    <dgm:pt modelId="{16DC8790-CB26-4C54-88F8-09718F7A2A47}" type="pres">
      <dgm:prSet presAssocID="{EC956E28-F0B3-4178-839A-718F2B4DEA38}" presName="parTx" presStyleLbl="revTx" presStyleIdx="2" presStyleCnt="6">
        <dgm:presLayoutVars>
          <dgm:chMax val="0"/>
          <dgm:chPref val="0"/>
        </dgm:presLayoutVars>
      </dgm:prSet>
      <dgm:spPr/>
    </dgm:pt>
    <dgm:pt modelId="{F311B3B7-DE58-4C0E-A8D9-B2806A7A051F}" type="pres">
      <dgm:prSet presAssocID="{EC956E28-F0B3-4178-839A-718F2B4DEA38}" presName="txSpace" presStyleCnt="0"/>
      <dgm:spPr/>
    </dgm:pt>
    <dgm:pt modelId="{FD33A6D7-BDD1-4142-B9AA-321873F35E4E}" type="pres">
      <dgm:prSet presAssocID="{EC956E28-F0B3-4178-839A-718F2B4DEA38}" presName="desTx" presStyleLbl="revTx" presStyleIdx="3" presStyleCnt="6">
        <dgm:presLayoutVars/>
      </dgm:prSet>
      <dgm:spPr/>
    </dgm:pt>
    <dgm:pt modelId="{A74F5671-0883-484E-878B-C135EED456B6}" type="pres">
      <dgm:prSet presAssocID="{BBEDEDE8-5335-4148-8BB4-CB125AE85D9C}" presName="sibTrans" presStyleCnt="0"/>
      <dgm:spPr/>
    </dgm:pt>
    <dgm:pt modelId="{8CFE6C73-057D-4398-8EF1-745EEC02B6A9}" type="pres">
      <dgm:prSet presAssocID="{3650242F-DCCC-4A94-85C2-08CFD552FCB4}" presName="compNode" presStyleCnt="0"/>
      <dgm:spPr/>
    </dgm:pt>
    <dgm:pt modelId="{80FAA0A1-30B0-4EC8-B45E-A23E52F76211}" type="pres">
      <dgm:prSet presAssocID="{3650242F-DCCC-4A94-85C2-08CFD552FC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FF40D0E-D1AA-4C69-843D-630170B4A29E}" type="pres">
      <dgm:prSet presAssocID="{3650242F-DCCC-4A94-85C2-08CFD552FCB4}" presName="iconSpace" presStyleCnt="0"/>
      <dgm:spPr/>
    </dgm:pt>
    <dgm:pt modelId="{DF3213B1-3F46-4FDA-945C-6A93ED586B76}" type="pres">
      <dgm:prSet presAssocID="{3650242F-DCCC-4A94-85C2-08CFD552FCB4}" presName="parTx" presStyleLbl="revTx" presStyleIdx="4" presStyleCnt="6">
        <dgm:presLayoutVars>
          <dgm:chMax val="0"/>
          <dgm:chPref val="0"/>
        </dgm:presLayoutVars>
      </dgm:prSet>
      <dgm:spPr/>
    </dgm:pt>
    <dgm:pt modelId="{29C427E2-071B-4A39-B178-D155953C276F}" type="pres">
      <dgm:prSet presAssocID="{3650242F-DCCC-4A94-85C2-08CFD552FCB4}" presName="txSpace" presStyleCnt="0"/>
      <dgm:spPr/>
    </dgm:pt>
    <dgm:pt modelId="{B1E61AB8-54DD-4B5A-8056-4AB02BA965FA}" type="pres">
      <dgm:prSet presAssocID="{3650242F-DCCC-4A94-85C2-08CFD552FCB4}" presName="desTx" presStyleLbl="revTx" presStyleIdx="5" presStyleCnt="6">
        <dgm:presLayoutVars/>
      </dgm:prSet>
      <dgm:spPr/>
    </dgm:pt>
  </dgm:ptLst>
  <dgm:cxnLst>
    <dgm:cxn modelId="{9CDF8327-9847-4FC7-9270-8D1826EF306C}" type="presOf" srcId="{2C050A62-C6FF-4664-9F2D-8611D09497FD}" destId="{51AE2C91-0837-42CB-AB42-B55F0E6BD22D}" srcOrd="0" destOrd="0" presId="urn:microsoft.com/office/officeart/2018/2/layout/IconLabelDescriptionList"/>
    <dgm:cxn modelId="{2BA1CC3E-4B40-4D1D-B387-E465CE975212}" type="presOf" srcId="{6EF890EA-86E5-4BE6-80A4-B2D5F9D4CA94}" destId="{88B79281-1197-43CC-AA23-106835DBD229}" srcOrd="0" destOrd="0" presId="urn:microsoft.com/office/officeart/2018/2/layout/IconLabelDescriptionList"/>
    <dgm:cxn modelId="{90D06545-D1DE-4455-9D15-E5C07039CD8E}" srcId="{B4EB7997-8EAF-421A-B69F-0CD7B61F3545}" destId="{3650242F-DCCC-4A94-85C2-08CFD552FCB4}" srcOrd="2" destOrd="0" parTransId="{9FBECBB5-885C-4013-839A-5C4CE07F061E}" sibTransId="{BF2CE3FE-E975-4CBB-95B4-14A23851CCA2}"/>
    <dgm:cxn modelId="{8648014B-B2CC-4E68-8FC2-CAC1B37E4752}" srcId="{EC956E28-F0B3-4178-839A-718F2B4DEA38}" destId="{8780B944-6127-47CF-A44D-7D2774B16A72}" srcOrd="0" destOrd="0" parTransId="{E6063CBF-04D1-4193-BC36-350FD5433D85}" sibTransId="{9F23ADE4-C9BA-4F8A-AA82-5D402E6D0250}"/>
    <dgm:cxn modelId="{3B431B53-E571-4CC4-AE2B-D3B6CB0A2371}" type="presOf" srcId="{B4EB7997-8EAF-421A-B69F-0CD7B61F3545}" destId="{C8FC73AA-B2BB-43D2-9107-8C1F1370E9A3}" srcOrd="0" destOrd="0" presId="urn:microsoft.com/office/officeart/2018/2/layout/IconLabelDescriptionList"/>
    <dgm:cxn modelId="{E0DA0E5A-2038-49AD-96FD-BF5BAC96073A}" srcId="{B4EB7997-8EAF-421A-B69F-0CD7B61F3545}" destId="{EC956E28-F0B3-4178-839A-718F2B4DEA38}" srcOrd="1" destOrd="0" parTransId="{3DEE0381-DF20-4770-A15A-FCC351574004}" sibTransId="{BBEDEDE8-5335-4148-8BB4-CB125AE85D9C}"/>
    <dgm:cxn modelId="{B3202494-1D83-4DCB-9E06-707256922920}" type="presOf" srcId="{8780B944-6127-47CF-A44D-7D2774B16A72}" destId="{FD33A6D7-BDD1-4142-B9AA-321873F35E4E}" srcOrd="0" destOrd="0" presId="urn:microsoft.com/office/officeart/2018/2/layout/IconLabelDescriptionList"/>
    <dgm:cxn modelId="{4E3609A7-26DC-4D06-AD1C-7FB560ED9BC6}" srcId="{B4EB7997-8EAF-421A-B69F-0CD7B61F3545}" destId="{6EF890EA-86E5-4BE6-80A4-B2D5F9D4CA94}" srcOrd="0" destOrd="0" parTransId="{03970D26-4907-4729-B7BB-F46FFF6234D0}" sibTransId="{79B0155E-2328-4579-9454-9ABF33BD1847}"/>
    <dgm:cxn modelId="{622CFDAA-AB1A-4654-9891-AE42E3CDFEEB}" type="presOf" srcId="{6A5650DA-B7C7-4CCA-8635-04791E47C5F3}" destId="{B1E61AB8-54DD-4B5A-8056-4AB02BA965FA}" srcOrd="0" destOrd="0" presId="urn:microsoft.com/office/officeart/2018/2/layout/IconLabelDescriptionList"/>
    <dgm:cxn modelId="{54EF88BF-9E52-439B-B396-07AEEE3C73BE}" type="presOf" srcId="{3650242F-DCCC-4A94-85C2-08CFD552FCB4}" destId="{DF3213B1-3F46-4FDA-945C-6A93ED586B76}" srcOrd="0" destOrd="0" presId="urn:microsoft.com/office/officeart/2018/2/layout/IconLabelDescriptionList"/>
    <dgm:cxn modelId="{592AC0C7-F501-48C5-ADD4-F026E0BACB40}" type="presOf" srcId="{EC956E28-F0B3-4178-839A-718F2B4DEA38}" destId="{16DC8790-CB26-4C54-88F8-09718F7A2A47}" srcOrd="0" destOrd="0" presId="urn:microsoft.com/office/officeart/2018/2/layout/IconLabelDescriptionList"/>
    <dgm:cxn modelId="{09EAAAE4-5639-4B31-8701-17DD5EF1B4A7}" srcId="{6EF890EA-86E5-4BE6-80A4-B2D5F9D4CA94}" destId="{2C050A62-C6FF-4664-9F2D-8611D09497FD}" srcOrd="0" destOrd="0" parTransId="{A1ABCD73-20D8-4B64-A983-BE92F4CDF6AD}" sibTransId="{1401D665-C03E-4BCF-8E32-A95E5BC48861}"/>
    <dgm:cxn modelId="{35E0C9E6-AEE8-47E1-8C9B-A1D946CF0F31}" srcId="{3650242F-DCCC-4A94-85C2-08CFD552FCB4}" destId="{6A5650DA-B7C7-4CCA-8635-04791E47C5F3}" srcOrd="0" destOrd="0" parTransId="{55217623-E348-4413-91D1-EB75D8ECFCF1}" sibTransId="{BA8AF270-D713-49E5-9BA4-952560F72655}"/>
    <dgm:cxn modelId="{B5BADB04-22C5-4E93-B34E-909D93125E0A}" type="presParOf" srcId="{C8FC73AA-B2BB-43D2-9107-8C1F1370E9A3}" destId="{40687637-F33B-4DED-AB89-B88FFE96EB3B}" srcOrd="0" destOrd="0" presId="urn:microsoft.com/office/officeart/2018/2/layout/IconLabelDescriptionList"/>
    <dgm:cxn modelId="{75C0BFBC-FCCE-49C4-9997-27CA6CA41A58}" type="presParOf" srcId="{40687637-F33B-4DED-AB89-B88FFE96EB3B}" destId="{4505BBF3-D390-4036-BF0E-0B97687B3509}" srcOrd="0" destOrd="0" presId="urn:microsoft.com/office/officeart/2018/2/layout/IconLabelDescriptionList"/>
    <dgm:cxn modelId="{53A5E3A9-CCEE-43A2-BBCE-C5A265825A75}" type="presParOf" srcId="{40687637-F33B-4DED-AB89-B88FFE96EB3B}" destId="{53F914FB-6710-48C3-BA84-BB8FF5BC78D9}" srcOrd="1" destOrd="0" presId="urn:microsoft.com/office/officeart/2018/2/layout/IconLabelDescriptionList"/>
    <dgm:cxn modelId="{4A6A2765-24A9-4187-A0DF-7DF7EAC991E8}" type="presParOf" srcId="{40687637-F33B-4DED-AB89-B88FFE96EB3B}" destId="{88B79281-1197-43CC-AA23-106835DBD229}" srcOrd="2" destOrd="0" presId="urn:microsoft.com/office/officeart/2018/2/layout/IconLabelDescriptionList"/>
    <dgm:cxn modelId="{F545347F-9A5C-442E-9285-7A8DDD963A37}" type="presParOf" srcId="{40687637-F33B-4DED-AB89-B88FFE96EB3B}" destId="{67D12420-4558-4983-9F56-F06A39060136}" srcOrd="3" destOrd="0" presId="urn:microsoft.com/office/officeart/2018/2/layout/IconLabelDescriptionList"/>
    <dgm:cxn modelId="{EE0BA6A3-DDDF-4258-B369-A5A8AD03483B}" type="presParOf" srcId="{40687637-F33B-4DED-AB89-B88FFE96EB3B}" destId="{51AE2C91-0837-42CB-AB42-B55F0E6BD22D}" srcOrd="4" destOrd="0" presId="urn:microsoft.com/office/officeart/2018/2/layout/IconLabelDescriptionList"/>
    <dgm:cxn modelId="{0586E49E-C2CB-4167-AB98-3EE2E48D7530}" type="presParOf" srcId="{C8FC73AA-B2BB-43D2-9107-8C1F1370E9A3}" destId="{DC0CE0BF-1779-42E2-87E0-EAA8F4DC6BAB}" srcOrd="1" destOrd="0" presId="urn:microsoft.com/office/officeart/2018/2/layout/IconLabelDescriptionList"/>
    <dgm:cxn modelId="{D6B4E907-5DF0-4FED-BBAD-B9B15D79FDBA}" type="presParOf" srcId="{C8FC73AA-B2BB-43D2-9107-8C1F1370E9A3}" destId="{3C28ADF3-2835-491E-8141-7CB96539406D}" srcOrd="2" destOrd="0" presId="urn:microsoft.com/office/officeart/2018/2/layout/IconLabelDescriptionList"/>
    <dgm:cxn modelId="{3CF73C8D-5391-4FBA-801C-C2E2E4D5DCC1}" type="presParOf" srcId="{3C28ADF3-2835-491E-8141-7CB96539406D}" destId="{F8B58E4D-4671-465E-A9DA-6EB5B8DEA073}" srcOrd="0" destOrd="0" presId="urn:microsoft.com/office/officeart/2018/2/layout/IconLabelDescriptionList"/>
    <dgm:cxn modelId="{36C92972-9420-489F-A5B1-4D3D0AB9C94D}" type="presParOf" srcId="{3C28ADF3-2835-491E-8141-7CB96539406D}" destId="{725BBB04-2890-4449-BA01-8A5A51B07770}" srcOrd="1" destOrd="0" presId="urn:microsoft.com/office/officeart/2018/2/layout/IconLabelDescriptionList"/>
    <dgm:cxn modelId="{53696B9E-4B83-4B8F-B745-BC9E944684E3}" type="presParOf" srcId="{3C28ADF3-2835-491E-8141-7CB96539406D}" destId="{16DC8790-CB26-4C54-88F8-09718F7A2A47}" srcOrd="2" destOrd="0" presId="urn:microsoft.com/office/officeart/2018/2/layout/IconLabelDescriptionList"/>
    <dgm:cxn modelId="{A77F12A8-745D-4AEA-A26F-0A76EDD7135B}" type="presParOf" srcId="{3C28ADF3-2835-491E-8141-7CB96539406D}" destId="{F311B3B7-DE58-4C0E-A8D9-B2806A7A051F}" srcOrd="3" destOrd="0" presId="urn:microsoft.com/office/officeart/2018/2/layout/IconLabelDescriptionList"/>
    <dgm:cxn modelId="{38F20F5D-4C1E-4237-AFFD-F19F8673BA3D}" type="presParOf" srcId="{3C28ADF3-2835-491E-8141-7CB96539406D}" destId="{FD33A6D7-BDD1-4142-B9AA-321873F35E4E}" srcOrd="4" destOrd="0" presId="urn:microsoft.com/office/officeart/2018/2/layout/IconLabelDescriptionList"/>
    <dgm:cxn modelId="{24421672-CADB-4EDE-9C14-F7D12888D01B}" type="presParOf" srcId="{C8FC73AA-B2BB-43D2-9107-8C1F1370E9A3}" destId="{A74F5671-0883-484E-878B-C135EED456B6}" srcOrd="3" destOrd="0" presId="urn:microsoft.com/office/officeart/2018/2/layout/IconLabelDescriptionList"/>
    <dgm:cxn modelId="{4FC8287F-4FBC-409D-A1D8-E6F43F25562B}" type="presParOf" srcId="{C8FC73AA-B2BB-43D2-9107-8C1F1370E9A3}" destId="{8CFE6C73-057D-4398-8EF1-745EEC02B6A9}" srcOrd="4" destOrd="0" presId="urn:microsoft.com/office/officeart/2018/2/layout/IconLabelDescriptionList"/>
    <dgm:cxn modelId="{0A4B0FFF-7B55-48BB-AEA5-A73D62A52E8C}" type="presParOf" srcId="{8CFE6C73-057D-4398-8EF1-745EEC02B6A9}" destId="{80FAA0A1-30B0-4EC8-B45E-A23E52F76211}" srcOrd="0" destOrd="0" presId="urn:microsoft.com/office/officeart/2018/2/layout/IconLabelDescriptionList"/>
    <dgm:cxn modelId="{2BF7AA0F-D0E5-422D-A2A5-E36E815379C1}" type="presParOf" srcId="{8CFE6C73-057D-4398-8EF1-745EEC02B6A9}" destId="{DFF40D0E-D1AA-4C69-843D-630170B4A29E}" srcOrd="1" destOrd="0" presId="urn:microsoft.com/office/officeart/2018/2/layout/IconLabelDescriptionList"/>
    <dgm:cxn modelId="{03965AC2-9B5A-45C2-927D-62480FBEF0F9}" type="presParOf" srcId="{8CFE6C73-057D-4398-8EF1-745EEC02B6A9}" destId="{DF3213B1-3F46-4FDA-945C-6A93ED586B76}" srcOrd="2" destOrd="0" presId="urn:microsoft.com/office/officeart/2018/2/layout/IconLabelDescriptionList"/>
    <dgm:cxn modelId="{775343ED-64C1-461A-8F0A-B2468E6001CD}" type="presParOf" srcId="{8CFE6C73-057D-4398-8EF1-745EEC02B6A9}" destId="{29C427E2-071B-4A39-B178-D155953C276F}" srcOrd="3" destOrd="0" presId="urn:microsoft.com/office/officeart/2018/2/layout/IconLabelDescriptionList"/>
    <dgm:cxn modelId="{4C1A84AC-43B8-4B53-9839-16951254DF0D}" type="presParOf" srcId="{8CFE6C73-057D-4398-8EF1-745EEC02B6A9}" destId="{B1E61AB8-54DD-4B5A-8056-4AB02BA965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C983F-0A46-423F-A177-7B587E2FAB3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EB4D7E-381E-4083-8172-F3524CD79FD7}">
      <dgm:prSet/>
      <dgm:spPr/>
      <dgm:t>
        <a:bodyPr/>
        <a:lstStyle/>
        <a:p>
          <a:r>
            <a:rPr lang="en-US"/>
            <a:t>The churn rate seems to be very high so we may need the following:-</a:t>
          </a:r>
        </a:p>
      </dgm:t>
    </dgm:pt>
    <dgm:pt modelId="{0B28AC4B-CDF4-48A2-9982-4457101E3AA9}" type="parTrans" cxnId="{92181235-DD75-4B5C-86EC-853D15ED9C05}">
      <dgm:prSet/>
      <dgm:spPr/>
      <dgm:t>
        <a:bodyPr/>
        <a:lstStyle/>
        <a:p>
          <a:endParaRPr lang="en-US"/>
        </a:p>
      </dgm:t>
    </dgm:pt>
    <dgm:pt modelId="{41898209-08ED-49AE-A698-E09BE68B9B2C}" type="sibTrans" cxnId="{92181235-DD75-4B5C-86EC-853D15ED9C05}">
      <dgm:prSet/>
      <dgm:spPr/>
      <dgm:t>
        <a:bodyPr/>
        <a:lstStyle/>
        <a:p>
          <a:endParaRPr lang="en-US"/>
        </a:p>
      </dgm:t>
    </dgm:pt>
    <dgm:pt modelId="{A9210811-B16A-44FD-8745-088000BC45ED}">
      <dgm:prSet/>
      <dgm:spPr/>
      <dgm:t>
        <a:bodyPr/>
        <a:lstStyle/>
        <a:p>
          <a:r>
            <a:rPr lang="en-US"/>
            <a:t>Reduce the price of Month to Month packages</a:t>
          </a:r>
        </a:p>
      </dgm:t>
    </dgm:pt>
    <dgm:pt modelId="{6D221B0F-3883-4EC2-9198-8D67EDF77389}" type="parTrans" cxnId="{7BD720AB-C797-4EBF-B5A0-509B0F359BC0}">
      <dgm:prSet/>
      <dgm:spPr/>
      <dgm:t>
        <a:bodyPr/>
        <a:lstStyle/>
        <a:p>
          <a:endParaRPr lang="en-US"/>
        </a:p>
      </dgm:t>
    </dgm:pt>
    <dgm:pt modelId="{33DAE530-F68B-4869-9871-39EB69A60D2B}" type="sibTrans" cxnId="{7BD720AB-C797-4EBF-B5A0-509B0F359BC0}">
      <dgm:prSet/>
      <dgm:spPr/>
      <dgm:t>
        <a:bodyPr/>
        <a:lstStyle/>
        <a:p>
          <a:endParaRPr lang="en-US"/>
        </a:p>
      </dgm:t>
    </dgm:pt>
    <dgm:pt modelId="{83BC611B-E434-42D3-B7CF-9734BF8810A4}">
      <dgm:prSet/>
      <dgm:spPr/>
      <dgm:t>
        <a:bodyPr/>
        <a:lstStyle/>
        <a:p>
          <a:r>
            <a:rPr lang="en-US"/>
            <a:t>Many customers churn during November  “Black Friday season” so we need to offer better deals</a:t>
          </a:r>
        </a:p>
      </dgm:t>
    </dgm:pt>
    <dgm:pt modelId="{7EDBAE13-4E76-4ACD-BFAB-72261E287444}" type="parTrans" cxnId="{7CD4C347-A46D-48D1-874F-1273D9AE0DB8}">
      <dgm:prSet/>
      <dgm:spPr/>
      <dgm:t>
        <a:bodyPr/>
        <a:lstStyle/>
        <a:p>
          <a:endParaRPr lang="en-US"/>
        </a:p>
      </dgm:t>
    </dgm:pt>
    <dgm:pt modelId="{1BAEF2DF-2C92-4717-AE4A-B9FD736968BE}" type="sibTrans" cxnId="{7CD4C347-A46D-48D1-874F-1273D9AE0DB8}">
      <dgm:prSet/>
      <dgm:spPr/>
      <dgm:t>
        <a:bodyPr/>
        <a:lstStyle/>
        <a:p>
          <a:endParaRPr lang="en-US"/>
        </a:p>
      </dgm:t>
    </dgm:pt>
    <dgm:pt modelId="{6C2550E3-5F76-4BD7-94D1-ECE59D1267ED}">
      <dgm:prSet/>
      <dgm:spPr/>
      <dgm:t>
        <a:bodyPr/>
        <a:lstStyle/>
        <a:p>
          <a:r>
            <a:rPr lang="en-US"/>
            <a:t>Offer discounts on some services:-</a:t>
          </a:r>
        </a:p>
      </dgm:t>
    </dgm:pt>
    <dgm:pt modelId="{D85445C0-C4EB-49C8-AB11-445092C972F6}" type="parTrans" cxnId="{1732D0F4-865D-46A6-9E05-1325C4BF46E6}">
      <dgm:prSet/>
      <dgm:spPr/>
      <dgm:t>
        <a:bodyPr/>
        <a:lstStyle/>
        <a:p>
          <a:endParaRPr lang="en-US"/>
        </a:p>
      </dgm:t>
    </dgm:pt>
    <dgm:pt modelId="{E179BC07-C85B-4C48-A3B0-EF8D52629538}" type="sibTrans" cxnId="{1732D0F4-865D-46A6-9E05-1325C4BF46E6}">
      <dgm:prSet/>
      <dgm:spPr/>
      <dgm:t>
        <a:bodyPr/>
        <a:lstStyle/>
        <a:p>
          <a:endParaRPr lang="en-US"/>
        </a:p>
      </dgm:t>
    </dgm:pt>
    <dgm:pt modelId="{7B377E61-E170-4F80-A1EA-AE09BA29D822}">
      <dgm:prSet/>
      <dgm:spPr/>
      <dgm:t>
        <a:bodyPr/>
        <a:lstStyle/>
        <a:p>
          <a:r>
            <a:rPr lang="en-US"/>
            <a:t>such as online protection</a:t>
          </a:r>
        </a:p>
      </dgm:t>
    </dgm:pt>
    <dgm:pt modelId="{F51343FD-DCDC-45AE-8E1D-6F0DF2E4F804}" type="parTrans" cxnId="{646F0C6B-090A-4B87-BD8A-E8E71FA77E47}">
      <dgm:prSet/>
      <dgm:spPr/>
      <dgm:t>
        <a:bodyPr/>
        <a:lstStyle/>
        <a:p>
          <a:endParaRPr lang="en-US"/>
        </a:p>
      </dgm:t>
    </dgm:pt>
    <dgm:pt modelId="{5D22328C-654D-4DF0-BCCB-B307D0BDCF87}" type="sibTrans" cxnId="{646F0C6B-090A-4B87-BD8A-E8E71FA77E47}">
      <dgm:prSet/>
      <dgm:spPr/>
      <dgm:t>
        <a:bodyPr/>
        <a:lstStyle/>
        <a:p>
          <a:endParaRPr lang="en-US"/>
        </a:p>
      </dgm:t>
    </dgm:pt>
    <dgm:pt modelId="{099473B9-5240-4181-9F9B-C03DD1C2916C}">
      <dgm:prSet/>
      <dgm:spPr/>
      <dgm:t>
        <a:bodyPr/>
        <a:lstStyle/>
        <a:p>
          <a:r>
            <a:rPr lang="en-US" dirty="0"/>
            <a:t>Technical support "maybe include them for free for some time“ </a:t>
          </a:r>
          <a:br>
            <a:rPr lang="en-US" dirty="0"/>
          </a:br>
          <a:r>
            <a:rPr lang="en-US" dirty="0"/>
            <a:t>As they were found to be the services with the lowest churn rate</a:t>
          </a:r>
        </a:p>
      </dgm:t>
    </dgm:pt>
    <dgm:pt modelId="{D0BE9348-B5BC-4711-A6A9-62DDFACB3A83}" type="parTrans" cxnId="{1E36E3E2-21EF-49A7-A835-7CA65989CC3F}">
      <dgm:prSet/>
      <dgm:spPr/>
      <dgm:t>
        <a:bodyPr/>
        <a:lstStyle/>
        <a:p>
          <a:endParaRPr lang="en-US"/>
        </a:p>
      </dgm:t>
    </dgm:pt>
    <dgm:pt modelId="{C8D70B5B-304D-4262-975A-519F2094C147}" type="sibTrans" cxnId="{1E36E3E2-21EF-49A7-A835-7CA65989CC3F}">
      <dgm:prSet/>
      <dgm:spPr/>
      <dgm:t>
        <a:bodyPr/>
        <a:lstStyle/>
        <a:p>
          <a:endParaRPr lang="en-US"/>
        </a:p>
      </dgm:t>
    </dgm:pt>
    <dgm:pt modelId="{1E2AFB23-DDB6-417E-9E11-38A7C22166F0}">
      <dgm:prSet/>
      <dgm:spPr/>
      <dgm:t>
        <a:bodyPr/>
        <a:lstStyle/>
        <a:p>
          <a:r>
            <a:rPr lang="en-US"/>
            <a:t>Customers are less likely to cancel automatic subscriptions. Therefore, offering a discount at the start can encourage them to switch to later payment methods.</a:t>
          </a:r>
        </a:p>
      </dgm:t>
    </dgm:pt>
    <dgm:pt modelId="{B461796B-5F33-4BD0-886E-994C0FBE0A8F}" type="parTrans" cxnId="{6498586E-37D9-42C9-AFFA-204EE09D266C}">
      <dgm:prSet/>
      <dgm:spPr/>
      <dgm:t>
        <a:bodyPr/>
        <a:lstStyle/>
        <a:p>
          <a:endParaRPr lang="en-US"/>
        </a:p>
      </dgm:t>
    </dgm:pt>
    <dgm:pt modelId="{96A3D747-E2E8-4FC8-BAAD-F28E0429FEB8}" type="sibTrans" cxnId="{6498586E-37D9-42C9-AFFA-204EE09D266C}">
      <dgm:prSet/>
      <dgm:spPr/>
      <dgm:t>
        <a:bodyPr/>
        <a:lstStyle/>
        <a:p>
          <a:endParaRPr lang="en-US"/>
        </a:p>
      </dgm:t>
    </dgm:pt>
    <dgm:pt modelId="{98410B35-63C2-4C07-B29F-BC00C479247E}">
      <dgm:prSet/>
      <dgm:spPr/>
      <dgm:t>
        <a:bodyPr/>
        <a:lstStyle/>
        <a:p>
          <a:r>
            <a:rPr lang="en-US"/>
            <a:t>Urge customers to try the service for a longer period in case they want to cancel the contract</a:t>
          </a:r>
        </a:p>
      </dgm:t>
    </dgm:pt>
    <dgm:pt modelId="{EFE34EBB-420D-4CF3-8B14-6B335EB32EBE}" type="parTrans" cxnId="{90A1249D-162A-48BE-9773-003A7272704B}">
      <dgm:prSet/>
      <dgm:spPr/>
      <dgm:t>
        <a:bodyPr/>
        <a:lstStyle/>
        <a:p>
          <a:endParaRPr lang="en-US"/>
        </a:p>
      </dgm:t>
    </dgm:pt>
    <dgm:pt modelId="{AC6F956D-72E0-49F5-A89A-75E5F97CD7FD}" type="sibTrans" cxnId="{90A1249D-162A-48BE-9773-003A7272704B}">
      <dgm:prSet/>
      <dgm:spPr/>
      <dgm:t>
        <a:bodyPr/>
        <a:lstStyle/>
        <a:p>
          <a:endParaRPr lang="en-US"/>
        </a:p>
      </dgm:t>
    </dgm:pt>
    <dgm:pt modelId="{D14D511C-CB1C-4A08-BE1F-41DAE6B8055B}" type="pres">
      <dgm:prSet presAssocID="{84FC983F-0A46-423F-A177-7B587E2FAB3D}" presName="Name0" presStyleCnt="0">
        <dgm:presLayoutVars>
          <dgm:dir/>
          <dgm:resizeHandles val="exact"/>
        </dgm:presLayoutVars>
      </dgm:prSet>
      <dgm:spPr/>
    </dgm:pt>
    <dgm:pt modelId="{0F588FEF-1B97-48A0-8531-74C63D065430}" type="pres">
      <dgm:prSet presAssocID="{4DEB4D7E-381E-4083-8172-F3524CD79FD7}" presName="node" presStyleLbl="node1" presStyleIdx="0" presStyleCnt="6">
        <dgm:presLayoutVars>
          <dgm:bulletEnabled val="1"/>
        </dgm:presLayoutVars>
      </dgm:prSet>
      <dgm:spPr/>
    </dgm:pt>
    <dgm:pt modelId="{22BE4741-2A48-4496-BAEE-F75F09F63E37}" type="pres">
      <dgm:prSet presAssocID="{41898209-08ED-49AE-A698-E09BE68B9B2C}" presName="sibTrans" presStyleLbl="sibTrans1D1" presStyleIdx="0" presStyleCnt="5"/>
      <dgm:spPr/>
    </dgm:pt>
    <dgm:pt modelId="{917ABE45-5222-4D77-9596-F86C9A5B8D11}" type="pres">
      <dgm:prSet presAssocID="{41898209-08ED-49AE-A698-E09BE68B9B2C}" presName="connectorText" presStyleLbl="sibTrans1D1" presStyleIdx="0" presStyleCnt="5"/>
      <dgm:spPr/>
    </dgm:pt>
    <dgm:pt modelId="{964971C4-D9F9-46A0-B00C-B4752FE883ED}" type="pres">
      <dgm:prSet presAssocID="{A9210811-B16A-44FD-8745-088000BC45ED}" presName="node" presStyleLbl="node1" presStyleIdx="1" presStyleCnt="6">
        <dgm:presLayoutVars>
          <dgm:bulletEnabled val="1"/>
        </dgm:presLayoutVars>
      </dgm:prSet>
      <dgm:spPr/>
    </dgm:pt>
    <dgm:pt modelId="{2B8E0EE3-1944-49AD-A655-F539DBD00EDC}" type="pres">
      <dgm:prSet presAssocID="{33DAE530-F68B-4869-9871-39EB69A60D2B}" presName="sibTrans" presStyleLbl="sibTrans1D1" presStyleIdx="1" presStyleCnt="5"/>
      <dgm:spPr/>
    </dgm:pt>
    <dgm:pt modelId="{3C4637C1-F264-4B6C-BE2A-1B366017E338}" type="pres">
      <dgm:prSet presAssocID="{33DAE530-F68B-4869-9871-39EB69A60D2B}" presName="connectorText" presStyleLbl="sibTrans1D1" presStyleIdx="1" presStyleCnt="5"/>
      <dgm:spPr/>
    </dgm:pt>
    <dgm:pt modelId="{C98B62F4-0AC5-4EA7-B67F-0290954DA942}" type="pres">
      <dgm:prSet presAssocID="{83BC611B-E434-42D3-B7CF-9734BF8810A4}" presName="node" presStyleLbl="node1" presStyleIdx="2" presStyleCnt="6">
        <dgm:presLayoutVars>
          <dgm:bulletEnabled val="1"/>
        </dgm:presLayoutVars>
      </dgm:prSet>
      <dgm:spPr/>
    </dgm:pt>
    <dgm:pt modelId="{DC6AB95B-D2AF-4871-9B8F-FF047AAA4420}" type="pres">
      <dgm:prSet presAssocID="{1BAEF2DF-2C92-4717-AE4A-B9FD736968BE}" presName="sibTrans" presStyleLbl="sibTrans1D1" presStyleIdx="2" presStyleCnt="5"/>
      <dgm:spPr/>
    </dgm:pt>
    <dgm:pt modelId="{1DAB50DB-DF0F-498A-BDAC-F9F17B8331E1}" type="pres">
      <dgm:prSet presAssocID="{1BAEF2DF-2C92-4717-AE4A-B9FD736968BE}" presName="connectorText" presStyleLbl="sibTrans1D1" presStyleIdx="2" presStyleCnt="5"/>
      <dgm:spPr/>
    </dgm:pt>
    <dgm:pt modelId="{BCDBA1A3-126F-4E5A-BE26-EE20A8AA4200}" type="pres">
      <dgm:prSet presAssocID="{6C2550E3-5F76-4BD7-94D1-ECE59D1267ED}" presName="node" presStyleLbl="node1" presStyleIdx="3" presStyleCnt="6">
        <dgm:presLayoutVars>
          <dgm:bulletEnabled val="1"/>
        </dgm:presLayoutVars>
      </dgm:prSet>
      <dgm:spPr/>
    </dgm:pt>
    <dgm:pt modelId="{D90EAF77-50CE-488D-8D10-E003DE196B8A}" type="pres">
      <dgm:prSet presAssocID="{E179BC07-C85B-4C48-A3B0-EF8D52629538}" presName="sibTrans" presStyleLbl="sibTrans1D1" presStyleIdx="3" presStyleCnt="5"/>
      <dgm:spPr/>
    </dgm:pt>
    <dgm:pt modelId="{141CE14A-4E5F-430A-8E4A-970BB4BA94FF}" type="pres">
      <dgm:prSet presAssocID="{E179BC07-C85B-4C48-A3B0-EF8D52629538}" presName="connectorText" presStyleLbl="sibTrans1D1" presStyleIdx="3" presStyleCnt="5"/>
      <dgm:spPr/>
    </dgm:pt>
    <dgm:pt modelId="{7E144110-E279-48FD-BDD1-AA695E666D9A}" type="pres">
      <dgm:prSet presAssocID="{1E2AFB23-DDB6-417E-9E11-38A7C22166F0}" presName="node" presStyleLbl="node1" presStyleIdx="4" presStyleCnt="6">
        <dgm:presLayoutVars>
          <dgm:bulletEnabled val="1"/>
        </dgm:presLayoutVars>
      </dgm:prSet>
      <dgm:spPr/>
    </dgm:pt>
    <dgm:pt modelId="{4A30EC7A-371A-49DE-977E-F807C912561A}" type="pres">
      <dgm:prSet presAssocID="{96A3D747-E2E8-4FC8-BAAD-F28E0429FEB8}" presName="sibTrans" presStyleLbl="sibTrans1D1" presStyleIdx="4" presStyleCnt="5"/>
      <dgm:spPr/>
    </dgm:pt>
    <dgm:pt modelId="{92527A9D-5974-48EA-8889-F04488A8F2E8}" type="pres">
      <dgm:prSet presAssocID="{96A3D747-E2E8-4FC8-BAAD-F28E0429FEB8}" presName="connectorText" presStyleLbl="sibTrans1D1" presStyleIdx="4" presStyleCnt="5"/>
      <dgm:spPr/>
    </dgm:pt>
    <dgm:pt modelId="{D372AF01-14CB-4F99-85E9-5841E543C301}" type="pres">
      <dgm:prSet presAssocID="{98410B35-63C2-4C07-B29F-BC00C479247E}" presName="node" presStyleLbl="node1" presStyleIdx="5" presStyleCnt="6">
        <dgm:presLayoutVars>
          <dgm:bulletEnabled val="1"/>
        </dgm:presLayoutVars>
      </dgm:prSet>
      <dgm:spPr/>
    </dgm:pt>
  </dgm:ptLst>
  <dgm:cxnLst>
    <dgm:cxn modelId="{D246E203-BD3F-4C7F-B795-21C52B5ABBD9}" type="presOf" srcId="{E179BC07-C85B-4C48-A3B0-EF8D52629538}" destId="{141CE14A-4E5F-430A-8E4A-970BB4BA94FF}" srcOrd="1" destOrd="0" presId="urn:microsoft.com/office/officeart/2016/7/layout/RepeatingBendingProcessNew"/>
    <dgm:cxn modelId="{F1344707-0EF2-428C-A173-B4CB7B188385}" type="presOf" srcId="{4DEB4D7E-381E-4083-8172-F3524CD79FD7}" destId="{0F588FEF-1B97-48A0-8531-74C63D065430}" srcOrd="0" destOrd="0" presId="urn:microsoft.com/office/officeart/2016/7/layout/RepeatingBendingProcessNew"/>
    <dgm:cxn modelId="{9D6F720A-2368-45D1-B522-5DFE43200EC8}" type="presOf" srcId="{83BC611B-E434-42D3-B7CF-9734BF8810A4}" destId="{C98B62F4-0AC5-4EA7-B67F-0290954DA942}" srcOrd="0" destOrd="0" presId="urn:microsoft.com/office/officeart/2016/7/layout/RepeatingBendingProcessNew"/>
    <dgm:cxn modelId="{15A12F14-567B-47DD-8B85-97EBEF1A0CC2}" type="presOf" srcId="{41898209-08ED-49AE-A698-E09BE68B9B2C}" destId="{917ABE45-5222-4D77-9596-F86C9A5B8D11}" srcOrd="1" destOrd="0" presId="urn:microsoft.com/office/officeart/2016/7/layout/RepeatingBendingProcessNew"/>
    <dgm:cxn modelId="{1AB4B717-D782-48FC-9945-2851977884EF}" type="presOf" srcId="{6C2550E3-5F76-4BD7-94D1-ECE59D1267ED}" destId="{BCDBA1A3-126F-4E5A-BE26-EE20A8AA4200}" srcOrd="0" destOrd="0" presId="urn:microsoft.com/office/officeart/2016/7/layout/RepeatingBendingProcessNew"/>
    <dgm:cxn modelId="{3C7FEC27-8231-432D-9722-545A343D54BF}" type="presOf" srcId="{099473B9-5240-4181-9F9B-C03DD1C2916C}" destId="{BCDBA1A3-126F-4E5A-BE26-EE20A8AA4200}" srcOrd="0" destOrd="2" presId="urn:microsoft.com/office/officeart/2016/7/layout/RepeatingBendingProcessNew"/>
    <dgm:cxn modelId="{3FA91D33-88EF-4ADD-BC14-7FA7AF7EA2E5}" type="presOf" srcId="{84FC983F-0A46-423F-A177-7B587E2FAB3D}" destId="{D14D511C-CB1C-4A08-BE1F-41DAE6B8055B}" srcOrd="0" destOrd="0" presId="urn:microsoft.com/office/officeart/2016/7/layout/RepeatingBendingProcessNew"/>
    <dgm:cxn modelId="{92181235-DD75-4B5C-86EC-853D15ED9C05}" srcId="{84FC983F-0A46-423F-A177-7B587E2FAB3D}" destId="{4DEB4D7E-381E-4083-8172-F3524CD79FD7}" srcOrd="0" destOrd="0" parTransId="{0B28AC4B-CDF4-48A2-9982-4457101E3AA9}" sibTransId="{41898209-08ED-49AE-A698-E09BE68B9B2C}"/>
    <dgm:cxn modelId="{4D8DCF3C-D935-4033-9D02-22818521B35D}" type="presOf" srcId="{1BAEF2DF-2C92-4717-AE4A-B9FD736968BE}" destId="{1DAB50DB-DF0F-498A-BDAC-F9F17B8331E1}" srcOrd="1" destOrd="0" presId="urn:microsoft.com/office/officeart/2016/7/layout/RepeatingBendingProcessNew"/>
    <dgm:cxn modelId="{DEADE05E-9386-4517-A42A-EEC6509B05F2}" type="presOf" srcId="{98410B35-63C2-4C07-B29F-BC00C479247E}" destId="{D372AF01-14CB-4F99-85E9-5841E543C301}" srcOrd="0" destOrd="0" presId="urn:microsoft.com/office/officeart/2016/7/layout/RepeatingBendingProcessNew"/>
    <dgm:cxn modelId="{7CD4C347-A46D-48D1-874F-1273D9AE0DB8}" srcId="{84FC983F-0A46-423F-A177-7B587E2FAB3D}" destId="{83BC611B-E434-42D3-B7CF-9734BF8810A4}" srcOrd="2" destOrd="0" parTransId="{7EDBAE13-4E76-4ACD-BFAB-72261E287444}" sibTransId="{1BAEF2DF-2C92-4717-AE4A-B9FD736968BE}"/>
    <dgm:cxn modelId="{646F0C6B-090A-4B87-BD8A-E8E71FA77E47}" srcId="{6C2550E3-5F76-4BD7-94D1-ECE59D1267ED}" destId="{7B377E61-E170-4F80-A1EA-AE09BA29D822}" srcOrd="0" destOrd="0" parTransId="{F51343FD-DCDC-45AE-8E1D-6F0DF2E4F804}" sibTransId="{5D22328C-654D-4DF0-BCCB-B307D0BDCF87}"/>
    <dgm:cxn modelId="{6498586E-37D9-42C9-AFFA-204EE09D266C}" srcId="{84FC983F-0A46-423F-A177-7B587E2FAB3D}" destId="{1E2AFB23-DDB6-417E-9E11-38A7C22166F0}" srcOrd="4" destOrd="0" parTransId="{B461796B-5F33-4BD0-886E-994C0FBE0A8F}" sibTransId="{96A3D747-E2E8-4FC8-BAAD-F28E0429FEB8}"/>
    <dgm:cxn modelId="{BAC6BC51-87D1-4906-9A3F-BDDDD612B448}" type="presOf" srcId="{1BAEF2DF-2C92-4717-AE4A-B9FD736968BE}" destId="{DC6AB95B-D2AF-4871-9B8F-FF047AAA4420}" srcOrd="0" destOrd="0" presId="urn:microsoft.com/office/officeart/2016/7/layout/RepeatingBendingProcessNew"/>
    <dgm:cxn modelId="{3B29238F-54A5-4695-9122-B1AAA26B9849}" type="presOf" srcId="{E179BC07-C85B-4C48-A3B0-EF8D52629538}" destId="{D90EAF77-50CE-488D-8D10-E003DE196B8A}" srcOrd="0" destOrd="0" presId="urn:microsoft.com/office/officeart/2016/7/layout/RepeatingBendingProcessNew"/>
    <dgm:cxn modelId="{A3051F99-10ED-421F-A99A-394B8359C09E}" type="presOf" srcId="{A9210811-B16A-44FD-8745-088000BC45ED}" destId="{964971C4-D9F9-46A0-B00C-B4752FE883ED}" srcOrd="0" destOrd="0" presId="urn:microsoft.com/office/officeart/2016/7/layout/RepeatingBendingProcessNew"/>
    <dgm:cxn modelId="{414AF09B-B4C2-443F-9277-2A7896891EC4}" type="presOf" srcId="{7B377E61-E170-4F80-A1EA-AE09BA29D822}" destId="{BCDBA1A3-126F-4E5A-BE26-EE20A8AA4200}" srcOrd="0" destOrd="1" presId="urn:microsoft.com/office/officeart/2016/7/layout/RepeatingBendingProcessNew"/>
    <dgm:cxn modelId="{90A1249D-162A-48BE-9773-003A7272704B}" srcId="{84FC983F-0A46-423F-A177-7B587E2FAB3D}" destId="{98410B35-63C2-4C07-B29F-BC00C479247E}" srcOrd="5" destOrd="0" parTransId="{EFE34EBB-420D-4CF3-8B14-6B335EB32EBE}" sibTransId="{AC6F956D-72E0-49F5-A89A-75E5F97CD7FD}"/>
    <dgm:cxn modelId="{2C34C7A0-D524-4BE6-A311-3F168B6D426E}" type="presOf" srcId="{41898209-08ED-49AE-A698-E09BE68B9B2C}" destId="{22BE4741-2A48-4496-BAEE-F75F09F63E37}" srcOrd="0" destOrd="0" presId="urn:microsoft.com/office/officeart/2016/7/layout/RepeatingBendingProcessNew"/>
    <dgm:cxn modelId="{40D5ABA9-5F49-4FCD-87BB-E6CD53865A3B}" type="presOf" srcId="{96A3D747-E2E8-4FC8-BAAD-F28E0429FEB8}" destId="{4A30EC7A-371A-49DE-977E-F807C912561A}" srcOrd="0" destOrd="0" presId="urn:microsoft.com/office/officeart/2016/7/layout/RepeatingBendingProcessNew"/>
    <dgm:cxn modelId="{7BD720AB-C797-4EBF-B5A0-509B0F359BC0}" srcId="{84FC983F-0A46-423F-A177-7B587E2FAB3D}" destId="{A9210811-B16A-44FD-8745-088000BC45ED}" srcOrd="1" destOrd="0" parTransId="{6D221B0F-3883-4EC2-9198-8D67EDF77389}" sibTransId="{33DAE530-F68B-4869-9871-39EB69A60D2B}"/>
    <dgm:cxn modelId="{2880D7BD-83F8-4FCF-965A-CD87A7288F03}" type="presOf" srcId="{33DAE530-F68B-4869-9871-39EB69A60D2B}" destId="{3C4637C1-F264-4B6C-BE2A-1B366017E338}" srcOrd="1" destOrd="0" presId="urn:microsoft.com/office/officeart/2016/7/layout/RepeatingBendingProcessNew"/>
    <dgm:cxn modelId="{ACE507DD-E1D5-4EE4-8453-77A0E8F54055}" type="presOf" srcId="{1E2AFB23-DDB6-417E-9E11-38A7C22166F0}" destId="{7E144110-E279-48FD-BDD1-AA695E666D9A}" srcOrd="0" destOrd="0" presId="urn:microsoft.com/office/officeart/2016/7/layout/RepeatingBendingProcessNew"/>
    <dgm:cxn modelId="{4BD94DDD-BA6D-40EF-ABC7-912D938E233C}" type="presOf" srcId="{96A3D747-E2E8-4FC8-BAAD-F28E0429FEB8}" destId="{92527A9D-5974-48EA-8889-F04488A8F2E8}" srcOrd="1" destOrd="0" presId="urn:microsoft.com/office/officeart/2016/7/layout/RepeatingBendingProcessNew"/>
    <dgm:cxn modelId="{2F557BDD-5EBE-4D13-B45E-257D149FC951}" type="presOf" srcId="{33DAE530-F68B-4869-9871-39EB69A60D2B}" destId="{2B8E0EE3-1944-49AD-A655-F539DBD00EDC}" srcOrd="0" destOrd="0" presId="urn:microsoft.com/office/officeart/2016/7/layout/RepeatingBendingProcessNew"/>
    <dgm:cxn modelId="{1E36E3E2-21EF-49A7-A835-7CA65989CC3F}" srcId="{6C2550E3-5F76-4BD7-94D1-ECE59D1267ED}" destId="{099473B9-5240-4181-9F9B-C03DD1C2916C}" srcOrd="1" destOrd="0" parTransId="{D0BE9348-B5BC-4711-A6A9-62DDFACB3A83}" sibTransId="{C8D70B5B-304D-4262-975A-519F2094C147}"/>
    <dgm:cxn modelId="{1732D0F4-865D-46A6-9E05-1325C4BF46E6}" srcId="{84FC983F-0A46-423F-A177-7B587E2FAB3D}" destId="{6C2550E3-5F76-4BD7-94D1-ECE59D1267ED}" srcOrd="3" destOrd="0" parTransId="{D85445C0-C4EB-49C8-AB11-445092C972F6}" sibTransId="{E179BC07-C85B-4C48-A3B0-EF8D52629538}"/>
    <dgm:cxn modelId="{2AD2F02F-4839-4B78-86D0-EFA9FADC12DB}" type="presParOf" srcId="{D14D511C-CB1C-4A08-BE1F-41DAE6B8055B}" destId="{0F588FEF-1B97-48A0-8531-74C63D065430}" srcOrd="0" destOrd="0" presId="urn:microsoft.com/office/officeart/2016/7/layout/RepeatingBendingProcessNew"/>
    <dgm:cxn modelId="{0D73A964-B29D-462F-A36D-BB11FB5BDFB9}" type="presParOf" srcId="{D14D511C-CB1C-4A08-BE1F-41DAE6B8055B}" destId="{22BE4741-2A48-4496-BAEE-F75F09F63E37}" srcOrd="1" destOrd="0" presId="urn:microsoft.com/office/officeart/2016/7/layout/RepeatingBendingProcessNew"/>
    <dgm:cxn modelId="{E3F54719-FDF6-4A7D-A1E6-350E6983A5D2}" type="presParOf" srcId="{22BE4741-2A48-4496-BAEE-F75F09F63E37}" destId="{917ABE45-5222-4D77-9596-F86C9A5B8D11}" srcOrd="0" destOrd="0" presId="urn:microsoft.com/office/officeart/2016/7/layout/RepeatingBendingProcessNew"/>
    <dgm:cxn modelId="{E7DE4D12-AF29-4A56-81E7-63F42A69062D}" type="presParOf" srcId="{D14D511C-CB1C-4A08-BE1F-41DAE6B8055B}" destId="{964971C4-D9F9-46A0-B00C-B4752FE883ED}" srcOrd="2" destOrd="0" presId="urn:microsoft.com/office/officeart/2016/7/layout/RepeatingBendingProcessNew"/>
    <dgm:cxn modelId="{CD08371C-2566-4C89-BC10-D18DF0348F5F}" type="presParOf" srcId="{D14D511C-CB1C-4A08-BE1F-41DAE6B8055B}" destId="{2B8E0EE3-1944-49AD-A655-F539DBD00EDC}" srcOrd="3" destOrd="0" presId="urn:microsoft.com/office/officeart/2016/7/layout/RepeatingBendingProcessNew"/>
    <dgm:cxn modelId="{6A6BED86-74F9-457D-AE8A-47B943327639}" type="presParOf" srcId="{2B8E0EE3-1944-49AD-A655-F539DBD00EDC}" destId="{3C4637C1-F264-4B6C-BE2A-1B366017E338}" srcOrd="0" destOrd="0" presId="urn:microsoft.com/office/officeart/2016/7/layout/RepeatingBendingProcessNew"/>
    <dgm:cxn modelId="{5F064310-FD53-4CD6-82CF-8E68F79E7966}" type="presParOf" srcId="{D14D511C-CB1C-4A08-BE1F-41DAE6B8055B}" destId="{C98B62F4-0AC5-4EA7-B67F-0290954DA942}" srcOrd="4" destOrd="0" presId="urn:microsoft.com/office/officeart/2016/7/layout/RepeatingBendingProcessNew"/>
    <dgm:cxn modelId="{7277762B-12AB-4380-8497-3C3C58241D2F}" type="presParOf" srcId="{D14D511C-CB1C-4A08-BE1F-41DAE6B8055B}" destId="{DC6AB95B-D2AF-4871-9B8F-FF047AAA4420}" srcOrd="5" destOrd="0" presId="urn:microsoft.com/office/officeart/2016/7/layout/RepeatingBendingProcessNew"/>
    <dgm:cxn modelId="{FE4D7D61-66D9-46CF-B345-F539D1F98A2F}" type="presParOf" srcId="{DC6AB95B-D2AF-4871-9B8F-FF047AAA4420}" destId="{1DAB50DB-DF0F-498A-BDAC-F9F17B8331E1}" srcOrd="0" destOrd="0" presId="urn:microsoft.com/office/officeart/2016/7/layout/RepeatingBendingProcessNew"/>
    <dgm:cxn modelId="{0099761C-1254-42B8-B147-85BF324AB4D1}" type="presParOf" srcId="{D14D511C-CB1C-4A08-BE1F-41DAE6B8055B}" destId="{BCDBA1A3-126F-4E5A-BE26-EE20A8AA4200}" srcOrd="6" destOrd="0" presId="urn:microsoft.com/office/officeart/2016/7/layout/RepeatingBendingProcessNew"/>
    <dgm:cxn modelId="{0313BE42-9E73-480B-A3BC-B0319BC7E908}" type="presParOf" srcId="{D14D511C-CB1C-4A08-BE1F-41DAE6B8055B}" destId="{D90EAF77-50CE-488D-8D10-E003DE196B8A}" srcOrd="7" destOrd="0" presId="urn:microsoft.com/office/officeart/2016/7/layout/RepeatingBendingProcessNew"/>
    <dgm:cxn modelId="{06FE0390-FA61-45CC-8D27-FA5C9EE02CD7}" type="presParOf" srcId="{D90EAF77-50CE-488D-8D10-E003DE196B8A}" destId="{141CE14A-4E5F-430A-8E4A-970BB4BA94FF}" srcOrd="0" destOrd="0" presId="urn:microsoft.com/office/officeart/2016/7/layout/RepeatingBendingProcessNew"/>
    <dgm:cxn modelId="{FBEF35B6-7C53-417B-BD38-F7D20DEE0885}" type="presParOf" srcId="{D14D511C-CB1C-4A08-BE1F-41DAE6B8055B}" destId="{7E144110-E279-48FD-BDD1-AA695E666D9A}" srcOrd="8" destOrd="0" presId="urn:microsoft.com/office/officeart/2016/7/layout/RepeatingBendingProcessNew"/>
    <dgm:cxn modelId="{992DC0EF-3A58-40C9-9E7C-589E60A58B07}" type="presParOf" srcId="{D14D511C-CB1C-4A08-BE1F-41DAE6B8055B}" destId="{4A30EC7A-371A-49DE-977E-F807C912561A}" srcOrd="9" destOrd="0" presId="urn:microsoft.com/office/officeart/2016/7/layout/RepeatingBendingProcessNew"/>
    <dgm:cxn modelId="{B6C160FA-C846-42DC-819E-A160D7A4BDCE}" type="presParOf" srcId="{4A30EC7A-371A-49DE-977E-F807C912561A}" destId="{92527A9D-5974-48EA-8889-F04488A8F2E8}" srcOrd="0" destOrd="0" presId="urn:microsoft.com/office/officeart/2016/7/layout/RepeatingBendingProcessNew"/>
    <dgm:cxn modelId="{F64BF3C1-3091-4869-B48F-198C88ED75E4}" type="presParOf" srcId="{D14D511C-CB1C-4A08-BE1F-41DAE6B8055B}" destId="{D372AF01-14CB-4F99-85E9-5841E543C30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A8B20-427D-4F6E-82A1-5F23C9CBE2E9}">
      <dsp:nvSpPr>
        <dsp:cNvPr id="0" name=""/>
        <dsp:cNvSpPr/>
      </dsp:nvSpPr>
      <dsp:spPr>
        <a:xfrm>
          <a:off x="0" y="533209"/>
          <a:ext cx="6666833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“The objective of this report is to analyze customer CHURN performance over the past years to identify trends, assess Service performance, and recommend strategic improvements.”</a:t>
          </a:r>
        </a:p>
      </dsp:txBody>
      <dsp:txXfrm>
        <a:off x="0" y="533209"/>
        <a:ext cx="6666833" cy="2480625"/>
      </dsp:txXfrm>
    </dsp:sp>
    <dsp:sp modelId="{C46F4637-4823-4769-8899-1F9564B5F858}">
      <dsp:nvSpPr>
        <dsp:cNvPr id="0" name=""/>
        <dsp:cNvSpPr/>
      </dsp:nvSpPr>
      <dsp:spPr>
        <a:xfrm>
          <a:off x="333341" y="164209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 : -</a:t>
          </a:r>
        </a:p>
      </dsp:txBody>
      <dsp:txXfrm>
        <a:off x="369367" y="200235"/>
        <a:ext cx="4594731" cy="665948"/>
      </dsp:txXfrm>
    </dsp:sp>
    <dsp:sp modelId="{5A5A63F9-47F5-4C2F-9CC7-F4E6FC888704}">
      <dsp:nvSpPr>
        <dsp:cNvPr id="0" name=""/>
        <dsp:cNvSpPr/>
      </dsp:nvSpPr>
      <dsp:spPr>
        <a:xfrm>
          <a:off x="0" y="3517835"/>
          <a:ext cx="6666833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We will cover Churn by different areas “ Service, Relations, Financial, Timing, and others” </a:t>
          </a:r>
        </a:p>
      </dsp:txBody>
      <dsp:txXfrm>
        <a:off x="0" y="3517835"/>
        <a:ext cx="6666833" cy="1771875"/>
      </dsp:txXfrm>
    </dsp:sp>
    <dsp:sp modelId="{8E6F148B-C161-456D-9934-0C69FF5406E3}">
      <dsp:nvSpPr>
        <dsp:cNvPr id="0" name=""/>
        <dsp:cNvSpPr/>
      </dsp:nvSpPr>
      <dsp:spPr>
        <a:xfrm>
          <a:off x="333341" y="3148835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Scope : -</a:t>
          </a:r>
        </a:p>
      </dsp:txBody>
      <dsp:txXfrm>
        <a:off x="369367" y="318486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5BBF3-D390-4036-BF0E-0B97687B3509}">
      <dsp:nvSpPr>
        <dsp:cNvPr id="0" name=""/>
        <dsp:cNvSpPr/>
      </dsp:nvSpPr>
      <dsp:spPr>
        <a:xfrm>
          <a:off x="393" y="77545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79281-1197-43CC-AA23-106835DBD229}">
      <dsp:nvSpPr>
        <dsp:cNvPr id="0" name=""/>
        <dsp:cNvSpPr/>
      </dsp:nvSpPr>
      <dsp:spPr>
        <a:xfrm>
          <a:off x="393" y="199443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Data Sources : -</a:t>
          </a:r>
        </a:p>
      </dsp:txBody>
      <dsp:txXfrm>
        <a:off x="393" y="1994434"/>
        <a:ext cx="3138750" cy="470812"/>
      </dsp:txXfrm>
    </dsp:sp>
    <dsp:sp modelId="{51AE2C91-0837-42CB-AB42-B55F0E6BD22D}">
      <dsp:nvSpPr>
        <dsp:cNvPr id="0" name=""/>
        <dsp:cNvSpPr/>
      </dsp:nvSpPr>
      <dsp:spPr>
        <a:xfrm>
          <a:off x="393" y="2521256"/>
          <a:ext cx="3138750" cy="105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 used in this report were obtained from internal records “churn analysis dataset.CSV”</a:t>
          </a:r>
        </a:p>
      </dsp:txBody>
      <dsp:txXfrm>
        <a:off x="393" y="2521256"/>
        <a:ext cx="3138750" cy="1054628"/>
      </dsp:txXfrm>
    </dsp:sp>
    <dsp:sp modelId="{F8B58E4D-4671-465E-A9DA-6EB5B8DEA073}">
      <dsp:nvSpPr>
        <dsp:cNvPr id="0" name=""/>
        <dsp:cNvSpPr/>
      </dsp:nvSpPr>
      <dsp:spPr>
        <a:xfrm>
          <a:off x="3688425" y="77545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C8790-CB26-4C54-88F8-09718F7A2A47}">
      <dsp:nvSpPr>
        <dsp:cNvPr id="0" name=""/>
        <dsp:cNvSpPr/>
      </dsp:nvSpPr>
      <dsp:spPr>
        <a:xfrm>
          <a:off x="3688425" y="199443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Tools and Techniques : -</a:t>
          </a:r>
        </a:p>
      </dsp:txBody>
      <dsp:txXfrm>
        <a:off x="3688425" y="1994434"/>
        <a:ext cx="3138750" cy="470812"/>
      </dsp:txXfrm>
    </dsp:sp>
    <dsp:sp modelId="{FD33A6D7-BDD1-4142-B9AA-321873F35E4E}">
      <dsp:nvSpPr>
        <dsp:cNvPr id="0" name=""/>
        <dsp:cNvSpPr/>
      </dsp:nvSpPr>
      <dsp:spPr>
        <a:xfrm>
          <a:off x="3688425" y="2521256"/>
          <a:ext cx="3138750" cy="105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Analysis was conducted using Power Query for data cleaning and Power Bi for data visualization.</a:t>
          </a:r>
        </a:p>
      </dsp:txBody>
      <dsp:txXfrm>
        <a:off x="3688425" y="2521256"/>
        <a:ext cx="3138750" cy="1054628"/>
      </dsp:txXfrm>
    </dsp:sp>
    <dsp:sp modelId="{80FAA0A1-30B0-4EC8-B45E-A23E52F76211}">
      <dsp:nvSpPr>
        <dsp:cNvPr id="0" name=""/>
        <dsp:cNvSpPr/>
      </dsp:nvSpPr>
      <dsp:spPr>
        <a:xfrm>
          <a:off x="7376456" y="77545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213B1-3F46-4FDA-945C-6A93ED586B76}">
      <dsp:nvSpPr>
        <dsp:cNvPr id="0" name=""/>
        <dsp:cNvSpPr/>
      </dsp:nvSpPr>
      <dsp:spPr>
        <a:xfrm>
          <a:off x="7376456" y="199443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Process : -</a:t>
          </a:r>
        </a:p>
      </dsp:txBody>
      <dsp:txXfrm>
        <a:off x="7376456" y="1994434"/>
        <a:ext cx="3138750" cy="470812"/>
      </dsp:txXfrm>
    </dsp:sp>
    <dsp:sp modelId="{B1E61AB8-54DD-4B5A-8056-4AB02BA965FA}">
      <dsp:nvSpPr>
        <dsp:cNvPr id="0" name=""/>
        <dsp:cNvSpPr/>
      </dsp:nvSpPr>
      <dsp:spPr>
        <a:xfrm>
          <a:off x="7376456" y="2521256"/>
          <a:ext cx="3138750" cy="105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process is described in “Process.docx”</a:t>
          </a:r>
        </a:p>
      </dsp:txBody>
      <dsp:txXfrm>
        <a:off x="7376456" y="2521256"/>
        <a:ext cx="3138750" cy="1054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E4741-2A48-4496-BAEE-F75F09F63E3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0F588FEF-1B97-48A0-8531-74C63D06543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churn rate seems to be very high so we may need the following:-</a:t>
          </a:r>
        </a:p>
      </dsp:txBody>
      <dsp:txXfrm>
        <a:off x="8061" y="5979"/>
        <a:ext cx="3034531" cy="1820718"/>
      </dsp:txXfrm>
    </dsp:sp>
    <dsp:sp modelId="{2B8E0EE3-1944-49AD-A655-F539DBD00EDC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964971C4-D9F9-46A0-B00C-B4752FE883ED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 the price of Month to Month packages</a:t>
          </a:r>
        </a:p>
      </dsp:txBody>
      <dsp:txXfrm>
        <a:off x="3740534" y="5979"/>
        <a:ext cx="3034531" cy="1820718"/>
      </dsp:txXfrm>
    </dsp:sp>
    <dsp:sp modelId="{DC6AB95B-D2AF-4871-9B8F-FF047AAA4420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C98B62F4-0AC5-4EA7-B67F-0290954DA942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customers churn during November  “Black Friday season” so we need to offer better deals</a:t>
          </a:r>
        </a:p>
      </dsp:txBody>
      <dsp:txXfrm>
        <a:off x="7473007" y="5979"/>
        <a:ext cx="3034531" cy="1820718"/>
      </dsp:txXfrm>
    </dsp:sp>
    <dsp:sp modelId="{D90EAF77-50CE-488D-8D10-E003DE196B8A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BCDBA1A3-126F-4E5A-BE26-EE20A8AA420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Offer discounts on some services:-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such as online protection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Technical support "maybe include them for free for some time“ </a:t>
          </a:r>
          <a:br>
            <a:rPr lang="en-US" sz="1200" kern="1200" dirty="0"/>
          </a:br>
          <a:r>
            <a:rPr lang="en-US" sz="1200" kern="1200" dirty="0"/>
            <a:t>As they were found to be the services with the lowest churn rate</a:t>
          </a:r>
        </a:p>
      </dsp:txBody>
      <dsp:txXfrm>
        <a:off x="8061" y="2524640"/>
        <a:ext cx="3034531" cy="1820718"/>
      </dsp:txXfrm>
    </dsp:sp>
    <dsp:sp modelId="{4A30EC7A-371A-49DE-977E-F807C912561A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E144110-E279-48FD-BDD1-AA695E666D9A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Customers are less likely to cancel automatic subscriptions. Therefore, offering a discount at the start can encourage them to switch to later payment methods.</a:t>
          </a:r>
        </a:p>
      </dsp:txBody>
      <dsp:txXfrm>
        <a:off x="3740534" y="2524640"/>
        <a:ext cx="3034531" cy="1820718"/>
      </dsp:txXfrm>
    </dsp:sp>
    <dsp:sp modelId="{D372AF01-14CB-4F99-85E9-5841E543C301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Urge customers to try the service for a longer period in case they want to cancel the contract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78F6-4706-F8F1-E4BD-9503681B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6637F-2CBF-98F0-614E-6DED86FB9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089A-CD55-385B-C6C6-B72B6A39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D965-8B12-81DC-7504-F9243337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A6C7-F020-CA97-DCEA-9902375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514D-223B-64A5-3144-76D5CB9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8A965-6C9C-AD47-F96A-138017FE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654D-E5F5-4610-3B60-97D92EE5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F0337-F4BF-D59D-2EC3-DEC63EBF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85AB-34E3-4E81-E110-EAAEC292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CAD2D-C7E1-A838-E97C-95843854B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2E121-44E8-55D9-33DB-3228881F6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86BC-8A48-DF55-87C5-DC7225C8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C9F0-F668-1F7F-76DA-1211654D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268F-2CAC-DA7A-4ED4-E3F3593A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2CB-8A8D-9811-449B-441D2E13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622E-CFC0-6C2D-2D77-DD86B953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040C-217C-BF26-358E-EF36AA43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3AE3-EBC7-4261-07D1-B8603244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28BF-BDD5-09BF-22A5-9F6DAB91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604-DD62-734A-A7DE-DA590708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1C68-4D3C-85C9-B3A9-D018D43E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2AC0-62E5-A9E8-0DC9-15FD53E2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D1A1-5566-3D0E-4424-E86DF95E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83A1-724E-2FCE-5464-B9D5DE04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2401-482F-06C2-A0AF-C1042E52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31D2-801E-ACE1-CB26-CEBF1AE1E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EF079-1557-F3C8-7C5C-B2E4A79A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2DF1-BB33-6E93-B779-89902D4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EEAF-0C19-7978-CABB-DBA7D7B7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86F34-19C4-FA08-62D1-3DD5A362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6372-4925-7284-0DD6-17130D28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F63A-DBA0-E8D0-41E5-6B240E7E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5F0C-B76E-9A61-23B2-A2B7018AB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2BE0F-A830-5F8B-B852-7845E569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F8408-BC03-ECFB-F2B1-FB5FCFE67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49890-A0F7-6F24-81E3-1DF57DD3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A29E6-1590-2A65-C6C1-48451033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B5218-CD65-AE79-A57D-1DDC80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B9EF-2A1A-EC65-84B0-93BDE1D6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F3D8D-42B4-6CB3-40A6-2F843ABF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86A41-C51D-4A30-9F4A-9103412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ADC2-E9C4-E5BF-B7BB-D399E861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9F7D4-F6CC-43E8-5F39-198349EA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EE39-FD29-1437-0B47-1C755297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C4D53-2E74-C455-52F1-705FB6C9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F4E9-EE91-9FAB-CA65-E47CC081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AAB6-D8FF-9472-F1A8-9D7D9E3F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9C4B-040E-DB05-8709-8A3C449B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99DEC-F8CC-5B01-A8AD-CDC93132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0EC7E-145B-C648-12D4-924E7162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5912F-9F64-BA97-15F8-CD3C79C8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290C-2F8A-2B9C-1D83-D2DED248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92820-7DE3-C563-A3C5-EC9B124AE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70FE-5442-BDA0-A68E-86DBAC42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D2990-D060-BA76-FCF7-F151B701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2851A-EFCB-3233-0F72-B809ED64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1825-6838-85A7-5020-8CA7C864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0E40D-11F2-FA17-3CDE-11B00F16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6EE2A-B7C6-44B6-772A-1EC5655F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73D3-F667-8064-E3DB-D1189E38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BE70E-9571-4897-93BC-DDCDEDCBF58A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208E-FA0E-B65D-D73A-72E6A670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4B9A-5F13-C45E-4183-7A9DDF648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6DADB-2CB4-4822-8B6E-FF1D0D3F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blue light&#10;&#10;Description automatically generated">
            <a:extLst>
              <a:ext uri="{FF2B5EF4-FFF2-40B4-BE49-F238E27FC236}">
                <a16:creationId xmlns:a16="http://schemas.microsoft.com/office/drawing/2014/main" id="{8E022D7F-2C05-5B3D-371E-1CEEC456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E7D8A-0BEE-23E2-9C4E-8048C663C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Churn</a:t>
            </a:r>
            <a:br>
              <a:rPr lang="en-US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FFFFFF"/>
                </a:solidFill>
              </a:rPr>
              <a:t>Why we lose costumers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3EEF-632B-38C9-4EA0-E2B19103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Najm Adin Hussain </a:t>
            </a:r>
          </a:p>
          <a:p>
            <a:r>
              <a:rPr lang="en-US" dirty="0">
                <a:solidFill>
                  <a:srgbClr val="FFFFFF"/>
                </a:solidFill>
              </a:rPr>
              <a:t>Dec 2024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2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2F2A-3DC4-7BEE-5F0D-ADF93A7E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Key Insights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45F9-4EBC-AA19-5229-C242817E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 customers that don’t have partner nor dependencies have more churn rate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C2E3C-9AEC-A2D3-493C-EEC008E2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520" y="581892"/>
            <a:ext cx="3869238" cy="2518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7A385-4778-24F0-461E-4945484E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27" y="3707894"/>
            <a:ext cx="3319361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8F6A9-D862-EA80-AECA-BC2DFB89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9B05-0130-3317-7978-3C606E9E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 who use Electronic Check are more likely to churn </a:t>
            </a:r>
            <a:b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churn rate 45%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F9950-867C-C3D8-E7D0-67B0BECF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245931"/>
            <a:ext cx="5536001" cy="43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0C55F-5D38-CF56-F556-22E1177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D9CB-97F8-E376-30CF-A647EEF7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less the customer stay the more likely to churn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3FCCC-D6EE-886E-5E7B-BBAC72DA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55473"/>
            <a:ext cx="7225748" cy="53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5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0D757B-96F0-A7AB-1786-70F1AC40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C7D32-A64E-B6FA-E21C-3FA70611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Recommendations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CA72F-C222-A7FF-43DF-B975EEBEB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4946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79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7243A7-D33D-352A-F1C4-8A8CA06C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93BD0E2-197E-A63D-BFD7-42C2F8C2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6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1345-7512-D5BB-9457-90DF0533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25413-6727-33F9-4628-72CD0AC51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7685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6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766-9F7C-957C-2548-761707F2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B07F9-9184-8DF1-B71E-1325FDA04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5269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36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9702932D-82DE-34CC-0A59-7A88F25A74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85BF73-101C-CC05-52B1-CCD885F1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59092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18A6DD-E9EA-E629-B9F0-6E68CE6A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Key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707C6-8425-9C00-013B-F6143E6E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Churn rate is</a:t>
            </a:r>
            <a:r>
              <a:rPr lang="ar-EG" sz="1800" dirty="0"/>
              <a:t> </a:t>
            </a:r>
            <a:r>
              <a:rPr lang="en-US" sz="1800" dirty="0"/>
              <a:t>near 27%</a:t>
            </a:r>
          </a:p>
          <a:p>
            <a:pPr marL="0" indent="0">
              <a:buNone/>
            </a:pPr>
            <a:r>
              <a:rPr lang="en-US" sz="1800" dirty="0"/>
              <a:t>	High compared to competitors</a:t>
            </a:r>
          </a:p>
          <a:p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4D409-0ED1-68D7-2B5A-84C409B7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34728"/>
            <a:ext cx="5628018" cy="47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7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F3BAA-8A76-7CF6-CD9D-0CDF419B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90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58B3C-24A1-FB2E-96B7-54284997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Key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5F80-651F-9C82-B715-412D217B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Month to Month has the   highest churn rate that’s by 73% from total churn and 43% from All customers</a:t>
            </a:r>
          </a:p>
        </p:txBody>
      </p:sp>
    </p:spTree>
    <p:extLst>
      <p:ext uri="{BB962C8B-B14F-4D97-AF65-F5344CB8AC3E}">
        <p14:creationId xmlns:p14="http://schemas.microsoft.com/office/powerpoint/2010/main" val="4767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8F8E-3B54-95BC-4458-EEE609D4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D235-22D2-118D-9BA2-733D6C37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760282"/>
            <a:ext cx="9144000" cy="5713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Churn rate for the customer how start in November  is  max churn rate by 48%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3E73B-2138-91E7-238F-4391E849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9" r="291" b="1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89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5E160-90E0-3E13-D05D-75B2EEBC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01CC-5A8E-7EB8-777D-28C8CF06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If the customer have more services the churn rate down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0DE1-5FC9-1806-F1B5-CD1387EE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8" b="-4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F3A5D-0B6D-ED2B-FE0E-8FEBA8BF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Key Insights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ACE5-0280-A6EC-06AA-6F0512A9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The online Security and Tech support  have the lowest churn rate among the other service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The TV streaming and Movies Streaming  have the highest churn rate among the other service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7CEFD-8243-6900-D360-9F77387E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657465"/>
            <a:ext cx="5628018" cy="53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1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Churn Why we lose costumers </vt:lpstr>
      <vt:lpstr>Introduction</vt:lpstr>
      <vt:lpstr>Methodology</vt:lpstr>
      <vt:lpstr>Findings and Analysis</vt:lpstr>
      <vt:lpstr>Key Insights</vt:lpstr>
      <vt:lpstr>Key Insights</vt:lpstr>
      <vt:lpstr>Key Insights</vt:lpstr>
      <vt:lpstr>Key Insights</vt:lpstr>
      <vt:lpstr>Key Insights</vt:lpstr>
      <vt:lpstr>Key Insights</vt:lpstr>
      <vt:lpstr>Key Insights</vt:lpstr>
      <vt:lpstr>Key Insights</vt:lpstr>
      <vt:lpstr>Recommendations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najm osman</dc:creator>
  <cp:lastModifiedBy>najm osman</cp:lastModifiedBy>
  <cp:revision>3</cp:revision>
  <dcterms:created xsi:type="dcterms:W3CDTF">2024-12-17T12:54:44Z</dcterms:created>
  <dcterms:modified xsi:type="dcterms:W3CDTF">2024-12-17T15:38:07Z</dcterms:modified>
</cp:coreProperties>
</file>