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5.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6.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7.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8.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9.xml" ContentType="application/vnd.openxmlformats-officedocument.theme+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10.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theme/theme11.xml" ContentType="application/vnd.openxmlformats-officedocument.theme+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theme/theme12.xml" ContentType="application/vnd.openxmlformats-officedocument.theme+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theme/theme13.xml" ContentType="application/vnd.openxmlformats-officedocument.theme+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theme/theme14.xml" ContentType="application/vnd.openxmlformats-officedocument.theme+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5.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theme/theme16.xml" ContentType="application/vnd.openxmlformats-officedocument.theme+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theme/theme17.xml" ContentType="application/vnd.openxmlformats-officedocument.theme+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theme/theme18.xml" ContentType="application/vnd.openxmlformats-officedocument.theme+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theme/theme19.xml" ContentType="application/vnd.openxmlformats-officedocument.theme+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theme/theme20.xml" ContentType="application/vnd.openxmlformats-officedocument.theme+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theme/theme21.xml" ContentType="application/vnd.openxmlformats-officedocument.theme+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theme/theme22.xml" ContentType="application/vnd.openxmlformats-officedocument.theme+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theme/theme23.xml" ContentType="application/vnd.openxmlformats-officedocument.theme+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theme/theme24.xml" ContentType="application/vnd.openxmlformats-officedocument.theme+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theme/theme25.xml" ContentType="application/vnd.openxmlformats-officedocument.theme+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theme/theme26.xml" ContentType="application/vnd.openxmlformats-officedocument.theme+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theme/theme27.xml" ContentType="application/vnd.openxmlformats-officedocument.theme+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theme/theme28.xml" ContentType="application/vnd.openxmlformats-officedocument.theme+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theme/theme29.xml" ContentType="application/vnd.openxmlformats-officedocument.theme+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theme/theme30.xml" ContentType="application/vnd.openxmlformats-officedocument.theme+xml"/>
  <Override PartName="/ppt/theme/theme31.xml" ContentType="application/vnd.openxmlformats-officedocument.theme+xml"/>
  <Override PartName="/ppt/theme/theme3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4" r:id="rId2"/>
    <p:sldMasterId id="2147483812" r:id="rId3"/>
    <p:sldMasterId id="2147483824" r:id="rId4"/>
    <p:sldMasterId id="2147483848" r:id="rId5"/>
    <p:sldMasterId id="2147483872" r:id="rId6"/>
    <p:sldMasterId id="2147483909" r:id="rId7"/>
    <p:sldMasterId id="2147483936" r:id="rId8"/>
    <p:sldMasterId id="2147484087" r:id="rId9"/>
    <p:sldMasterId id="2147484099" r:id="rId10"/>
    <p:sldMasterId id="2147484281" r:id="rId11"/>
    <p:sldMasterId id="2147484522" r:id="rId12"/>
    <p:sldMasterId id="2147484571" r:id="rId13"/>
    <p:sldMasterId id="2147484777" r:id="rId14"/>
    <p:sldMasterId id="2147484837" r:id="rId15"/>
    <p:sldMasterId id="2147484849" r:id="rId16"/>
    <p:sldMasterId id="2147484861" r:id="rId17"/>
    <p:sldMasterId id="2147484873" r:id="rId18"/>
    <p:sldMasterId id="2147484969" r:id="rId19"/>
    <p:sldMasterId id="2147485410" r:id="rId20"/>
    <p:sldMasterId id="2147485520" r:id="rId21"/>
    <p:sldMasterId id="2147485532" r:id="rId22"/>
    <p:sldMasterId id="2147485665" r:id="rId23"/>
    <p:sldMasterId id="2147485714" r:id="rId24"/>
    <p:sldMasterId id="2147486472" r:id="rId25"/>
    <p:sldMasterId id="2147486594" r:id="rId26"/>
    <p:sldMasterId id="2147487120" r:id="rId27"/>
    <p:sldMasterId id="2147487194" r:id="rId28"/>
    <p:sldMasterId id="2147487206" r:id="rId29"/>
    <p:sldMasterId id="2147487230" r:id="rId30"/>
  </p:sldMasterIdLst>
  <p:notesMasterIdLst>
    <p:notesMasterId r:id="rId66"/>
  </p:notesMasterIdLst>
  <p:handoutMasterIdLst>
    <p:handoutMasterId r:id="rId67"/>
  </p:handoutMasterIdLst>
  <p:sldIdLst>
    <p:sldId id="6536" r:id="rId31"/>
    <p:sldId id="3170" r:id="rId32"/>
    <p:sldId id="3306" r:id="rId33"/>
    <p:sldId id="427" r:id="rId34"/>
    <p:sldId id="1698" r:id="rId35"/>
    <p:sldId id="1699" r:id="rId36"/>
    <p:sldId id="1700" r:id="rId37"/>
    <p:sldId id="1702" r:id="rId38"/>
    <p:sldId id="1704" r:id="rId39"/>
    <p:sldId id="1705" r:id="rId40"/>
    <p:sldId id="661" r:id="rId41"/>
    <p:sldId id="662" r:id="rId42"/>
    <p:sldId id="6549" r:id="rId43"/>
    <p:sldId id="6527" r:id="rId44"/>
    <p:sldId id="4891" r:id="rId45"/>
    <p:sldId id="512" r:id="rId46"/>
    <p:sldId id="6550" r:id="rId47"/>
    <p:sldId id="3191" r:id="rId48"/>
    <p:sldId id="3157" r:id="rId49"/>
    <p:sldId id="3156" r:id="rId50"/>
    <p:sldId id="3158" r:id="rId51"/>
    <p:sldId id="3138" r:id="rId52"/>
    <p:sldId id="431" r:id="rId53"/>
    <p:sldId id="6544" r:id="rId54"/>
    <p:sldId id="6545" r:id="rId55"/>
    <p:sldId id="3174" r:id="rId56"/>
    <p:sldId id="6552" r:id="rId57"/>
    <p:sldId id="6575" r:id="rId58"/>
    <p:sldId id="6570" r:id="rId59"/>
    <p:sldId id="410" r:id="rId60"/>
    <p:sldId id="406" r:id="rId61"/>
    <p:sldId id="420" r:id="rId62"/>
    <p:sldId id="3309" r:id="rId63"/>
    <p:sldId id="3190" r:id="rId64"/>
    <p:sldId id="3185" r:id="rId6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9DC3E6"/>
    <a:srgbClr val="FFC200"/>
    <a:srgbClr val="7AC96C"/>
    <a:srgbClr val="FFD147"/>
    <a:srgbClr val="FF6600"/>
    <a:srgbClr val="000000"/>
    <a:srgbClr val="1A5712"/>
    <a:srgbClr val="FF00C4"/>
    <a:srgbClr val="948A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61" autoAdjust="0"/>
    <p:restoredTop sz="96405" autoAdjust="0"/>
  </p:normalViewPr>
  <p:slideViewPr>
    <p:cSldViewPr>
      <p:cViewPr varScale="1">
        <p:scale>
          <a:sx n="161" d="100"/>
          <a:sy n="161" d="100"/>
        </p:scale>
        <p:origin x="1686" y="144"/>
      </p:cViewPr>
      <p:guideLst>
        <p:guide orient="horz" pos="2160"/>
        <p:guide pos="2880"/>
      </p:guideLst>
    </p:cSldViewPr>
  </p:slideViewPr>
  <p:outlineViewPr>
    <p:cViewPr>
      <p:scale>
        <a:sx n="33" d="100"/>
        <a:sy n="33" d="100"/>
      </p:scale>
      <p:origin x="0" y="-9312"/>
    </p:cViewPr>
  </p:outlineViewPr>
  <p:notesTextViewPr>
    <p:cViewPr>
      <p:scale>
        <a:sx n="100" d="100"/>
        <a:sy n="100" d="100"/>
      </p:scale>
      <p:origin x="0" y="0"/>
    </p:cViewPr>
  </p:notesTextViewPr>
  <p:sorterViewPr>
    <p:cViewPr varScale="1">
      <p:scale>
        <a:sx n="140" d="100"/>
        <a:sy n="140" d="100"/>
      </p:scale>
      <p:origin x="0" y="0"/>
    </p:cViewPr>
  </p:sorterViewPr>
  <p:notesViewPr>
    <p:cSldViewPr>
      <p:cViewPr varScale="1">
        <p:scale>
          <a:sx n="101" d="100"/>
          <a:sy n="101" d="100"/>
        </p:scale>
        <p:origin x="-3228" y="-108"/>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Master" Target="slideMasters/slideMaster26.xml"/><Relationship Id="rId21" Type="http://schemas.openxmlformats.org/officeDocument/2006/relationships/slideMaster" Target="slideMasters/slideMaster21.xml"/><Relationship Id="rId42" Type="http://schemas.openxmlformats.org/officeDocument/2006/relationships/slide" Target="slides/slide12.xml"/><Relationship Id="rId47" Type="http://schemas.openxmlformats.org/officeDocument/2006/relationships/slide" Target="slides/slide17.xml"/><Relationship Id="rId63" Type="http://schemas.openxmlformats.org/officeDocument/2006/relationships/slide" Target="slides/slide33.xml"/><Relationship Id="rId68" Type="http://schemas.openxmlformats.org/officeDocument/2006/relationships/presProps" Target="presProps.xml"/><Relationship Id="rId7" Type="http://schemas.openxmlformats.org/officeDocument/2006/relationships/slideMaster" Target="slideMasters/slideMaster7.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Master" Target="slideMasters/slideMaster29.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2.xml"/><Relationship Id="rId37" Type="http://schemas.openxmlformats.org/officeDocument/2006/relationships/slide" Target="slides/slide7.xml"/><Relationship Id="rId40" Type="http://schemas.openxmlformats.org/officeDocument/2006/relationships/slide" Target="slides/slide10.xml"/><Relationship Id="rId45" Type="http://schemas.openxmlformats.org/officeDocument/2006/relationships/slide" Target="slides/slide15.xml"/><Relationship Id="rId53" Type="http://schemas.openxmlformats.org/officeDocument/2006/relationships/slide" Target="slides/slide23.xml"/><Relationship Id="rId58" Type="http://schemas.openxmlformats.org/officeDocument/2006/relationships/slide" Target="slides/slide28.xml"/><Relationship Id="rId66" Type="http://schemas.openxmlformats.org/officeDocument/2006/relationships/notesMaster" Target="notesMasters/notesMaster1.xml"/><Relationship Id="rId5" Type="http://schemas.openxmlformats.org/officeDocument/2006/relationships/slideMaster" Target="slideMasters/slideMaster5.xml"/><Relationship Id="rId61" Type="http://schemas.openxmlformats.org/officeDocument/2006/relationships/slide" Target="slides/slide31.xml"/><Relationship Id="rId19" Type="http://schemas.openxmlformats.org/officeDocument/2006/relationships/slideMaster" Target="slideMasters/slideMaster1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 Target="slides/slide5.xml"/><Relationship Id="rId43" Type="http://schemas.openxmlformats.org/officeDocument/2006/relationships/slide" Target="slides/slide13.xml"/><Relationship Id="rId48" Type="http://schemas.openxmlformats.org/officeDocument/2006/relationships/slide" Target="slides/slide18.xml"/><Relationship Id="rId56" Type="http://schemas.openxmlformats.org/officeDocument/2006/relationships/slide" Target="slides/slide26.xml"/><Relationship Id="rId64" Type="http://schemas.openxmlformats.org/officeDocument/2006/relationships/slide" Target="slides/slide34.xml"/><Relationship Id="rId69" Type="http://schemas.openxmlformats.org/officeDocument/2006/relationships/viewProps" Target="viewProps.xml"/><Relationship Id="rId8" Type="http://schemas.openxmlformats.org/officeDocument/2006/relationships/slideMaster" Target="slideMasters/slideMaster8.xml"/><Relationship Id="rId51" Type="http://schemas.openxmlformats.org/officeDocument/2006/relationships/slide" Target="slides/slide21.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3.xml"/><Relationship Id="rId38" Type="http://schemas.openxmlformats.org/officeDocument/2006/relationships/slide" Target="slides/slide8.xml"/><Relationship Id="rId46" Type="http://schemas.openxmlformats.org/officeDocument/2006/relationships/slide" Target="slides/slide16.xml"/><Relationship Id="rId59" Type="http://schemas.openxmlformats.org/officeDocument/2006/relationships/slide" Target="slides/slide29.xml"/><Relationship Id="rId67" Type="http://schemas.openxmlformats.org/officeDocument/2006/relationships/handoutMaster" Target="handoutMasters/handoutMaster1.xml"/><Relationship Id="rId20" Type="http://schemas.openxmlformats.org/officeDocument/2006/relationships/slideMaster" Target="slideMasters/slideMaster20.xml"/><Relationship Id="rId41" Type="http://schemas.openxmlformats.org/officeDocument/2006/relationships/slide" Target="slides/slide11.xml"/><Relationship Id="rId54" Type="http://schemas.openxmlformats.org/officeDocument/2006/relationships/slide" Target="slides/slide24.xml"/><Relationship Id="rId62" Type="http://schemas.openxmlformats.org/officeDocument/2006/relationships/slide" Target="slides/slide32.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6.xml"/><Relationship Id="rId49" Type="http://schemas.openxmlformats.org/officeDocument/2006/relationships/slide" Target="slides/slide19.xml"/><Relationship Id="rId57" Type="http://schemas.openxmlformats.org/officeDocument/2006/relationships/slide" Target="slides/slide27.xml"/><Relationship Id="rId10" Type="http://schemas.openxmlformats.org/officeDocument/2006/relationships/slideMaster" Target="slideMasters/slideMaster10.xml"/><Relationship Id="rId31" Type="http://schemas.openxmlformats.org/officeDocument/2006/relationships/slide" Target="slides/slide1.xml"/><Relationship Id="rId44" Type="http://schemas.openxmlformats.org/officeDocument/2006/relationships/slide" Target="slides/slide14.xml"/><Relationship Id="rId52" Type="http://schemas.openxmlformats.org/officeDocument/2006/relationships/slide" Target="slides/slide22.xml"/><Relationship Id="rId60" Type="http://schemas.openxmlformats.org/officeDocument/2006/relationships/slide" Target="slides/slide30.xml"/><Relationship Id="rId65" Type="http://schemas.openxmlformats.org/officeDocument/2006/relationships/slide" Target="slides/slide35.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39" Type="http://schemas.openxmlformats.org/officeDocument/2006/relationships/slide" Target="slides/slide9.xml"/><Relationship Id="rId34" Type="http://schemas.openxmlformats.org/officeDocument/2006/relationships/slide" Target="slides/slide4.xml"/><Relationship Id="rId50" Type="http://schemas.openxmlformats.org/officeDocument/2006/relationships/slide" Target="slides/slide20.xml"/><Relationship Id="rId55"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AC167E78-EA36-40A1-A9A0-B443C6CB1F60}" type="datetimeFigureOut">
              <a:rPr lang="en-US" smtClean="0"/>
              <a:pPr/>
              <a:t>4/22/2023</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1E401BE2-F7AC-4C50-A6E5-F6C806E13D7E}" type="slidenum">
              <a:rPr lang="en-US" smtClean="0"/>
              <a:pPr/>
              <a:t>‹#›</a:t>
            </a:fld>
            <a:endParaRPr lang="en-US"/>
          </a:p>
        </p:txBody>
      </p:sp>
    </p:spTree>
    <p:extLst>
      <p:ext uri="{BB962C8B-B14F-4D97-AF65-F5344CB8AC3E}">
        <p14:creationId xmlns:p14="http://schemas.microsoft.com/office/powerpoint/2010/main" val="10462981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88D89EF4-2B2A-4F54-A6DD-1EB35DCF17B3}" type="datetimeFigureOut">
              <a:rPr lang="en-US" smtClean="0"/>
              <a:pPr/>
              <a:t>4/22/2023</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AB959945-7217-484B-8E74-88DC87A74BB0}" type="slidenum">
              <a:rPr lang="en-US" smtClean="0"/>
              <a:pPr/>
              <a:t>‹#›</a:t>
            </a:fld>
            <a:endParaRPr lang="en-US"/>
          </a:p>
        </p:txBody>
      </p:sp>
    </p:spTree>
    <p:extLst>
      <p:ext uri="{BB962C8B-B14F-4D97-AF65-F5344CB8AC3E}">
        <p14:creationId xmlns:p14="http://schemas.microsoft.com/office/powerpoint/2010/main" val="355807056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7">
            <a:extLst>
              <a:ext uri="{FF2B5EF4-FFF2-40B4-BE49-F238E27FC236}">
                <a16:creationId xmlns:a16="http://schemas.microsoft.com/office/drawing/2014/main" id="{0751ED66-052F-F345-A866-5D9267BEF01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3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90963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90963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90963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90963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90963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0963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0963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0963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09638" rtl="0" eaLnBrk="1" fontAlgn="base" latinLnBrk="0" hangingPunct="1">
              <a:lnSpc>
                <a:spcPct val="100000"/>
              </a:lnSpc>
              <a:spcBef>
                <a:spcPct val="0"/>
              </a:spcBef>
              <a:spcAft>
                <a:spcPct val="0"/>
              </a:spcAft>
              <a:buClrTx/>
              <a:buSzTx/>
              <a:buFontTx/>
              <a:buNone/>
              <a:tabLst/>
              <a:defRPr/>
            </a:pPr>
            <a:fld id="{5217DDF5-C42C-4C43-AFC1-C054C587D8BE}"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pPr marL="0" marR="0" lvl="0" indent="0" algn="r" defTabSz="909638" rtl="0" eaLnBrk="1" fontAlgn="base" latinLnBrk="0" hangingPunct="1">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82946" name="Rectangle 2">
            <a:extLst>
              <a:ext uri="{FF2B5EF4-FFF2-40B4-BE49-F238E27FC236}">
                <a16:creationId xmlns:a16="http://schemas.microsoft.com/office/drawing/2014/main" id="{FC9B272A-7862-5246-B92D-650FA9ED5C6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Rectangle 3">
            <a:extLst>
              <a:ext uri="{FF2B5EF4-FFF2-40B4-BE49-F238E27FC236}">
                <a16:creationId xmlns:a16="http://schemas.microsoft.com/office/drawing/2014/main" id="{8EAD5BDE-EBA0-8B46-A345-E988A62A24E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8513135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take a look at the internals of one chip we'll see that there are different banks, and these banks can be addressed by using certain bits of the memory address but depending on these bits of the memory address, we would be accessing a different bank</a:t>
            </a:r>
            <a:endParaRPr lang="zh-CN" altLang="en-US" dirty="0"/>
          </a:p>
        </p:txBody>
      </p:sp>
      <p:sp>
        <p:nvSpPr>
          <p:cNvPr id="4" name="灯片编号占位符 3"/>
          <p:cNvSpPr>
            <a:spLocks noGrp="1"/>
          </p:cNvSpPr>
          <p:nvPr>
            <p:ph type="sldNum" sz="quarter" idx="5"/>
          </p:nvPr>
        </p:nvSpPr>
        <p:spPr/>
        <p:txBody>
          <a:bodyPr/>
          <a:lstStyle/>
          <a:p>
            <a:fld id="{AB959945-7217-484B-8E74-88DC87A74BB0}" type="slidenum">
              <a:rPr lang="en-US" smtClean="0"/>
              <a:pPr/>
              <a:t>10</a:t>
            </a:fld>
            <a:endParaRPr lang="en-US"/>
          </a:p>
        </p:txBody>
      </p:sp>
    </p:spTree>
    <p:extLst>
      <p:ext uri="{BB962C8B-B14F-4D97-AF65-F5344CB8AC3E}">
        <p14:creationId xmlns:p14="http://schemas.microsoft.com/office/powerpoint/2010/main" val="9058474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look at the internals of one bank, these banks are composed by several different sub-arrays that are like 2d arrays of different cells.  we have sense amplifiers that are going to be used to amplify the values that we put in the bit line, and all these sense amplifiers together these sense amplifiers in each subarray are what we call the local row buffer. we can take a closer look at each of the different cells and we see that each direct cell is composed by a storage capacitor and an access transistor. the access transistor is controlled by the worldline and this access transistor can provide the connection between the storage capacitor, and the bit line for either reading the data that resides in the capacitors or writing data.</a:t>
            </a:r>
          </a:p>
        </p:txBody>
      </p:sp>
      <p:sp>
        <p:nvSpPr>
          <p:cNvPr id="4" name="Slide Number Placeholder 3"/>
          <p:cNvSpPr>
            <a:spLocks noGrp="1"/>
          </p:cNvSpPr>
          <p:nvPr>
            <p:ph type="sldNum" sz="quarter" idx="5"/>
          </p:nvPr>
        </p:nvSpPr>
        <p:spPr/>
        <p:txBody>
          <a:bodyPr/>
          <a:lstStyle/>
          <a:p>
            <a:fld id="{9215BD74-A3FE-8D41-A5F8-7391B7541C41}" type="slidenum">
              <a:rPr lang="en-US" smtClean="0"/>
              <a:t>11</a:t>
            </a:fld>
            <a:endParaRPr lang="en-US"/>
          </a:p>
        </p:txBody>
      </p:sp>
    </p:spTree>
    <p:extLst>
      <p:ext uri="{BB962C8B-B14F-4D97-AF65-F5344CB8AC3E}">
        <p14:creationId xmlns:p14="http://schemas.microsoft.com/office/powerpoint/2010/main" val="31313683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dram cell operation different cell operation consists of three main steps, the first is activate, the second step is read or write, and the final step is pre-charge </a:t>
            </a:r>
          </a:p>
        </p:txBody>
      </p:sp>
      <p:sp>
        <p:nvSpPr>
          <p:cNvPr id="4" name="Slide Number Placeholder 3"/>
          <p:cNvSpPr>
            <a:spLocks noGrp="1"/>
          </p:cNvSpPr>
          <p:nvPr>
            <p:ph type="sldNum" sz="quarter" idx="5"/>
          </p:nvPr>
        </p:nvSpPr>
        <p:spPr/>
        <p:txBody>
          <a:bodyPr/>
          <a:lstStyle/>
          <a:p>
            <a:fld id="{9215BD74-A3FE-8D41-A5F8-7391B7541C41}" type="slidenum">
              <a:rPr lang="en-US" smtClean="0"/>
              <a:t>12</a:t>
            </a:fld>
            <a:endParaRPr lang="en-US"/>
          </a:p>
        </p:txBody>
      </p:sp>
    </p:spTree>
    <p:extLst>
      <p:ext uri="{BB962C8B-B14F-4D97-AF65-F5344CB8AC3E}">
        <p14:creationId xmlns:p14="http://schemas.microsoft.com/office/powerpoint/2010/main" val="455357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want to access data that resides in different parts or in different rows what that means is that we will have to wait a certain latency. when we access data from the same bursts or the same row, things can be much faster, can be much lower latency because after having paid the long latency of opening a new row we can access several elements or similar cache lines one after the other. we are saving a large amount of time in comparison to the other case where we have consecutive accesses to different bursts or different rows. so accessing data in the same bursts is faster than accessing data in different parts.</a:t>
            </a:r>
            <a:endParaRPr lang="zh-CN" altLang="en-US" dirty="0"/>
          </a:p>
        </p:txBody>
      </p:sp>
      <p:sp>
        <p:nvSpPr>
          <p:cNvPr id="4" name="灯片编号占位符 3"/>
          <p:cNvSpPr>
            <a:spLocks noGrp="1"/>
          </p:cNvSpPr>
          <p:nvPr>
            <p:ph type="sldNum" sz="quarter" idx="5"/>
          </p:nvPr>
        </p:nvSpPr>
        <p:spPr/>
        <p:txBody>
          <a:bodyPr/>
          <a:lstStyle/>
          <a:p>
            <a:fld id="{AB959945-7217-484B-8E74-88DC87A74BB0}" type="slidenum">
              <a:rPr lang="en-US" smtClean="0"/>
              <a:pPr/>
              <a:t>13</a:t>
            </a:fld>
            <a:endParaRPr lang="en-US"/>
          </a:p>
        </p:txBody>
      </p:sp>
    </p:spTree>
    <p:extLst>
      <p:ext uri="{BB962C8B-B14F-4D97-AF65-F5344CB8AC3E}">
        <p14:creationId xmlns:p14="http://schemas.microsoft.com/office/powerpoint/2010/main" val="39110912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can have multiple channels connected to these channels, as channel level parallels so multiple banks enable concurrent dram access. and bits in the address determine which bank and address resides in, because when we have multiple channels, we also have multiple databases, and that means increased bus bandwidth. however, these ideas of enabling more concurrency by using more banks or using channels also have to be careful because we may end up happening bank conflicts or channel conflicts. we will have to wait until the previous accesses to the same bank or to the same channel have been completed before we can start new access. however, there are ways of dealing with this one way is, for example, changing the data layout that we have in memory. in order to reduce potential conflicts and be able to access more data concurrently. there are also other ways for example using low-order bits that have normally more entropy so which means the accesses are going to be more scattered. this way we can expect that lower amount of conflicts. there are solutions that randomize the accesses to the memories by using hash functions. these have hash functions for example can be implemented by XOR of different bits of the address.</a:t>
            </a:r>
            <a:endParaRPr lang="zh-CN" altLang="en-US" dirty="0"/>
          </a:p>
        </p:txBody>
      </p:sp>
      <p:sp>
        <p:nvSpPr>
          <p:cNvPr id="4" name="灯片编号占位符 3"/>
          <p:cNvSpPr>
            <a:spLocks noGrp="1"/>
          </p:cNvSpPr>
          <p:nvPr>
            <p:ph type="sldNum" sz="quarter" idx="5"/>
          </p:nvPr>
        </p:nvSpPr>
        <p:spPr/>
        <p:txBody>
          <a:bodyPr/>
          <a:lstStyle/>
          <a:p>
            <a:fld id="{AB959945-7217-484B-8E74-88DC87A74BB0}" type="slidenum">
              <a:rPr lang="en-US" smtClean="0"/>
              <a:pPr/>
              <a:t>15</a:t>
            </a:fld>
            <a:endParaRPr lang="en-US"/>
          </a:p>
        </p:txBody>
      </p:sp>
    </p:spTree>
    <p:extLst>
      <p:ext uri="{BB962C8B-B14F-4D97-AF65-F5344CB8AC3E}">
        <p14:creationId xmlns:p14="http://schemas.microsoft.com/office/powerpoint/2010/main" val="15514511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when we have multiple banks we can better hide the latency because we can read values, data from different banks while we are paying the latency of opening rows in different banks. if we have a single bank, we have to wait long latency until we open one row, then we access several columns in this row, then we have to open another row and then we access several columns in that row. we will take full advantage of this possibility of having multiple banks when we have multiple threads accessing memory, and that happens when the occupancy in the </a:t>
            </a:r>
            <a:r>
              <a:rPr lang="en-US" altLang="zh-CN" dirty="0" err="1"/>
              <a:t>gpu</a:t>
            </a:r>
            <a:r>
              <a:rPr lang="en-US" altLang="zh-CN" dirty="0"/>
              <a:t> cores or </a:t>
            </a:r>
            <a:r>
              <a:rPr lang="en-US" altLang="zh-CN" dirty="0" err="1"/>
              <a:t>sms</a:t>
            </a:r>
            <a:r>
              <a:rPr lang="en-US" altLang="zh-CN" dirty="0"/>
              <a:t> is large enough.</a:t>
            </a:r>
            <a:endParaRPr lang="zh-CN" altLang="en-US" dirty="0"/>
          </a:p>
        </p:txBody>
      </p:sp>
      <p:sp>
        <p:nvSpPr>
          <p:cNvPr id="4" name="灯片编号占位符 3"/>
          <p:cNvSpPr>
            <a:spLocks noGrp="1"/>
          </p:cNvSpPr>
          <p:nvPr>
            <p:ph type="sldNum" sz="quarter" idx="5"/>
          </p:nvPr>
        </p:nvSpPr>
        <p:spPr/>
        <p:txBody>
          <a:bodyPr/>
          <a:lstStyle/>
          <a:p>
            <a:fld id="{AB959945-7217-484B-8E74-88DC87A74BB0}" type="slidenum">
              <a:rPr lang="en-US" smtClean="0"/>
              <a:pPr/>
              <a:t>16</a:t>
            </a:fld>
            <a:endParaRPr lang="en-US"/>
          </a:p>
        </p:txBody>
      </p:sp>
    </p:spTree>
    <p:extLst>
      <p:ext uri="{BB962C8B-B14F-4D97-AF65-F5344CB8AC3E}">
        <p14:creationId xmlns:p14="http://schemas.microsoft.com/office/powerpoint/2010/main" val="17631977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When threads in the same warp access consecutive memory locations in the same burst, the accesses can be combined and served by one burst, the one DRAM transaction is needed which is known as memory </a:t>
            </a:r>
            <a:r>
              <a:rPr lang="en-US" altLang="zh-CN" dirty="0" err="1"/>
              <a:t>coalescing.If</a:t>
            </a:r>
            <a:r>
              <a:rPr lang="en-US" altLang="zh-CN" dirty="0"/>
              <a:t> threads in the same warp access locations are not in the same burst, accesses cannot be combined, multiple transactions are needed, and takes longer to service data to the warp, which is sometimes called memory divergence.</a:t>
            </a:r>
            <a:endParaRPr lang="zh-CN" altLang="en-US" dirty="0"/>
          </a:p>
        </p:txBody>
      </p:sp>
      <p:sp>
        <p:nvSpPr>
          <p:cNvPr id="4" name="灯片编号占位符 3"/>
          <p:cNvSpPr>
            <a:spLocks noGrp="1"/>
          </p:cNvSpPr>
          <p:nvPr>
            <p:ph type="sldNum" sz="quarter" idx="5"/>
          </p:nvPr>
        </p:nvSpPr>
        <p:spPr/>
        <p:txBody>
          <a:bodyPr/>
          <a:lstStyle/>
          <a:p>
            <a:fld id="{AB959945-7217-484B-8E74-88DC87A74BB0}" type="slidenum">
              <a:rPr lang="en-US" smtClean="0"/>
              <a:pPr/>
              <a:t>17</a:t>
            </a:fld>
            <a:endParaRPr lang="en-US"/>
          </a:p>
        </p:txBody>
      </p:sp>
    </p:spTree>
    <p:extLst>
      <p:ext uri="{BB962C8B-B14F-4D97-AF65-F5344CB8AC3E}">
        <p14:creationId xmlns:p14="http://schemas.microsoft.com/office/powerpoint/2010/main" val="25143284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when accessing global memory, we want to make sure that component threads access nearby memory locations, and that's the way of achieving big bandwidth utilization. when threats belonging to the same warp access one single cache line or several consecutive cache lines that depends on what's the size of the elements the words, that each thread in the warp wants to access, and also what's the size of the cache lines. but that's essentially the idea we will maximize the bandwidth to the global memory if the threads that belong to the same warp access data that resides nearby.</a:t>
            </a:r>
            <a:endParaRPr lang="zh-CN" altLang="en-US" dirty="0"/>
          </a:p>
        </p:txBody>
      </p:sp>
      <p:sp>
        <p:nvSpPr>
          <p:cNvPr id="4" name="灯片编号占位符 3"/>
          <p:cNvSpPr>
            <a:spLocks noGrp="1"/>
          </p:cNvSpPr>
          <p:nvPr>
            <p:ph type="sldNum" sz="quarter" idx="5"/>
          </p:nvPr>
        </p:nvSpPr>
        <p:spPr/>
        <p:txBody>
          <a:bodyPr/>
          <a:lstStyle/>
          <a:p>
            <a:fld id="{AB959945-7217-484B-8E74-88DC87A74BB0}" type="slidenum">
              <a:rPr lang="en-US" smtClean="0"/>
              <a:pPr/>
              <a:t>18</a:t>
            </a:fld>
            <a:endParaRPr lang="en-US"/>
          </a:p>
        </p:txBody>
      </p:sp>
    </p:spTree>
    <p:extLst>
      <p:ext uri="{BB962C8B-B14F-4D97-AF65-F5344CB8AC3E}">
        <p14:creationId xmlns:p14="http://schemas.microsoft.com/office/powerpoint/2010/main" val="10987328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is an example of uncoalesced memory accesses where this is the access direction in kernel code. we are going to assign different threads to these different rows, thread 1 or thread 0 goes all over this row yellow row, the next thread goes all over this red row.</a:t>
            </a:r>
            <a:endParaRPr lang="zh-CN" altLang="en-US" dirty="0"/>
          </a:p>
        </p:txBody>
      </p:sp>
      <p:sp>
        <p:nvSpPr>
          <p:cNvPr id="4" name="灯片编号占位符 3"/>
          <p:cNvSpPr>
            <a:spLocks noGrp="1"/>
          </p:cNvSpPr>
          <p:nvPr>
            <p:ph type="sldNum" sz="quarter" idx="5"/>
          </p:nvPr>
        </p:nvSpPr>
        <p:spPr/>
        <p:txBody>
          <a:bodyPr/>
          <a:lstStyle/>
          <a:p>
            <a:fld id="{AB959945-7217-484B-8E74-88DC87A74BB0}" type="slidenum">
              <a:rPr lang="en-US" smtClean="0"/>
              <a:pPr/>
              <a:t>19</a:t>
            </a:fld>
            <a:endParaRPr lang="en-US"/>
          </a:p>
        </p:txBody>
      </p:sp>
    </p:spTree>
    <p:extLst>
      <p:ext uri="{BB962C8B-B14F-4D97-AF65-F5344CB8AC3E}">
        <p14:creationId xmlns:p14="http://schemas.microsoft.com/office/powerpoint/2010/main" val="34953262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however, we could distribute the computation in a coalesced way that the access direction. in the kernel code is by vertical row and what that would mean is that in the first time period, the four threads are accessing four consecutive elements belonging to row the yellow row, and in the next time period, they access four consecutive elements in the red row and so on. </a:t>
            </a:r>
            <a:endParaRPr lang="zh-CN" altLang="en-US" dirty="0"/>
          </a:p>
        </p:txBody>
      </p:sp>
      <p:sp>
        <p:nvSpPr>
          <p:cNvPr id="4" name="灯片编号占位符 3"/>
          <p:cNvSpPr>
            <a:spLocks noGrp="1"/>
          </p:cNvSpPr>
          <p:nvPr>
            <p:ph type="sldNum" sz="quarter" idx="5"/>
          </p:nvPr>
        </p:nvSpPr>
        <p:spPr/>
        <p:txBody>
          <a:bodyPr/>
          <a:lstStyle/>
          <a:p>
            <a:fld id="{AB959945-7217-484B-8E74-88DC87A74BB0}" type="slidenum">
              <a:rPr lang="en-US" smtClean="0"/>
              <a:pPr/>
              <a:t>20</a:t>
            </a:fld>
            <a:endParaRPr lang="en-US"/>
          </a:p>
        </p:txBody>
      </p:sp>
    </p:spTree>
    <p:extLst>
      <p:ext uri="{BB962C8B-B14F-4D97-AF65-F5344CB8AC3E}">
        <p14:creationId xmlns:p14="http://schemas.microsoft.com/office/powerpoint/2010/main" val="138906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typical drawbacks or bottlenecks of the processor-centric systems and the reason for that is that the data resides far from the </a:t>
            </a:r>
            <a:r>
              <a:rPr lang="en-US" altLang="zh-CN" dirty="0" err="1"/>
              <a:t>cuda</a:t>
            </a:r>
            <a:r>
              <a:rPr lang="en-US" altLang="zh-CN" dirty="0"/>
              <a:t> cores from the GPU course and this data might reside either on the host memory or on the global memory of the GPU. these long latency operations are the access to the global memory. in order to be efficient in this latency-hiding mechanism, we need to have enough warps in the GPU pipeline, and that is called occupancy. In the access to global memory is also important to take advantage as much as possible of the cache lines that we bring from the global memory and that's essentially what we call coalescing the memory accesses. in order to take advantage of the data reused, we will take it into account when we access the shared memory usage.</a:t>
            </a:r>
            <a:endParaRPr lang="zh-CN" altLang="en-US" dirty="0"/>
          </a:p>
        </p:txBody>
      </p:sp>
      <p:sp>
        <p:nvSpPr>
          <p:cNvPr id="4" name="灯片编号占位符 3"/>
          <p:cNvSpPr>
            <a:spLocks noGrp="1"/>
          </p:cNvSpPr>
          <p:nvPr>
            <p:ph type="sldNum" sz="quarter" idx="5"/>
          </p:nvPr>
        </p:nvSpPr>
        <p:spPr/>
        <p:txBody>
          <a:bodyPr/>
          <a:lstStyle/>
          <a:p>
            <a:fld id="{AB959945-7217-484B-8E74-88DC87A74BB0}" type="slidenum">
              <a:rPr lang="en-US" smtClean="0"/>
              <a:pPr/>
              <a:t>2</a:t>
            </a:fld>
            <a:endParaRPr lang="en-US"/>
          </a:p>
        </p:txBody>
      </p:sp>
    </p:spTree>
    <p:extLst>
      <p:ext uri="{BB962C8B-B14F-4D97-AF65-F5344CB8AC3E}">
        <p14:creationId xmlns:p14="http://schemas.microsoft.com/office/powerpoint/2010/main" val="19082488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rgbClr val="0000FF"/>
                </a:solidFill>
              </a:rPr>
              <a:t>Array of Structures vs. Structure of Arrays</a:t>
            </a:r>
          </a:p>
          <a:p>
            <a:endParaRPr lang="zh-CN" altLang="en-US" dirty="0"/>
          </a:p>
        </p:txBody>
      </p:sp>
      <p:sp>
        <p:nvSpPr>
          <p:cNvPr id="4" name="灯片编号占位符 3"/>
          <p:cNvSpPr>
            <a:spLocks noGrp="1"/>
          </p:cNvSpPr>
          <p:nvPr>
            <p:ph type="sldNum" sz="quarter" idx="5"/>
          </p:nvPr>
        </p:nvSpPr>
        <p:spPr/>
        <p:txBody>
          <a:bodyPr/>
          <a:lstStyle/>
          <a:p>
            <a:fld id="{AB959945-7217-484B-8E74-88DC87A74BB0}" type="slidenum">
              <a:rPr lang="en-US" smtClean="0"/>
              <a:pPr/>
              <a:t>21</a:t>
            </a:fld>
            <a:endParaRPr lang="en-US"/>
          </a:p>
        </p:txBody>
      </p:sp>
    </p:spTree>
    <p:extLst>
      <p:ext uri="{BB962C8B-B14F-4D97-AF65-F5344CB8AC3E}">
        <p14:creationId xmlns:p14="http://schemas.microsoft.com/office/powerpoint/2010/main" val="6743637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measured the bandwidth for different strides which means accesses consecutive accesses or accesses of consecutive threads of networking threats would be done with a certain stride, with a certain distance depending on what's the structure size. </a:t>
            </a:r>
            <a:endParaRPr lang="zh-CN" altLang="en-US" dirty="0"/>
          </a:p>
        </p:txBody>
      </p:sp>
      <p:sp>
        <p:nvSpPr>
          <p:cNvPr id="4" name="灯片编号占位符 3"/>
          <p:cNvSpPr>
            <a:spLocks noGrp="1"/>
          </p:cNvSpPr>
          <p:nvPr>
            <p:ph type="sldNum" sz="quarter" idx="5"/>
          </p:nvPr>
        </p:nvSpPr>
        <p:spPr/>
        <p:txBody>
          <a:bodyPr/>
          <a:lstStyle/>
          <a:p>
            <a:fld id="{AB959945-7217-484B-8E74-88DC87A74BB0}" type="slidenum">
              <a:rPr lang="en-US" smtClean="0"/>
              <a:pPr/>
              <a:t>22</a:t>
            </a:fld>
            <a:endParaRPr lang="en-US"/>
          </a:p>
        </p:txBody>
      </p:sp>
    </p:spTree>
    <p:extLst>
      <p:ext uri="{BB962C8B-B14F-4D97-AF65-F5344CB8AC3E}">
        <p14:creationId xmlns:p14="http://schemas.microsoft.com/office/powerpoint/2010/main" val="16761558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but not in all cases we would be able to perform coalesce accesses that will depend on how we need to access the memory. We can use shared memory to improve coalescing</a:t>
            </a:r>
            <a:endParaRPr lang="zh-CN" altLang="en-US" dirty="0"/>
          </a:p>
        </p:txBody>
      </p:sp>
      <p:sp>
        <p:nvSpPr>
          <p:cNvPr id="4" name="灯片编号占位符 3"/>
          <p:cNvSpPr>
            <a:spLocks noGrp="1"/>
          </p:cNvSpPr>
          <p:nvPr>
            <p:ph type="sldNum" sz="quarter" idx="5"/>
          </p:nvPr>
        </p:nvSpPr>
        <p:spPr/>
        <p:txBody>
          <a:bodyPr/>
          <a:lstStyle/>
          <a:p>
            <a:fld id="{AB959945-7217-484B-8E74-88DC87A74BB0}" type="slidenum">
              <a:rPr lang="en-US" smtClean="0"/>
              <a:pPr/>
              <a:t>23</a:t>
            </a:fld>
            <a:endParaRPr lang="en-US"/>
          </a:p>
        </p:txBody>
      </p:sp>
    </p:spTree>
    <p:extLst>
      <p:ext uri="{BB962C8B-B14F-4D97-AF65-F5344CB8AC3E}">
        <p14:creationId xmlns:p14="http://schemas.microsoft.com/office/powerpoint/2010/main" val="3688383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order to compute each output pixel what we are doing is the convolution of one filter, and we perform compute the convolution of the filter and the elements that are the pixels that are under the filter. if we compute the output pixel corresponding to this position we would be reusing some of the pixels that we needed for the computation of this pixel. </a:t>
            </a:r>
            <a:endParaRPr lang="zh-CN" altLang="en-US" dirty="0"/>
          </a:p>
        </p:txBody>
      </p:sp>
      <p:sp>
        <p:nvSpPr>
          <p:cNvPr id="4" name="灯片编号占位符 3"/>
          <p:cNvSpPr>
            <a:spLocks noGrp="1"/>
          </p:cNvSpPr>
          <p:nvPr>
            <p:ph type="sldNum" sz="quarter" idx="5"/>
          </p:nvPr>
        </p:nvSpPr>
        <p:spPr/>
        <p:txBody>
          <a:bodyPr/>
          <a:lstStyle/>
          <a:p>
            <a:fld id="{AB959945-7217-484B-8E74-88DC87A74BB0}" type="slidenum">
              <a:rPr lang="en-US" smtClean="0"/>
              <a:pPr/>
              <a:t>24</a:t>
            </a:fld>
            <a:endParaRPr lang="en-US"/>
          </a:p>
        </p:txBody>
      </p:sp>
    </p:spTree>
    <p:extLst>
      <p:ext uri="{BB962C8B-B14F-4D97-AF65-F5344CB8AC3E}">
        <p14:creationId xmlns:p14="http://schemas.microsoft.com/office/powerpoint/2010/main" val="23369374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way of taking advantage of these data reuses is by using type tiling or blocking. that essentially means dividing in this case the input image into tiles loading these styles into the shared memory and then computing by using the values that we have in share memory. </a:t>
            </a:r>
            <a:endParaRPr lang="zh-CN" altLang="en-US" dirty="0"/>
          </a:p>
        </p:txBody>
      </p:sp>
      <p:sp>
        <p:nvSpPr>
          <p:cNvPr id="4" name="灯片编号占位符 3"/>
          <p:cNvSpPr>
            <a:spLocks noGrp="1"/>
          </p:cNvSpPr>
          <p:nvPr>
            <p:ph type="sldNum" sz="quarter" idx="5"/>
          </p:nvPr>
        </p:nvSpPr>
        <p:spPr/>
        <p:txBody>
          <a:bodyPr/>
          <a:lstStyle/>
          <a:p>
            <a:fld id="{AB959945-7217-484B-8E74-88DC87A74BB0}" type="slidenum">
              <a:rPr lang="en-US" smtClean="0"/>
              <a:pPr/>
              <a:t>25</a:t>
            </a:fld>
            <a:endParaRPr lang="en-US"/>
          </a:p>
        </p:txBody>
      </p:sp>
    </p:spTree>
    <p:extLst>
      <p:ext uri="{BB962C8B-B14F-4D97-AF65-F5344CB8AC3E}">
        <p14:creationId xmlns:p14="http://schemas.microsoft.com/office/powerpoint/2010/main" val="34895935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Shared memory is an interleaved memory and each bank can service one address per cycle. typically, the way that one specific element is mapped onto the banks is by applying this expression. so address module 32 will give us the exact bank where a specific address resides. there will be bank conflicts whenever we have two threads belonging to the same warp that need to access data in the same bank but there are no bank conflicts between different warps.</a:t>
            </a:r>
            <a:endParaRPr lang="zh-CN" altLang="en-US" dirty="0"/>
          </a:p>
        </p:txBody>
      </p:sp>
      <p:sp>
        <p:nvSpPr>
          <p:cNvPr id="4" name="灯片编号占位符 3"/>
          <p:cNvSpPr>
            <a:spLocks noGrp="1"/>
          </p:cNvSpPr>
          <p:nvPr>
            <p:ph type="sldNum" sz="quarter" idx="5"/>
          </p:nvPr>
        </p:nvSpPr>
        <p:spPr/>
        <p:txBody>
          <a:bodyPr/>
          <a:lstStyle/>
          <a:p>
            <a:fld id="{AB959945-7217-484B-8E74-88DC87A74BB0}" type="slidenum">
              <a:rPr lang="en-US" smtClean="0"/>
              <a:pPr/>
              <a:t>26</a:t>
            </a:fld>
            <a:endParaRPr lang="en-US"/>
          </a:p>
        </p:txBody>
      </p:sp>
    </p:spTree>
    <p:extLst>
      <p:ext uri="{BB962C8B-B14F-4D97-AF65-F5344CB8AC3E}">
        <p14:creationId xmlns:p14="http://schemas.microsoft.com/office/powerpoint/2010/main" val="10763861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may have bank conflicts when we access shared memory and that's actually something to take into account as well when we use tiles in shared memory.</a:t>
            </a:r>
            <a:endParaRPr lang="zh-CN" altLang="en-US" dirty="0"/>
          </a:p>
        </p:txBody>
      </p:sp>
      <p:sp>
        <p:nvSpPr>
          <p:cNvPr id="4" name="灯片编号占位符 3"/>
          <p:cNvSpPr>
            <a:spLocks noGrp="1"/>
          </p:cNvSpPr>
          <p:nvPr>
            <p:ph type="sldNum" sz="quarter" idx="5"/>
          </p:nvPr>
        </p:nvSpPr>
        <p:spPr/>
        <p:txBody>
          <a:bodyPr/>
          <a:lstStyle/>
          <a:p>
            <a:fld id="{AB959945-7217-484B-8E74-88DC87A74BB0}" type="slidenum">
              <a:rPr lang="en-US" smtClean="0"/>
              <a:pPr/>
              <a:t>27</a:t>
            </a:fld>
            <a:endParaRPr lang="en-US"/>
          </a:p>
        </p:txBody>
      </p:sp>
    </p:spTree>
    <p:extLst>
      <p:ext uri="{BB962C8B-B14F-4D97-AF65-F5344CB8AC3E}">
        <p14:creationId xmlns:p14="http://schemas.microsoft.com/office/powerpoint/2010/main" val="26818168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7">
            <a:extLst>
              <a:ext uri="{FF2B5EF4-FFF2-40B4-BE49-F238E27FC236}">
                <a16:creationId xmlns:a16="http://schemas.microsoft.com/office/drawing/2014/main" id="{0751ED66-052F-F345-A866-5D9267BEF01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3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90963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90963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90963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90963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90963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0963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0963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0963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09638" rtl="0" eaLnBrk="1" fontAlgn="base" latinLnBrk="0" hangingPunct="1">
              <a:lnSpc>
                <a:spcPct val="100000"/>
              </a:lnSpc>
              <a:spcBef>
                <a:spcPct val="0"/>
              </a:spcBef>
              <a:spcAft>
                <a:spcPct val="0"/>
              </a:spcAft>
              <a:buClrTx/>
              <a:buSzTx/>
              <a:buFontTx/>
              <a:buNone/>
              <a:tabLst/>
              <a:defRPr/>
            </a:pPr>
            <a:fld id="{5217DDF5-C42C-4C43-AFC1-C054C587D8BE}"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pPr marL="0" marR="0" lvl="0" indent="0" algn="r" defTabSz="909638" rtl="0" eaLnBrk="1" fontAlgn="base" latinLnBrk="0" hangingPunct="1">
                <a:lnSpc>
                  <a:spcPct val="100000"/>
                </a:lnSpc>
                <a:spcBef>
                  <a:spcPct val="0"/>
                </a:spcBef>
                <a:spcAft>
                  <a:spcPct val="0"/>
                </a:spcAft>
                <a:buClrTx/>
                <a:buSzTx/>
                <a:buFontTx/>
                <a:buNone/>
                <a:tabLst/>
                <a:defRPr/>
              </a:pPr>
              <a:t>28</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82946" name="Rectangle 2">
            <a:extLst>
              <a:ext uri="{FF2B5EF4-FFF2-40B4-BE49-F238E27FC236}">
                <a16:creationId xmlns:a16="http://schemas.microsoft.com/office/drawing/2014/main" id="{FC9B272A-7862-5246-B92D-650FA9ED5C6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Rectangle 3">
            <a:extLst>
              <a:ext uri="{FF2B5EF4-FFF2-40B4-BE49-F238E27FC236}">
                <a16:creationId xmlns:a16="http://schemas.microsoft.com/office/drawing/2014/main" id="{8EAD5BDE-EBA0-8B46-A345-E988A62A24E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4089025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normAutofit/>
          </a:bodyPr>
          <a:lstStyle/>
          <a:p>
            <a:r>
              <a:rPr lang="en-US" dirty="0" err="1"/>
              <a:t>cuda</a:t>
            </a:r>
            <a:r>
              <a:rPr lang="en-US" dirty="0"/>
              <a:t> provides atomic operations since almost the beginning on shared memory and all global memory there are different atomic operations, some of them executing arithmetic functions or bitwise operations. They perform read-modify-write operations atomically. there are also bitwise operations and different data types.</a:t>
            </a:r>
            <a:endParaRPr lang="es-ES_tradnl" dirty="0"/>
          </a:p>
        </p:txBody>
      </p:sp>
      <p:sp>
        <p:nvSpPr>
          <p:cNvPr id="4" name="Marcador de número de diapositiva 3"/>
          <p:cNvSpPr>
            <a:spLocks noGrp="1"/>
          </p:cNvSpPr>
          <p:nvPr>
            <p:ph type="sldNum" sz="quarter" idx="10"/>
          </p:nvPr>
        </p:nvSpPr>
        <p:spPr/>
        <p:txBody>
          <a:bodyPr/>
          <a:lstStyle/>
          <a:p>
            <a:fld id="{5041B4A3-416A-FE48-B898-118D75DBF39A}" type="slidenum">
              <a:rPr lang="es-ES_tradnl" smtClean="0"/>
              <a:pPr/>
              <a:t>29</a:t>
            </a:fld>
            <a:endParaRPr lang="es-ES_tradnl"/>
          </a:p>
        </p:txBody>
      </p:sp>
    </p:spTree>
    <p:extLst>
      <p:ext uri="{BB962C8B-B14F-4D97-AF65-F5344CB8AC3E}">
        <p14:creationId xmlns:p14="http://schemas.microsoft.com/office/powerpoint/2010/main" val="19582060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Atomic operations serialize the execution if there are atomic conflicts. If there is no atomic conflict which means </a:t>
            </a:r>
            <a:r>
              <a:rPr lang="en-US" altLang="zh-CN" sz="1200" dirty="0" err="1"/>
              <a:t>concurret</a:t>
            </a:r>
            <a:r>
              <a:rPr lang="en-US" altLang="zh-CN" sz="1200" dirty="0"/>
              <a:t> updates. And atomic conflict is serialized updates.</a:t>
            </a:r>
            <a:endParaRPr lang="en-US" altLang="zh-CN" sz="1100" dirty="0"/>
          </a:p>
          <a:p>
            <a:endParaRPr lang="zh-CN" altLang="en-US" dirty="0"/>
          </a:p>
        </p:txBody>
      </p:sp>
      <p:sp>
        <p:nvSpPr>
          <p:cNvPr id="4" name="灯片编号占位符 3"/>
          <p:cNvSpPr>
            <a:spLocks noGrp="1"/>
          </p:cNvSpPr>
          <p:nvPr>
            <p:ph type="sldNum" sz="quarter" idx="5"/>
          </p:nvPr>
        </p:nvSpPr>
        <p:spPr/>
        <p:txBody>
          <a:bodyPr/>
          <a:lstStyle/>
          <a:p>
            <a:fld id="{AB959945-7217-484B-8E74-88DC87A74BB0}" type="slidenum">
              <a:rPr lang="en-US" smtClean="0"/>
              <a:pPr/>
              <a:t>30</a:t>
            </a:fld>
            <a:endParaRPr lang="en-US"/>
          </a:p>
        </p:txBody>
      </p:sp>
    </p:spTree>
    <p:extLst>
      <p:ext uri="{BB962C8B-B14F-4D97-AF65-F5344CB8AC3E}">
        <p14:creationId xmlns:p14="http://schemas.microsoft.com/office/powerpoint/2010/main" val="2177992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7">
            <a:extLst>
              <a:ext uri="{FF2B5EF4-FFF2-40B4-BE49-F238E27FC236}">
                <a16:creationId xmlns:a16="http://schemas.microsoft.com/office/drawing/2014/main" id="{0751ED66-052F-F345-A866-5D9267BEF01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3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90963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90963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90963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90963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90963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0963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0963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0963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09638" rtl="0" eaLnBrk="1" fontAlgn="base" latinLnBrk="0" hangingPunct="1">
              <a:lnSpc>
                <a:spcPct val="100000"/>
              </a:lnSpc>
              <a:spcBef>
                <a:spcPct val="0"/>
              </a:spcBef>
              <a:spcAft>
                <a:spcPct val="0"/>
              </a:spcAft>
              <a:buClrTx/>
              <a:buSzTx/>
              <a:buFontTx/>
              <a:buNone/>
              <a:tabLst/>
              <a:defRPr/>
            </a:pPr>
            <a:fld id="{5217DDF5-C42C-4C43-AFC1-C054C587D8BE}"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pPr marL="0" marR="0" lvl="0" indent="0" algn="r" defTabSz="909638" rtl="0" eaLnBrk="1" fontAlgn="base" latinLnBrk="0" hangingPunct="1">
                <a:lnSpc>
                  <a:spcPct val="100000"/>
                </a:lnSpc>
                <a:spcBef>
                  <a:spcPct val="0"/>
                </a:spcBef>
                <a:spcAft>
                  <a:spcPct val="0"/>
                </a:spcAft>
                <a:buClrTx/>
                <a:buSzTx/>
                <a:buFontTx/>
                <a:buNone/>
                <a:tabLst/>
                <a:defRPr/>
              </a:pPr>
              <a:t>3</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82946" name="Rectangle 2">
            <a:extLst>
              <a:ext uri="{FF2B5EF4-FFF2-40B4-BE49-F238E27FC236}">
                <a16:creationId xmlns:a16="http://schemas.microsoft.com/office/drawing/2014/main" id="{FC9B272A-7862-5246-B92D-650FA9ED5C6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Rectangle 3">
            <a:extLst>
              <a:ext uri="{FF2B5EF4-FFF2-40B4-BE49-F238E27FC236}">
                <a16:creationId xmlns:a16="http://schemas.microsoft.com/office/drawing/2014/main" id="{8EAD5BDE-EBA0-8B46-A345-E988A62A24E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2401575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normAutofit/>
          </a:bodyPr>
          <a:lstStyle/>
          <a:p>
            <a:r>
              <a:rPr lang="en-US" dirty="0"/>
              <a:t>atomic operations are pretty useful for computation where the atomics are directly used on elements of an array that will be the output of the kernel. atomic operations can also be used for synchronization when the atomic operations on memory locations are that are used for synchronization or coordination. Use them to prevent data races when more than one thread need to update the same memory location.</a:t>
            </a:r>
            <a:endParaRPr lang="es-ES_tradnl" dirty="0"/>
          </a:p>
        </p:txBody>
      </p:sp>
      <p:sp>
        <p:nvSpPr>
          <p:cNvPr id="4" name="Marcador de número de diapositiva 3"/>
          <p:cNvSpPr>
            <a:spLocks noGrp="1"/>
          </p:cNvSpPr>
          <p:nvPr>
            <p:ph type="sldNum" sz="quarter" idx="10"/>
          </p:nvPr>
        </p:nvSpPr>
        <p:spPr/>
        <p:txBody>
          <a:bodyPr/>
          <a:lstStyle/>
          <a:p>
            <a:fld id="{5041B4A3-416A-FE48-B898-118D75DBF39A}" type="slidenum">
              <a:rPr lang="es-ES_tradnl" smtClean="0"/>
              <a:pPr/>
              <a:t>31</a:t>
            </a:fld>
            <a:endParaRPr lang="es-ES_tradnl"/>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Histograms are widely used in image processing, which means some computation before voting in the histogram may be needed and parallel threads frequently incur atomic conflicts in image histogram computation.</a:t>
            </a:r>
            <a:endParaRPr lang="zh-CN" altLang="en-US" dirty="0"/>
          </a:p>
        </p:txBody>
      </p:sp>
      <p:sp>
        <p:nvSpPr>
          <p:cNvPr id="4" name="灯片编号占位符 3"/>
          <p:cNvSpPr>
            <a:spLocks noGrp="1"/>
          </p:cNvSpPr>
          <p:nvPr>
            <p:ph type="sldNum" sz="quarter" idx="5"/>
          </p:nvPr>
        </p:nvSpPr>
        <p:spPr/>
        <p:txBody>
          <a:bodyPr/>
          <a:lstStyle/>
          <a:p>
            <a:fld id="{AB959945-7217-484B-8E74-88DC87A74BB0}" type="slidenum">
              <a:rPr lang="en-US" smtClean="0"/>
              <a:pPr/>
              <a:t>32</a:t>
            </a:fld>
            <a:endParaRPr lang="en-US"/>
          </a:p>
        </p:txBody>
      </p:sp>
    </p:spTree>
    <p:extLst>
      <p:ext uri="{BB962C8B-B14F-4D97-AF65-F5344CB8AC3E}">
        <p14:creationId xmlns:p14="http://schemas.microsoft.com/office/powerpoint/2010/main" val="1445641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7">
            <a:extLst>
              <a:ext uri="{FF2B5EF4-FFF2-40B4-BE49-F238E27FC236}">
                <a16:creationId xmlns:a16="http://schemas.microsoft.com/office/drawing/2014/main" id="{0751ED66-052F-F345-A866-5D9267BEF01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3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90963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90963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90963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90963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90963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0963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0963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0963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09638" rtl="0" eaLnBrk="1" fontAlgn="base" latinLnBrk="0" hangingPunct="1">
              <a:lnSpc>
                <a:spcPct val="100000"/>
              </a:lnSpc>
              <a:spcBef>
                <a:spcPct val="0"/>
              </a:spcBef>
              <a:spcAft>
                <a:spcPct val="0"/>
              </a:spcAft>
              <a:buClrTx/>
              <a:buSzTx/>
              <a:buFontTx/>
              <a:buNone/>
              <a:tabLst/>
              <a:defRPr/>
            </a:pPr>
            <a:fld id="{5217DDF5-C42C-4C43-AFC1-C054C587D8BE}"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pPr marL="0" marR="0" lvl="0" indent="0" algn="r" defTabSz="909638" rtl="0" eaLnBrk="1" fontAlgn="base" latinLnBrk="0" hangingPunct="1">
                <a:lnSpc>
                  <a:spcPct val="100000"/>
                </a:lnSpc>
                <a:spcBef>
                  <a:spcPct val="0"/>
                </a:spcBef>
                <a:spcAft>
                  <a:spcPct val="0"/>
                </a:spcAft>
                <a:buClrTx/>
                <a:buSzTx/>
                <a:buFontTx/>
                <a:buNone/>
                <a:tabLst/>
                <a:defRPr/>
              </a:pPr>
              <a:t>33</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82946" name="Rectangle 2">
            <a:extLst>
              <a:ext uri="{FF2B5EF4-FFF2-40B4-BE49-F238E27FC236}">
                <a16:creationId xmlns:a16="http://schemas.microsoft.com/office/drawing/2014/main" id="{FC9B272A-7862-5246-B92D-650FA9ED5C6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Rectangle 3">
            <a:extLst>
              <a:ext uri="{FF2B5EF4-FFF2-40B4-BE49-F238E27FC236}">
                <a16:creationId xmlns:a16="http://schemas.microsoft.com/office/drawing/2014/main" id="{8EAD5BDE-EBA0-8B46-A345-E988A62A24E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129770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normAutofit/>
          </a:bodyPr>
          <a:lstStyle/>
          <a:p>
            <a:r>
              <a:rPr lang="en-US" noProof="0" dirty="0"/>
              <a:t>Computation is divided</a:t>
            </a:r>
            <a:r>
              <a:rPr lang="en-US" baseline="0" noProof="0" dirty="0"/>
              <a:t> such that if D data instances need B blocks to be processed… The kernel is therefore #Streams times launched.</a:t>
            </a:r>
          </a:p>
          <a:p>
            <a:r>
              <a:rPr lang="en-US" baseline="0" noProof="0" dirty="0"/>
              <a:t>CUDA literature gives only two rough estimates, but does not give any hint of the optimal number of streams in which a given data set should be preferably divided.</a:t>
            </a:r>
          </a:p>
          <a:p>
            <a:r>
              <a:rPr lang="en-US" baseline="0" noProof="0" dirty="0"/>
              <a:t>in order to perform the overlap what we are going to do is dividing the transfers and the computation into a certain number of strings. so if we are using four streams uh in for each stream we are going to compute on d data instances and we are going to use b thread blocks so what that means is that instead of having to transfer the whole input data instances. when we are using a certain number of streams we see a couple of raw estimates that will give you an idea of what's going to be the overall execution time. in case we have a dominant kernel which means that the execution time of the kernel is greater or equal to the data transfer time, or when we have dominant transfers where the transfer time is higher than the execution time of the kernel. in one case we will have the kernel hiding most of the data transfers, while in the other case, we'll have the data transfers hiding most of the execution of the kernel.</a:t>
            </a:r>
          </a:p>
        </p:txBody>
      </p:sp>
      <p:sp>
        <p:nvSpPr>
          <p:cNvPr id="4" name="Marcador de número de diapositiva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7CB778-670F-2D47-A8F4-B86EC1F0358D}" type="slidenum">
              <a:rPr kumimoji="0" lang="es-ES_tradnl"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s-ES_tradnl" sz="12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normAutofit/>
          </a:bodyPr>
          <a:lstStyle/>
          <a:p>
            <a:r>
              <a:rPr lang="en-US" noProof="0" dirty="0"/>
              <a:t>A</a:t>
            </a:r>
            <a:r>
              <a:rPr lang="en-US" baseline="0" noProof="0" dirty="0"/>
              <a:t> number </a:t>
            </a:r>
            <a:r>
              <a:rPr lang="en-US" baseline="0" noProof="0" dirty="0" err="1"/>
              <a:t>b</a:t>
            </a:r>
            <a:r>
              <a:rPr lang="en-US" baseline="0" noProof="0" dirty="0"/>
              <a:t> of blocks per frame executes.</a:t>
            </a:r>
          </a:p>
          <a:p>
            <a:r>
              <a:rPr lang="en-US" baseline="0" noProof="0" dirty="0"/>
              <a:t>Data transfers are overlapped with computation. Thus, some time can be saved.</a:t>
            </a:r>
          </a:p>
          <a:p>
            <a:r>
              <a:rPr lang="en-US" baseline="0" noProof="0" dirty="0"/>
              <a:t>video processing in a known stream execution we need to transfer the whole video or the whole sequence of a video to the GPU memory, and only after that start the computation on these frames by the thread blocks or whatever number of thread blocks that we need to use in this kernel with the string execution. we can partition the video sequence into different chunks. we can transfer the chunks as soon as one chunk is in the GPU memory. we can compute on it and at the same time transfer the subsequent frames and save a lot of time to the use of streams.</a:t>
            </a:r>
          </a:p>
          <a:p>
            <a:endParaRPr lang="en-US" noProof="0" dirty="0"/>
          </a:p>
        </p:txBody>
      </p:sp>
      <p:sp>
        <p:nvSpPr>
          <p:cNvPr id="4" name="Marcador de número de diapositiva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7CB778-670F-2D47-A8F4-B86EC1F0358D}" type="slidenum">
              <a:rPr kumimoji="0" lang="es-ES_tradnl"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s-ES_tradnl" sz="12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a:t>
            </a:r>
            <a:r>
              <a:rPr lang="en-US" altLang="zh-CN" dirty="0" err="1"/>
              <a:t>cuda</a:t>
            </a:r>
            <a:r>
              <a:rPr lang="en-US" altLang="zh-CN" dirty="0"/>
              <a:t>, we have the same memory layout as in c is matrices or two-dimensional matrices, for example, are typically stored in a row-major layout</a:t>
            </a:r>
            <a:endParaRPr lang="zh-CN" altLang="en-US" dirty="0"/>
          </a:p>
        </p:txBody>
      </p:sp>
      <p:sp>
        <p:nvSpPr>
          <p:cNvPr id="4" name="灯片编号占位符 3"/>
          <p:cNvSpPr>
            <a:spLocks noGrp="1"/>
          </p:cNvSpPr>
          <p:nvPr>
            <p:ph type="sldNum" sz="quarter" idx="5"/>
          </p:nvPr>
        </p:nvSpPr>
        <p:spPr/>
        <p:txBody>
          <a:bodyPr/>
          <a:lstStyle/>
          <a:p>
            <a:fld id="{AB959945-7217-484B-8E74-88DC87A74BB0}" type="slidenum">
              <a:rPr lang="en-US" smtClean="0"/>
              <a:pPr/>
              <a:t>4</a:t>
            </a:fld>
            <a:endParaRPr lang="en-US"/>
          </a:p>
        </p:txBody>
      </p:sp>
    </p:spTree>
    <p:extLst>
      <p:ext uri="{BB962C8B-B14F-4D97-AF65-F5344CB8AC3E}">
        <p14:creationId xmlns:p14="http://schemas.microsoft.com/office/powerpoint/2010/main" val="35749522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8538" eaLnBrk="0" hangingPunct="0">
              <a:defRPr sz="2400">
                <a:solidFill>
                  <a:schemeClr val="tx1"/>
                </a:solidFill>
                <a:latin typeface="Arial" charset="0"/>
                <a:ea typeface="ＭＳ Ｐゴシック" charset="0"/>
                <a:cs typeface="ＭＳ Ｐゴシック" charset="0"/>
              </a:defRPr>
            </a:lvl1pPr>
            <a:lvl2pPr marL="757066" indent="-291179" defTabSz="928538" eaLnBrk="0" hangingPunct="0">
              <a:defRPr sz="2400">
                <a:solidFill>
                  <a:schemeClr val="tx1"/>
                </a:solidFill>
                <a:latin typeface="Arial" charset="0"/>
                <a:ea typeface="ＭＳ Ｐゴシック" charset="0"/>
              </a:defRPr>
            </a:lvl2pPr>
            <a:lvl3pPr marL="1164717" indent="-232943" defTabSz="928538" eaLnBrk="0" hangingPunct="0">
              <a:defRPr sz="2400">
                <a:solidFill>
                  <a:schemeClr val="tx1"/>
                </a:solidFill>
                <a:latin typeface="Arial" charset="0"/>
                <a:ea typeface="ＭＳ Ｐゴシック" charset="0"/>
              </a:defRPr>
            </a:lvl3pPr>
            <a:lvl4pPr marL="1630604" indent="-232943" defTabSz="928538" eaLnBrk="0" hangingPunct="0">
              <a:defRPr sz="2400">
                <a:solidFill>
                  <a:schemeClr val="tx1"/>
                </a:solidFill>
                <a:latin typeface="Arial" charset="0"/>
                <a:ea typeface="ＭＳ Ｐゴシック" charset="0"/>
              </a:defRPr>
            </a:lvl4pPr>
            <a:lvl5pPr marL="2096491" indent="-232943" defTabSz="928538" eaLnBrk="0" hangingPunct="0">
              <a:defRPr sz="2400">
                <a:solidFill>
                  <a:schemeClr val="tx1"/>
                </a:solidFill>
                <a:latin typeface="Arial" charset="0"/>
                <a:ea typeface="ＭＳ Ｐゴシック" charset="0"/>
              </a:defRPr>
            </a:lvl5pPr>
            <a:lvl6pPr marL="2562377" indent="-232943" defTabSz="928538" eaLnBrk="0" fontAlgn="base" hangingPunct="0">
              <a:spcBef>
                <a:spcPct val="0"/>
              </a:spcBef>
              <a:spcAft>
                <a:spcPct val="0"/>
              </a:spcAft>
              <a:defRPr sz="2400">
                <a:solidFill>
                  <a:schemeClr val="tx1"/>
                </a:solidFill>
                <a:latin typeface="Arial" charset="0"/>
                <a:ea typeface="ＭＳ Ｐゴシック" charset="0"/>
              </a:defRPr>
            </a:lvl6pPr>
            <a:lvl7pPr marL="3028264" indent="-232943" defTabSz="928538" eaLnBrk="0" fontAlgn="base" hangingPunct="0">
              <a:spcBef>
                <a:spcPct val="0"/>
              </a:spcBef>
              <a:spcAft>
                <a:spcPct val="0"/>
              </a:spcAft>
              <a:defRPr sz="2400">
                <a:solidFill>
                  <a:schemeClr val="tx1"/>
                </a:solidFill>
                <a:latin typeface="Arial" charset="0"/>
                <a:ea typeface="ＭＳ Ｐゴシック" charset="0"/>
              </a:defRPr>
            </a:lvl7pPr>
            <a:lvl8pPr marL="3494151" indent="-232943" defTabSz="928538" eaLnBrk="0" fontAlgn="base" hangingPunct="0">
              <a:spcBef>
                <a:spcPct val="0"/>
              </a:spcBef>
              <a:spcAft>
                <a:spcPct val="0"/>
              </a:spcAft>
              <a:defRPr sz="2400">
                <a:solidFill>
                  <a:schemeClr val="tx1"/>
                </a:solidFill>
                <a:latin typeface="Arial" charset="0"/>
                <a:ea typeface="ＭＳ Ｐゴシック" charset="0"/>
              </a:defRPr>
            </a:lvl8pPr>
            <a:lvl9pPr marL="3960038" indent="-232943" defTabSz="928538"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28538" rtl="0" eaLnBrk="1" fontAlgn="auto" latinLnBrk="0" hangingPunct="1">
              <a:lnSpc>
                <a:spcPct val="100000"/>
              </a:lnSpc>
              <a:spcBef>
                <a:spcPts val="0"/>
              </a:spcBef>
              <a:spcAft>
                <a:spcPts val="0"/>
              </a:spcAft>
              <a:buClrTx/>
              <a:buSzTx/>
              <a:buFontTx/>
              <a:buNone/>
              <a:tabLst/>
              <a:defRPr/>
            </a:pPr>
            <a:fld id="{63410DDB-86CE-664C-ACF0-D7E5683DF526}" type="slidenum">
              <a:rPr kumimoji="0" lang="en-US" sz="1200" b="0" i="0" u="none" strike="noStrike" kern="1200" cap="none" spc="0" normalizeH="0" baseline="0" noProof="0">
                <a:ln>
                  <a:noFill/>
                </a:ln>
                <a:solidFill>
                  <a:srgbClr val="000000"/>
                </a:solidFill>
                <a:effectLst/>
                <a:uLnTx/>
                <a:uFillTx/>
                <a:latin typeface="Arial" charset="0"/>
                <a:ea typeface="ＭＳ Ｐゴシック" charset="0"/>
                <a:cs typeface="Arial" charset="0"/>
              </a:rPr>
              <a:pPr marL="0" marR="0" lvl="0" indent="0" algn="r" defTabSz="928538"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sp>
        <p:nvSpPr>
          <p:cNvPr id="10649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06499"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Arial" charset="0"/>
            </a:endParaRPr>
          </a:p>
        </p:txBody>
      </p:sp>
    </p:spTree>
    <p:extLst>
      <p:ext uri="{BB962C8B-B14F-4D97-AF65-F5344CB8AC3E}">
        <p14:creationId xmlns:p14="http://schemas.microsoft.com/office/powerpoint/2010/main" val="31038486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DRAM system organized it's in this top-down organization. we can start from the memory channels which are actually the channels that connect the CPU processor or the GPU to the memory itself. the memory is going to be composed typically by DIMM, but by memory modules inside these memory modules, we have one or two ranks typically. these ranks are composed of memory chips, and inside the memory chips we have memory banks, and then the banks are like two-dimensional organizations of memory cells of different cells and are organized into rows and columns. </a:t>
            </a:r>
            <a:endParaRPr lang="zh-CN" altLang="en-US" dirty="0"/>
          </a:p>
        </p:txBody>
      </p:sp>
      <p:sp>
        <p:nvSpPr>
          <p:cNvPr id="4" name="灯片编号占位符 3"/>
          <p:cNvSpPr>
            <a:spLocks noGrp="1"/>
          </p:cNvSpPr>
          <p:nvPr>
            <p:ph type="sldNum" sz="quarter" idx="5"/>
          </p:nvPr>
        </p:nvSpPr>
        <p:spPr/>
        <p:txBody>
          <a:bodyPr/>
          <a:lstStyle/>
          <a:p>
            <a:fld id="{AB959945-7217-484B-8E74-88DC87A74BB0}" type="slidenum">
              <a:rPr lang="en-US" smtClean="0"/>
              <a:pPr/>
              <a:t>6</a:t>
            </a:fld>
            <a:endParaRPr lang="en-US"/>
          </a:p>
        </p:txBody>
      </p:sp>
    </p:spTree>
    <p:extLst>
      <p:ext uri="{BB962C8B-B14F-4D97-AF65-F5344CB8AC3E}">
        <p14:creationId xmlns:p14="http://schemas.microsoft.com/office/powerpoint/2010/main" val="1223369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CPU or the GPU with the memory beams and these memory channels are accessible from the memory controllers of the processors. each memory controller can handle one memory channel or more than one memory channel. and then connected to each memory channel. we may have one DIMM or maybe several DIMM, we have like two DIMMs per memory channel.</a:t>
            </a:r>
            <a:endParaRPr lang="zh-CN" altLang="en-US" dirty="0"/>
          </a:p>
        </p:txBody>
      </p:sp>
      <p:sp>
        <p:nvSpPr>
          <p:cNvPr id="4" name="灯片编号占位符 3"/>
          <p:cNvSpPr>
            <a:spLocks noGrp="1"/>
          </p:cNvSpPr>
          <p:nvPr>
            <p:ph type="sldNum" sz="quarter" idx="5"/>
          </p:nvPr>
        </p:nvSpPr>
        <p:spPr/>
        <p:txBody>
          <a:bodyPr/>
          <a:lstStyle/>
          <a:p>
            <a:fld id="{AB959945-7217-484B-8E74-88DC87A74BB0}" type="slidenum">
              <a:rPr lang="en-US" smtClean="0"/>
              <a:pPr/>
              <a:t>7</a:t>
            </a:fld>
            <a:endParaRPr lang="en-US"/>
          </a:p>
        </p:txBody>
      </p:sp>
    </p:spTree>
    <p:extLst>
      <p:ext uri="{BB962C8B-B14F-4D97-AF65-F5344CB8AC3E}">
        <p14:creationId xmlns:p14="http://schemas.microsoft.com/office/powerpoint/2010/main" val="600797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if we go closer to them to the DIMM to this dual inline memory, we see that it has two sides, and on these two sides we normally have a few chips. each of these sites corresponds to what we call a rank in this specific example. rank zero is a collection of eight chips same as rank one.</a:t>
            </a:r>
            <a:endParaRPr lang="zh-CN" altLang="en-US" dirty="0"/>
          </a:p>
        </p:txBody>
      </p:sp>
      <p:sp>
        <p:nvSpPr>
          <p:cNvPr id="4" name="灯片编号占位符 3"/>
          <p:cNvSpPr>
            <a:spLocks noGrp="1"/>
          </p:cNvSpPr>
          <p:nvPr>
            <p:ph type="sldNum" sz="quarter" idx="5"/>
          </p:nvPr>
        </p:nvSpPr>
        <p:spPr/>
        <p:txBody>
          <a:bodyPr/>
          <a:lstStyle/>
          <a:p>
            <a:fld id="{AB959945-7217-484B-8E74-88DC87A74BB0}" type="slidenum">
              <a:rPr lang="en-US" smtClean="0"/>
              <a:pPr/>
              <a:t>8</a:t>
            </a:fld>
            <a:endParaRPr lang="en-US"/>
          </a:p>
        </p:txBody>
      </p:sp>
    </p:spTree>
    <p:extLst>
      <p:ext uri="{BB962C8B-B14F-4D97-AF65-F5344CB8AC3E}">
        <p14:creationId xmlns:p14="http://schemas.microsoft.com/office/powerpoint/2010/main" val="8107301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there are eight chips and every time that we want to read one cache line or one element from this memory, we would be accessing all these chips at the same time, and bringing out some bits of the corresponding words, or the corresponding cache lines. bits zero to seven are accessed in chip zero, bits eight to fifteen are accessed in chip one, and so on.</a:t>
            </a:r>
            <a:endParaRPr lang="zh-CN" altLang="en-US" dirty="0"/>
          </a:p>
        </p:txBody>
      </p:sp>
      <p:sp>
        <p:nvSpPr>
          <p:cNvPr id="4" name="灯片编号占位符 3"/>
          <p:cNvSpPr>
            <a:spLocks noGrp="1"/>
          </p:cNvSpPr>
          <p:nvPr>
            <p:ph type="sldNum" sz="quarter" idx="5"/>
          </p:nvPr>
        </p:nvSpPr>
        <p:spPr/>
        <p:txBody>
          <a:bodyPr/>
          <a:lstStyle/>
          <a:p>
            <a:fld id="{AB959945-7217-484B-8E74-88DC87A74BB0}" type="slidenum">
              <a:rPr lang="en-US" smtClean="0"/>
              <a:pPr/>
              <a:t>9</a:t>
            </a:fld>
            <a:endParaRPr lang="en-US"/>
          </a:p>
        </p:txBody>
      </p:sp>
    </p:spTree>
    <p:extLst>
      <p:ext uri="{BB962C8B-B14F-4D97-AF65-F5344CB8AC3E}">
        <p14:creationId xmlns:p14="http://schemas.microsoft.com/office/powerpoint/2010/main" val="1439882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9.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4.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7.xml"/><Relationship Id="rId4" Type="http://schemas.openxmlformats.org/officeDocument/2006/relationships/image" Target="../media/image5.emf"/></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3"/>
          <p:cNvSpPr>
            <a:spLocks noChangeArrowheads="1"/>
          </p:cNvSpPr>
          <p:nvPr/>
        </p:nvSpPr>
        <p:spPr bwMode="auto">
          <a:xfrm>
            <a:off x="457200" y="1123950"/>
            <a:ext cx="82296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endParaRPr lang="en-US"/>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a:effectLst/>
        </p:spPr>
        <p:txBody>
          <a:bodyPr/>
          <a:lstStyle/>
          <a:p>
            <a:pPr>
              <a:defRPr/>
            </a:pPr>
            <a:endParaRPr lang="en-US"/>
          </a:p>
        </p:txBody>
      </p:sp>
      <p:sp>
        <p:nvSpPr>
          <p:cNvPr id="6"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ffectLst/>
        </p:spPr>
        <p:txBody>
          <a:bodyPr/>
          <a:lstStyle/>
          <a:p>
            <a:pPr>
              <a:defRPr/>
            </a:pPr>
            <a:endParaRPr lang="en-US"/>
          </a:p>
        </p:txBody>
      </p:sp>
      <p:sp>
        <p:nvSpPr>
          <p:cNvPr id="101378" name="Rectangle 2"/>
          <p:cNvSpPr>
            <a:spLocks noGrp="1" noChangeArrowheads="1"/>
          </p:cNvSpPr>
          <p:nvPr>
            <p:ph type="ctrTitle"/>
          </p:nvPr>
        </p:nvSpPr>
        <p:spPr>
          <a:xfrm>
            <a:off x="685800" y="1124744"/>
            <a:ext cx="7924800" cy="2232248"/>
          </a:xfrm>
        </p:spPr>
        <p:txBody>
          <a:bodyPr/>
          <a:lstStyle>
            <a:lvl1pPr>
              <a:defRPr sz="4800"/>
            </a:lvl1pPr>
          </a:lstStyle>
          <a:p>
            <a:r>
              <a:rPr lang="en-US" altLang="en-US" dirty="0"/>
              <a:t>Click to edit Master title style</a:t>
            </a:r>
          </a:p>
        </p:txBody>
      </p:sp>
      <p:sp>
        <p:nvSpPr>
          <p:cNvPr id="101379" name="Rectangle 3"/>
          <p:cNvSpPr>
            <a:spLocks noGrp="1" noChangeArrowheads="1"/>
          </p:cNvSpPr>
          <p:nvPr>
            <p:ph type="subTitle" idx="1"/>
          </p:nvPr>
        </p:nvSpPr>
        <p:spPr>
          <a:xfrm>
            <a:off x="685800" y="3404592"/>
            <a:ext cx="7848600" cy="1248544"/>
          </a:xfrm>
        </p:spPr>
        <p:txBody>
          <a:bodyPr/>
          <a:lstStyle>
            <a:lvl1pPr marL="0" indent="0" algn="ctr">
              <a:buFont typeface="Wingdings" pitchFamily="2" charset="2"/>
              <a:buNone/>
              <a:defRPr/>
            </a:lvl1pPr>
          </a:lstStyle>
          <a:p>
            <a:r>
              <a:rPr lang="en-US" altLang="en-US" dirty="0"/>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200">
                <a:latin typeface="Garamond" pitchFamily="18" charset="0"/>
              </a:defRPr>
            </a:lvl1pPr>
          </a:lstStyle>
          <a:p>
            <a:endParaRPr lang="en-US" altLang="en-US"/>
          </a:p>
        </p:txBody>
      </p:sp>
      <p:sp>
        <p:nvSpPr>
          <p:cNvPr id="8" name="Rectangle 5"/>
          <p:cNvSpPr>
            <a:spLocks noGrp="1" noChangeArrowheads="1"/>
          </p:cNvSpPr>
          <p:nvPr>
            <p:ph type="ftr" sz="quarter" idx="11"/>
          </p:nvPr>
        </p:nvSpPr>
        <p:spPr>
          <a:xfrm>
            <a:off x="3124200" y="6243638"/>
            <a:ext cx="2895600" cy="457200"/>
          </a:xfrm>
        </p:spPr>
        <p:txBody>
          <a:bodyPr/>
          <a:lstStyle>
            <a:lvl1pPr>
              <a:defRPr/>
            </a:lvl1pPr>
          </a:lstStyle>
          <a:p>
            <a:r>
              <a:rPr lang="en-US" altLang="en-US"/>
              <a:t>Juan Gómez Luna Peking University. Beijing, September 7, 2015 </a:t>
            </a:r>
          </a:p>
        </p:txBody>
      </p:sp>
      <p:sp>
        <p:nvSpPr>
          <p:cNvPr id="9" name="Rectangle 6"/>
          <p:cNvSpPr>
            <a:spLocks noGrp="1" noChangeArrowheads="1"/>
          </p:cNvSpPr>
          <p:nvPr>
            <p:ph type="sldNum" sz="quarter" idx="12"/>
          </p:nvPr>
        </p:nvSpPr>
        <p:spPr/>
        <p:txBody>
          <a:bodyPr/>
          <a:lstStyle>
            <a:lvl1pPr>
              <a:defRPr sz="1200"/>
            </a:lvl1pPr>
          </a:lstStyle>
          <a:p>
            <a:fld id="{7341D3D9-3FE8-4025-BF66-8DAB1ABB951F}"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r>
              <a:rPr lang="en-US" altLang="en-US"/>
              <a:t>Juan Gómez Luna Peking University. Beijing, September 7, 2015 </a:t>
            </a:r>
          </a:p>
        </p:txBody>
      </p:sp>
      <p:sp>
        <p:nvSpPr>
          <p:cNvPr id="5" name="Rectangle 1030"/>
          <p:cNvSpPr>
            <a:spLocks noGrp="1" noChangeArrowheads="1"/>
          </p:cNvSpPr>
          <p:nvPr>
            <p:ph type="sldNum" sz="quarter" idx="11"/>
          </p:nvPr>
        </p:nvSpPr>
        <p:spPr>
          <a:ln/>
        </p:spPr>
        <p:txBody>
          <a:bodyPr/>
          <a:lstStyle>
            <a:lvl1pPr>
              <a:defRPr/>
            </a:lvl1pPr>
          </a:lstStyle>
          <a:p>
            <a:fld id="{F44DDA66-0DFC-412A-A4B0-EFE91F0913E7}" type="slidenum">
              <a:rPr lang="en-US" altLang="en-US"/>
              <a:pPr/>
              <a:t>‹#›</a:t>
            </a:fld>
            <a:endParaRPr lang="en-US" alt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5" name="Rectangle 1030"/>
          <p:cNvSpPr>
            <a:spLocks noGrp="1" noChangeArrowheads="1"/>
          </p:cNvSpPr>
          <p:nvPr>
            <p:ph type="sldNum" sz="quarter" idx="11"/>
          </p:nvPr>
        </p:nvSpPr>
        <p:spPr>
          <a:ln/>
        </p:spPr>
        <p:txBody>
          <a:bodyPr/>
          <a:lstStyle>
            <a:lvl1pPr>
              <a:defRPr/>
            </a:lvl1pPr>
          </a:lstStyle>
          <a:p>
            <a:fld id="{F44DDA66-0DFC-412A-A4B0-EFE91F0913E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526820733"/>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1"/>
            <a:ext cx="215265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1"/>
            <a:ext cx="630555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5" name="Rectangle 1030"/>
          <p:cNvSpPr>
            <a:spLocks noGrp="1" noChangeArrowheads="1"/>
          </p:cNvSpPr>
          <p:nvPr>
            <p:ph type="sldNum" sz="quarter" idx="11"/>
          </p:nvPr>
        </p:nvSpPr>
        <p:spPr>
          <a:ln/>
        </p:spPr>
        <p:txBody>
          <a:bodyPr/>
          <a:lstStyle>
            <a:lvl1pPr>
              <a:defRPr/>
            </a:lvl1pPr>
          </a:lstStyle>
          <a:p>
            <a:fld id="{4D1F9A79-97CD-456A-8962-B51E5744B9C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552077888"/>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3"/>
          <p:cNvSpPr>
            <a:spLocks noChangeArrowheads="1"/>
          </p:cNvSpPr>
          <p:nvPr/>
        </p:nvSpPr>
        <p:spPr bwMode="auto">
          <a:xfrm>
            <a:off x="457200" y="1123950"/>
            <a:ext cx="82296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lIns="91425" tIns="45713" rIns="91425" bIns="45713"/>
          <a:lstStyle/>
          <a:p>
            <a:pPr defTabSz="914259"/>
            <a:endParaRPr lang="en-US">
              <a:solidFill>
                <a:srgbClr val="000000"/>
              </a:solidFill>
              <a:latin typeface="Tahoma"/>
            </a:endParaRPr>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a:effectLst/>
        </p:spPr>
        <p:txBody>
          <a:bodyPr lIns="91425" tIns="45713" rIns="91425" bIns="45713"/>
          <a:lstStyle/>
          <a:p>
            <a:pPr defTabSz="914259">
              <a:defRPr/>
            </a:pPr>
            <a:endParaRPr lang="en-US">
              <a:solidFill>
                <a:srgbClr val="000000"/>
              </a:solidFill>
              <a:latin typeface="Tahoma"/>
            </a:endParaRPr>
          </a:p>
        </p:txBody>
      </p:sp>
      <p:sp>
        <p:nvSpPr>
          <p:cNvPr id="6"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ffectLst/>
        </p:spPr>
        <p:txBody>
          <a:bodyPr lIns="91425" tIns="45713" rIns="91425" bIns="45713"/>
          <a:lstStyle/>
          <a:p>
            <a:pPr defTabSz="914259">
              <a:defRPr/>
            </a:pPr>
            <a:endParaRPr lang="en-US">
              <a:solidFill>
                <a:srgbClr val="000000"/>
              </a:solidFill>
              <a:latin typeface="Tahoma"/>
            </a:endParaRPr>
          </a:p>
        </p:txBody>
      </p:sp>
      <p:sp>
        <p:nvSpPr>
          <p:cNvPr id="101378" name="Rectangle 2"/>
          <p:cNvSpPr>
            <a:spLocks noGrp="1" noChangeArrowheads="1"/>
          </p:cNvSpPr>
          <p:nvPr>
            <p:ph type="ctrTitle"/>
          </p:nvPr>
        </p:nvSpPr>
        <p:spPr>
          <a:xfrm>
            <a:off x="685800" y="1524001"/>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1"/>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25" tIns="45713" rIns="91425" bIns="45713" numCol="1" anchor="b" anchorCtr="0" compatLnSpc="1">
            <a:prstTxWarp prst="textNoShape">
              <a:avLst/>
            </a:prstTxWarp>
          </a:bodyPr>
          <a:lstStyle>
            <a:lvl1pPr>
              <a:defRPr sz="1200">
                <a:latin typeface="Garamond" pitchFamily="18" charset="0"/>
              </a:defRPr>
            </a:lvl1pPr>
          </a:lstStyle>
          <a:p>
            <a:pPr defTabSz="914259"/>
            <a:endParaRPr lang="en-US" altLang="en-US">
              <a:solidFill>
                <a:srgbClr val="000000"/>
              </a:solidFill>
            </a:endParaRPr>
          </a:p>
        </p:txBody>
      </p:sp>
      <p:sp>
        <p:nvSpPr>
          <p:cNvPr id="8" name="Rectangle 5"/>
          <p:cNvSpPr>
            <a:spLocks noGrp="1" noChangeArrowheads="1"/>
          </p:cNvSpPr>
          <p:nvPr>
            <p:ph type="ftr" sz="quarter" idx="11"/>
          </p:nvPr>
        </p:nvSpPr>
        <p:spPr>
          <a:xfrm>
            <a:off x="3124201" y="6243638"/>
            <a:ext cx="2895600" cy="457200"/>
          </a:xfrm>
        </p:spPr>
        <p:txBody>
          <a:bodyPr/>
          <a:lstStyle>
            <a:lvl1pPr>
              <a:defRPr/>
            </a:lvl1pPr>
          </a:lstStyle>
          <a:p>
            <a:r>
              <a:rPr lang="en-US" altLang="en-US">
                <a:solidFill>
                  <a:srgbClr val="000000"/>
                </a:solidFill>
              </a:rPr>
              <a:t>Juan Gómez Luna Peking University. Beijing, September 7, 2015 </a:t>
            </a:r>
          </a:p>
        </p:txBody>
      </p:sp>
      <p:sp>
        <p:nvSpPr>
          <p:cNvPr id="9" name="Rectangle 6"/>
          <p:cNvSpPr>
            <a:spLocks noGrp="1" noChangeArrowheads="1"/>
          </p:cNvSpPr>
          <p:nvPr>
            <p:ph type="sldNum" sz="quarter" idx="12"/>
          </p:nvPr>
        </p:nvSpPr>
        <p:spPr/>
        <p:txBody>
          <a:bodyPr/>
          <a:lstStyle>
            <a:lvl1pPr>
              <a:defRPr sz="1200"/>
            </a:lvl1pPr>
          </a:lstStyle>
          <a:p>
            <a:fld id="{7341D3D9-3FE8-4025-BF66-8DAB1ABB951F}"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802606719"/>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5" name="Rectangle 1030"/>
          <p:cNvSpPr>
            <a:spLocks noGrp="1" noChangeArrowheads="1"/>
          </p:cNvSpPr>
          <p:nvPr>
            <p:ph type="sldNum" sz="quarter" idx="11"/>
          </p:nvPr>
        </p:nvSpPr>
        <p:spPr>
          <a:ln/>
        </p:spPr>
        <p:txBody>
          <a:bodyPr/>
          <a:lstStyle>
            <a:lvl1pPr>
              <a:defRPr/>
            </a:lvl1pPr>
          </a:lstStyle>
          <a:p>
            <a:fld id="{323594FA-E141-4234-AE05-360401972BE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369601064"/>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3"/>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6"/>
            <a:ext cx="7772400" cy="1500187"/>
          </a:xfrm>
        </p:spPr>
        <p:txBody>
          <a:bodyPr anchor="b"/>
          <a:lstStyle>
            <a:lvl1pPr marL="0" indent="0">
              <a:buNone/>
              <a:defRPr sz="2000"/>
            </a:lvl1pPr>
            <a:lvl2pPr marL="457130" indent="0">
              <a:buNone/>
              <a:defRPr sz="1800"/>
            </a:lvl2pPr>
            <a:lvl3pPr marL="914259" indent="0">
              <a:buNone/>
              <a:defRPr sz="1600"/>
            </a:lvl3pPr>
            <a:lvl4pPr marL="1371390" indent="0">
              <a:buNone/>
              <a:defRPr sz="1400"/>
            </a:lvl4pPr>
            <a:lvl5pPr marL="1828519" indent="0">
              <a:buNone/>
              <a:defRPr sz="1400"/>
            </a:lvl5pPr>
            <a:lvl6pPr marL="2285649" indent="0">
              <a:buNone/>
              <a:defRPr sz="1400"/>
            </a:lvl6pPr>
            <a:lvl7pPr marL="2742780" indent="0">
              <a:buNone/>
              <a:defRPr sz="1400"/>
            </a:lvl7pPr>
            <a:lvl8pPr marL="3199908" indent="0">
              <a:buNone/>
              <a:defRPr sz="1400"/>
            </a:lvl8pPr>
            <a:lvl9pPr marL="3657039" indent="0">
              <a:buNone/>
              <a:defRPr sz="1400"/>
            </a:lvl9pPr>
          </a:lstStyle>
          <a:p>
            <a:pPr lvl="0"/>
            <a:r>
              <a:rPr lang="en-US"/>
              <a:t>Click to edit Master text styles</a:t>
            </a:r>
          </a:p>
        </p:txBody>
      </p:sp>
      <p:sp>
        <p:nvSpPr>
          <p:cNvPr id="4"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5" name="Rectangle 1030"/>
          <p:cNvSpPr>
            <a:spLocks noGrp="1" noChangeArrowheads="1"/>
          </p:cNvSpPr>
          <p:nvPr>
            <p:ph type="sldNum" sz="quarter" idx="11"/>
          </p:nvPr>
        </p:nvSpPr>
        <p:spPr>
          <a:ln/>
        </p:spPr>
        <p:txBody>
          <a:bodyPr/>
          <a:lstStyle>
            <a:lvl1pPr>
              <a:defRPr/>
            </a:lvl1pPr>
          </a:lstStyle>
          <a:p>
            <a:fld id="{C7AC7BA1-BEA2-40AF-9056-44DC8C98568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947941158"/>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6" name="Rectangle 1030"/>
          <p:cNvSpPr>
            <a:spLocks noGrp="1" noChangeArrowheads="1"/>
          </p:cNvSpPr>
          <p:nvPr>
            <p:ph type="sldNum" sz="quarter" idx="11"/>
          </p:nvPr>
        </p:nvSpPr>
        <p:spPr>
          <a:ln/>
        </p:spPr>
        <p:txBody>
          <a:bodyPr/>
          <a:lstStyle>
            <a:lvl1pPr>
              <a:defRPr/>
            </a:lvl1pPr>
          </a:lstStyle>
          <a:p>
            <a:fld id="{94D2BBBE-2A44-4D16-8758-0239282DCC58}"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342369188"/>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30" indent="0">
              <a:buNone/>
              <a:defRPr sz="2000" b="1"/>
            </a:lvl2pPr>
            <a:lvl3pPr marL="914259" indent="0">
              <a:buNone/>
              <a:defRPr sz="1800" b="1"/>
            </a:lvl3pPr>
            <a:lvl4pPr marL="1371390" indent="0">
              <a:buNone/>
              <a:defRPr sz="1600" b="1"/>
            </a:lvl4pPr>
            <a:lvl5pPr marL="1828519" indent="0">
              <a:buNone/>
              <a:defRPr sz="1600" b="1"/>
            </a:lvl5pPr>
            <a:lvl6pPr marL="2285649" indent="0">
              <a:buNone/>
              <a:defRPr sz="1600" b="1"/>
            </a:lvl6pPr>
            <a:lvl7pPr marL="2742780" indent="0">
              <a:buNone/>
              <a:defRPr sz="1600" b="1"/>
            </a:lvl7pPr>
            <a:lvl8pPr marL="3199908" indent="0">
              <a:buNone/>
              <a:defRPr sz="1600" b="1"/>
            </a:lvl8pPr>
            <a:lvl9pPr marL="3657039"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30" indent="0">
              <a:buNone/>
              <a:defRPr sz="2000" b="1"/>
            </a:lvl2pPr>
            <a:lvl3pPr marL="914259" indent="0">
              <a:buNone/>
              <a:defRPr sz="1800" b="1"/>
            </a:lvl3pPr>
            <a:lvl4pPr marL="1371390" indent="0">
              <a:buNone/>
              <a:defRPr sz="1600" b="1"/>
            </a:lvl4pPr>
            <a:lvl5pPr marL="1828519" indent="0">
              <a:buNone/>
              <a:defRPr sz="1600" b="1"/>
            </a:lvl5pPr>
            <a:lvl6pPr marL="2285649" indent="0">
              <a:buNone/>
              <a:defRPr sz="1600" b="1"/>
            </a:lvl6pPr>
            <a:lvl7pPr marL="2742780" indent="0">
              <a:buNone/>
              <a:defRPr sz="1600" b="1"/>
            </a:lvl7pPr>
            <a:lvl8pPr marL="3199908" indent="0">
              <a:buNone/>
              <a:defRPr sz="1600" b="1"/>
            </a:lvl8pPr>
            <a:lvl9pPr marL="365703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8" name="Rectangle 1030"/>
          <p:cNvSpPr>
            <a:spLocks noGrp="1" noChangeArrowheads="1"/>
          </p:cNvSpPr>
          <p:nvPr>
            <p:ph type="sldNum" sz="quarter" idx="11"/>
          </p:nvPr>
        </p:nvSpPr>
        <p:spPr>
          <a:ln/>
        </p:spPr>
        <p:txBody>
          <a:bodyPr/>
          <a:lstStyle>
            <a:lvl1pPr>
              <a:defRPr/>
            </a:lvl1pPr>
          </a:lstStyle>
          <a:p>
            <a:fld id="{D5FD5635-BCCD-45D2-B61E-320731E13B1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80461306"/>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4" name="Rectangle 1030"/>
          <p:cNvSpPr>
            <a:spLocks noGrp="1" noChangeArrowheads="1"/>
          </p:cNvSpPr>
          <p:nvPr>
            <p:ph type="sldNum" sz="quarter" idx="11"/>
          </p:nvPr>
        </p:nvSpPr>
        <p:spPr>
          <a:ln/>
        </p:spPr>
        <p:txBody>
          <a:bodyPr/>
          <a:lstStyle>
            <a:lvl1pPr>
              <a:defRPr/>
            </a:lvl1pPr>
          </a:lstStyle>
          <a:p>
            <a:fld id="{018A7077-2B78-4FB5-8F56-24239751AEF0}"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863792512"/>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3" name="Rectangle 1030"/>
          <p:cNvSpPr>
            <a:spLocks noGrp="1" noChangeArrowheads="1"/>
          </p:cNvSpPr>
          <p:nvPr>
            <p:ph type="sldNum" sz="quarter" idx="11"/>
          </p:nvPr>
        </p:nvSpPr>
        <p:spPr>
          <a:ln/>
        </p:spPr>
        <p:txBody>
          <a:bodyPr/>
          <a:lstStyle>
            <a:lvl1pPr>
              <a:defRPr/>
            </a:lvl1pPr>
          </a:lstStyle>
          <a:p>
            <a:fld id="{6E86574E-FA2E-425B-A84C-39F9592E9EC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82023636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1"/>
            <a:ext cx="3008313" cy="4691063"/>
          </a:xfrm>
        </p:spPr>
        <p:txBody>
          <a:bodyPr/>
          <a:lstStyle>
            <a:lvl1pPr marL="0" indent="0">
              <a:buNone/>
              <a:defRPr sz="1400"/>
            </a:lvl1pPr>
            <a:lvl2pPr marL="457130" indent="0">
              <a:buNone/>
              <a:defRPr sz="1200"/>
            </a:lvl2pPr>
            <a:lvl3pPr marL="914259" indent="0">
              <a:buNone/>
              <a:defRPr sz="1000"/>
            </a:lvl3pPr>
            <a:lvl4pPr marL="1371390" indent="0">
              <a:buNone/>
              <a:defRPr sz="900"/>
            </a:lvl4pPr>
            <a:lvl5pPr marL="1828519" indent="0">
              <a:buNone/>
              <a:defRPr sz="900"/>
            </a:lvl5pPr>
            <a:lvl6pPr marL="2285649" indent="0">
              <a:buNone/>
              <a:defRPr sz="900"/>
            </a:lvl6pPr>
            <a:lvl7pPr marL="2742780" indent="0">
              <a:buNone/>
              <a:defRPr sz="900"/>
            </a:lvl7pPr>
            <a:lvl8pPr marL="3199908" indent="0">
              <a:buNone/>
              <a:defRPr sz="900"/>
            </a:lvl8pPr>
            <a:lvl9pPr marL="3657039" indent="0">
              <a:buNone/>
              <a:defRPr sz="900"/>
            </a:lvl9pPr>
          </a:lstStyle>
          <a:p>
            <a:pPr lvl="0"/>
            <a:r>
              <a:rPr lang="en-US"/>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6" name="Rectangle 1030"/>
          <p:cNvSpPr>
            <a:spLocks noGrp="1" noChangeArrowheads="1"/>
          </p:cNvSpPr>
          <p:nvPr>
            <p:ph type="sldNum" sz="quarter" idx="11"/>
          </p:nvPr>
        </p:nvSpPr>
        <p:spPr>
          <a:ln/>
        </p:spPr>
        <p:txBody>
          <a:bodyPr/>
          <a:lstStyle>
            <a:lvl1pPr>
              <a:defRPr/>
            </a:lvl1pPr>
          </a:lstStyle>
          <a:p>
            <a:fld id="{9148CFD0-6DDB-45F0-A989-9F5CE648BC1E}"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576666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r>
              <a:rPr lang="en-US" altLang="en-US"/>
              <a:t>Juan Gómez Luna Peking University. Beijing, September 7, 2015 </a:t>
            </a:r>
          </a:p>
        </p:txBody>
      </p:sp>
      <p:sp>
        <p:nvSpPr>
          <p:cNvPr id="5" name="Rectangle 1030"/>
          <p:cNvSpPr>
            <a:spLocks noGrp="1" noChangeArrowheads="1"/>
          </p:cNvSpPr>
          <p:nvPr>
            <p:ph type="sldNum" sz="quarter" idx="11"/>
          </p:nvPr>
        </p:nvSpPr>
        <p:spPr>
          <a:ln/>
        </p:spPr>
        <p:txBody>
          <a:bodyPr/>
          <a:lstStyle>
            <a:lvl1pPr>
              <a:defRPr/>
            </a:lvl1pPr>
          </a:lstStyle>
          <a:p>
            <a:fld id="{4D1F9A79-97CD-456A-8962-B51E5744B9CD}" type="slidenum">
              <a:rPr lang="en-US" altLang="en-US"/>
              <a:pPr/>
              <a:t>‹#›</a:t>
            </a:fld>
            <a:endParaRPr lang="en-US" alt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30" indent="0">
              <a:buNone/>
              <a:defRPr sz="2800"/>
            </a:lvl2pPr>
            <a:lvl3pPr marL="914259" indent="0">
              <a:buNone/>
              <a:defRPr sz="2400"/>
            </a:lvl3pPr>
            <a:lvl4pPr marL="1371390" indent="0">
              <a:buNone/>
              <a:defRPr sz="2000"/>
            </a:lvl4pPr>
            <a:lvl5pPr marL="1828519" indent="0">
              <a:buNone/>
              <a:defRPr sz="2000"/>
            </a:lvl5pPr>
            <a:lvl6pPr marL="2285649" indent="0">
              <a:buNone/>
              <a:defRPr sz="2000"/>
            </a:lvl6pPr>
            <a:lvl7pPr marL="2742780" indent="0">
              <a:buNone/>
              <a:defRPr sz="2000"/>
            </a:lvl7pPr>
            <a:lvl8pPr marL="3199908" indent="0">
              <a:buNone/>
              <a:defRPr sz="2000"/>
            </a:lvl8pPr>
            <a:lvl9pPr marL="3657039"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30" indent="0">
              <a:buNone/>
              <a:defRPr sz="1200"/>
            </a:lvl2pPr>
            <a:lvl3pPr marL="914259" indent="0">
              <a:buNone/>
              <a:defRPr sz="1000"/>
            </a:lvl3pPr>
            <a:lvl4pPr marL="1371390" indent="0">
              <a:buNone/>
              <a:defRPr sz="900"/>
            </a:lvl4pPr>
            <a:lvl5pPr marL="1828519" indent="0">
              <a:buNone/>
              <a:defRPr sz="900"/>
            </a:lvl5pPr>
            <a:lvl6pPr marL="2285649" indent="0">
              <a:buNone/>
              <a:defRPr sz="900"/>
            </a:lvl6pPr>
            <a:lvl7pPr marL="2742780" indent="0">
              <a:buNone/>
              <a:defRPr sz="900"/>
            </a:lvl7pPr>
            <a:lvl8pPr marL="3199908" indent="0">
              <a:buNone/>
              <a:defRPr sz="900"/>
            </a:lvl8pPr>
            <a:lvl9pPr marL="3657039" indent="0">
              <a:buNone/>
              <a:defRPr sz="900"/>
            </a:lvl9pPr>
          </a:lstStyle>
          <a:p>
            <a:pPr lvl="0"/>
            <a:r>
              <a:rPr lang="en-US"/>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6" name="Rectangle 1030"/>
          <p:cNvSpPr>
            <a:spLocks noGrp="1" noChangeArrowheads="1"/>
          </p:cNvSpPr>
          <p:nvPr>
            <p:ph type="sldNum" sz="quarter" idx="11"/>
          </p:nvPr>
        </p:nvSpPr>
        <p:spPr>
          <a:ln/>
        </p:spPr>
        <p:txBody>
          <a:bodyPr/>
          <a:lstStyle>
            <a:lvl1pPr>
              <a:defRPr/>
            </a:lvl1pPr>
          </a:lstStyle>
          <a:p>
            <a:fld id="{9E97B092-8552-4BA4-B0E1-CE51B98A2A2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71785251"/>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5" name="Rectangle 1030"/>
          <p:cNvSpPr>
            <a:spLocks noGrp="1" noChangeArrowheads="1"/>
          </p:cNvSpPr>
          <p:nvPr>
            <p:ph type="sldNum" sz="quarter" idx="11"/>
          </p:nvPr>
        </p:nvSpPr>
        <p:spPr>
          <a:ln/>
        </p:spPr>
        <p:txBody>
          <a:bodyPr/>
          <a:lstStyle>
            <a:lvl1pPr>
              <a:defRPr/>
            </a:lvl1pPr>
          </a:lstStyle>
          <a:p>
            <a:fld id="{F44DDA66-0DFC-412A-A4B0-EFE91F0913E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573190055"/>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1"/>
            <a:ext cx="215265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1"/>
            <a:ext cx="630555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5" name="Rectangle 1030"/>
          <p:cNvSpPr>
            <a:spLocks noGrp="1" noChangeArrowheads="1"/>
          </p:cNvSpPr>
          <p:nvPr>
            <p:ph type="sldNum" sz="quarter" idx="11"/>
          </p:nvPr>
        </p:nvSpPr>
        <p:spPr>
          <a:ln/>
        </p:spPr>
        <p:txBody>
          <a:bodyPr/>
          <a:lstStyle>
            <a:lvl1pPr>
              <a:defRPr/>
            </a:lvl1pPr>
          </a:lstStyle>
          <a:p>
            <a:fld id="{4D1F9A79-97CD-456A-8962-B51E5744B9C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086774506"/>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3"/>
          <p:cNvSpPr>
            <a:spLocks noChangeArrowheads="1"/>
          </p:cNvSpPr>
          <p:nvPr/>
        </p:nvSpPr>
        <p:spPr bwMode="auto">
          <a:xfrm>
            <a:off x="457200" y="1123950"/>
            <a:ext cx="82296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endParaRPr lang="en-US">
              <a:solidFill>
                <a:srgbClr val="000000"/>
              </a:solidFill>
              <a:latin typeface="Tahoma"/>
            </a:endParaRPr>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a:effectLst/>
        </p:spPr>
        <p:txBody>
          <a:bodyPr/>
          <a:lstStyle/>
          <a:p>
            <a:pPr>
              <a:defRPr/>
            </a:pPr>
            <a:endParaRPr lang="en-US">
              <a:solidFill>
                <a:srgbClr val="000000"/>
              </a:solidFill>
              <a:latin typeface="Tahoma"/>
            </a:endParaRPr>
          </a:p>
        </p:txBody>
      </p:sp>
      <p:sp>
        <p:nvSpPr>
          <p:cNvPr id="6"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ffectLst/>
        </p:spPr>
        <p:txBody>
          <a:bodyPr/>
          <a:lstStyle/>
          <a:p>
            <a:pPr>
              <a:defRPr/>
            </a:pPr>
            <a:endParaRPr lang="en-US">
              <a:solidFill>
                <a:srgbClr val="000000"/>
              </a:solidFill>
              <a:latin typeface="Tahoma"/>
            </a:endParaRPr>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200">
                <a:latin typeface="Garamond" pitchFamily="18" charset="0"/>
              </a:defRPr>
            </a:lvl1pPr>
          </a:lstStyle>
          <a:p>
            <a:endParaRPr lang="en-US" altLang="en-US">
              <a:solidFill>
                <a:srgbClr val="000000"/>
              </a:solidFill>
            </a:endParaRPr>
          </a:p>
        </p:txBody>
      </p:sp>
      <p:sp>
        <p:nvSpPr>
          <p:cNvPr id="8" name="Rectangle 5"/>
          <p:cNvSpPr>
            <a:spLocks noGrp="1" noChangeArrowheads="1"/>
          </p:cNvSpPr>
          <p:nvPr>
            <p:ph type="ftr" sz="quarter" idx="11"/>
          </p:nvPr>
        </p:nvSpPr>
        <p:spPr>
          <a:xfrm>
            <a:off x="3124200" y="6243638"/>
            <a:ext cx="2895600" cy="457200"/>
          </a:xfrm>
        </p:spPr>
        <p:txBody>
          <a:bodyPr/>
          <a:lstStyle>
            <a:lvl1pPr>
              <a:defRPr/>
            </a:lvl1pPr>
          </a:lstStyle>
          <a:p>
            <a:r>
              <a:rPr lang="en-US" altLang="en-US">
                <a:solidFill>
                  <a:srgbClr val="000000"/>
                </a:solidFill>
              </a:rPr>
              <a:t>Juan Gómez Luna Peking University. Beijing, September 7, 2015 </a:t>
            </a:r>
            <a:endParaRPr lang="en-US" altLang="en-US" dirty="0">
              <a:solidFill>
                <a:srgbClr val="000000"/>
              </a:solidFill>
            </a:endParaRPr>
          </a:p>
        </p:txBody>
      </p:sp>
      <p:sp>
        <p:nvSpPr>
          <p:cNvPr id="9" name="Rectangle 6"/>
          <p:cNvSpPr>
            <a:spLocks noGrp="1" noChangeArrowheads="1"/>
          </p:cNvSpPr>
          <p:nvPr>
            <p:ph type="sldNum" sz="quarter" idx="12"/>
          </p:nvPr>
        </p:nvSpPr>
        <p:spPr/>
        <p:txBody>
          <a:bodyPr/>
          <a:lstStyle>
            <a:lvl1pPr>
              <a:defRPr sz="1200"/>
            </a:lvl1pPr>
          </a:lstStyle>
          <a:p>
            <a:fld id="{7341D3D9-3FE8-4025-BF66-8DAB1ABB951F}"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214546172"/>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xfrm>
            <a:off x="3124200" y="6248400"/>
            <a:ext cx="2895600" cy="395310"/>
          </a:xfrm>
          <a:ln/>
        </p:spPr>
        <p:txBody>
          <a:bodyPr/>
          <a:lstStyle>
            <a:lvl1pPr>
              <a:defRPr/>
            </a:lvl1pPr>
          </a:lstStyle>
          <a:p>
            <a:r>
              <a:rPr lang="en-US" altLang="en-US">
                <a:solidFill>
                  <a:srgbClr val="000000"/>
                </a:solidFill>
              </a:rPr>
              <a:t>Juan Gómez Luna Peking University. Beijing, September 7, 2015 </a:t>
            </a:r>
            <a:endParaRPr lang="en-US" altLang="en-US" dirty="0">
              <a:solidFill>
                <a:srgbClr val="000000"/>
              </a:solidFill>
            </a:endParaRPr>
          </a:p>
        </p:txBody>
      </p:sp>
      <p:sp>
        <p:nvSpPr>
          <p:cNvPr id="5" name="Rectangle 1030"/>
          <p:cNvSpPr>
            <a:spLocks noGrp="1" noChangeArrowheads="1"/>
          </p:cNvSpPr>
          <p:nvPr>
            <p:ph type="sldNum" sz="quarter" idx="11"/>
          </p:nvPr>
        </p:nvSpPr>
        <p:spPr>
          <a:ln/>
        </p:spPr>
        <p:txBody>
          <a:bodyPr/>
          <a:lstStyle>
            <a:lvl1pPr>
              <a:defRPr/>
            </a:lvl1pPr>
          </a:lstStyle>
          <a:p>
            <a:fld id="{323594FA-E141-4234-AE05-360401972BE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642110258"/>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endParaRPr lang="en-US" altLang="en-US" dirty="0">
              <a:solidFill>
                <a:srgbClr val="000000"/>
              </a:solidFill>
            </a:endParaRPr>
          </a:p>
        </p:txBody>
      </p:sp>
      <p:sp>
        <p:nvSpPr>
          <p:cNvPr id="5" name="Rectangle 1030"/>
          <p:cNvSpPr>
            <a:spLocks noGrp="1" noChangeArrowheads="1"/>
          </p:cNvSpPr>
          <p:nvPr>
            <p:ph type="sldNum" sz="quarter" idx="11"/>
          </p:nvPr>
        </p:nvSpPr>
        <p:spPr>
          <a:ln/>
        </p:spPr>
        <p:txBody>
          <a:bodyPr/>
          <a:lstStyle>
            <a:lvl1pPr>
              <a:defRPr/>
            </a:lvl1pPr>
          </a:lstStyle>
          <a:p>
            <a:fld id="{C7AC7BA1-BEA2-40AF-9056-44DC8C98568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064919528"/>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endParaRPr lang="en-US" altLang="en-US" dirty="0">
              <a:solidFill>
                <a:srgbClr val="000000"/>
              </a:solidFill>
            </a:endParaRPr>
          </a:p>
        </p:txBody>
      </p:sp>
      <p:sp>
        <p:nvSpPr>
          <p:cNvPr id="6" name="Rectangle 1030"/>
          <p:cNvSpPr>
            <a:spLocks noGrp="1" noChangeArrowheads="1"/>
          </p:cNvSpPr>
          <p:nvPr>
            <p:ph type="sldNum" sz="quarter" idx="11"/>
          </p:nvPr>
        </p:nvSpPr>
        <p:spPr>
          <a:ln/>
        </p:spPr>
        <p:txBody>
          <a:bodyPr/>
          <a:lstStyle>
            <a:lvl1pPr>
              <a:defRPr/>
            </a:lvl1pPr>
          </a:lstStyle>
          <a:p>
            <a:fld id="{94D2BBBE-2A44-4D16-8758-0239282DCC58}"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291959976"/>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endParaRPr lang="en-US" altLang="en-US" dirty="0">
              <a:solidFill>
                <a:srgbClr val="000000"/>
              </a:solidFill>
            </a:endParaRPr>
          </a:p>
        </p:txBody>
      </p:sp>
      <p:sp>
        <p:nvSpPr>
          <p:cNvPr id="8" name="Rectangle 1030"/>
          <p:cNvSpPr>
            <a:spLocks noGrp="1" noChangeArrowheads="1"/>
          </p:cNvSpPr>
          <p:nvPr>
            <p:ph type="sldNum" sz="quarter" idx="11"/>
          </p:nvPr>
        </p:nvSpPr>
        <p:spPr>
          <a:ln/>
        </p:spPr>
        <p:txBody>
          <a:bodyPr/>
          <a:lstStyle>
            <a:lvl1pPr>
              <a:defRPr/>
            </a:lvl1pPr>
          </a:lstStyle>
          <a:p>
            <a:fld id="{D5FD5635-BCCD-45D2-B61E-320731E13B1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740789655"/>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4" name="Rectangle 1030"/>
          <p:cNvSpPr>
            <a:spLocks noGrp="1" noChangeArrowheads="1"/>
          </p:cNvSpPr>
          <p:nvPr>
            <p:ph type="sldNum" sz="quarter" idx="11"/>
          </p:nvPr>
        </p:nvSpPr>
        <p:spPr>
          <a:ln/>
        </p:spPr>
        <p:txBody>
          <a:bodyPr/>
          <a:lstStyle>
            <a:lvl1pPr>
              <a:defRPr/>
            </a:lvl1pPr>
          </a:lstStyle>
          <a:p>
            <a:fld id="{018A7077-2B78-4FB5-8F56-24239751AEF0}"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182437517"/>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3" name="Rectangle 1030"/>
          <p:cNvSpPr>
            <a:spLocks noGrp="1" noChangeArrowheads="1"/>
          </p:cNvSpPr>
          <p:nvPr>
            <p:ph type="sldNum" sz="quarter" idx="11"/>
          </p:nvPr>
        </p:nvSpPr>
        <p:spPr>
          <a:ln/>
        </p:spPr>
        <p:txBody>
          <a:bodyPr/>
          <a:lstStyle>
            <a:lvl1pPr>
              <a:defRPr/>
            </a:lvl1pPr>
          </a:lstStyle>
          <a:p>
            <a:fld id="{6E86574E-FA2E-425B-A84C-39F9592E9EC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6798394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3"/>
          <p:cNvSpPr>
            <a:spLocks noChangeArrowheads="1"/>
          </p:cNvSpPr>
          <p:nvPr/>
        </p:nvSpPr>
        <p:spPr bwMode="auto">
          <a:xfrm>
            <a:off x="457200" y="1123950"/>
            <a:ext cx="82296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endParaRPr lang="en-US">
              <a:solidFill>
                <a:srgbClr val="000000"/>
              </a:solidFill>
              <a:latin typeface="Tahoma"/>
            </a:endParaRPr>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a:effectLst/>
        </p:spPr>
        <p:txBody>
          <a:bodyPr/>
          <a:lstStyle/>
          <a:p>
            <a:pPr>
              <a:defRPr/>
            </a:pPr>
            <a:endParaRPr lang="en-US">
              <a:solidFill>
                <a:srgbClr val="000000"/>
              </a:solidFill>
              <a:latin typeface="Tahoma"/>
            </a:endParaRPr>
          </a:p>
        </p:txBody>
      </p:sp>
      <p:sp>
        <p:nvSpPr>
          <p:cNvPr id="6"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ffectLst/>
        </p:spPr>
        <p:txBody>
          <a:bodyPr/>
          <a:lstStyle/>
          <a:p>
            <a:pPr>
              <a:defRPr/>
            </a:pPr>
            <a:endParaRPr lang="en-US">
              <a:solidFill>
                <a:srgbClr val="000000"/>
              </a:solidFill>
              <a:latin typeface="Tahoma"/>
            </a:endParaRPr>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200">
                <a:latin typeface="Garamond" pitchFamily="18" charset="0"/>
              </a:defRPr>
            </a:lvl1pPr>
          </a:lstStyle>
          <a:p>
            <a:endParaRPr lang="en-US" altLang="en-US">
              <a:solidFill>
                <a:srgbClr val="000000"/>
              </a:solidFill>
            </a:endParaRPr>
          </a:p>
        </p:txBody>
      </p:sp>
      <p:sp>
        <p:nvSpPr>
          <p:cNvPr id="8" name="Rectangle 5"/>
          <p:cNvSpPr>
            <a:spLocks noGrp="1" noChangeArrowheads="1"/>
          </p:cNvSpPr>
          <p:nvPr>
            <p:ph type="ftr" sz="quarter" idx="11"/>
          </p:nvPr>
        </p:nvSpPr>
        <p:spPr>
          <a:xfrm>
            <a:off x="3124200" y="6243638"/>
            <a:ext cx="2895600" cy="457200"/>
          </a:xfrm>
        </p:spPr>
        <p:txBody>
          <a:bodyPr/>
          <a:lstStyle>
            <a:lvl1pPr>
              <a:defRPr/>
            </a:lvl1pPr>
          </a:lstStyle>
          <a:p>
            <a:r>
              <a:rPr lang="en-US" altLang="en-US">
                <a:solidFill>
                  <a:srgbClr val="000000"/>
                </a:solidFill>
              </a:rPr>
              <a:t>Juan Gómez Luna Peking University. Beijing, September 7, 2015 </a:t>
            </a:r>
          </a:p>
        </p:txBody>
      </p:sp>
      <p:sp>
        <p:nvSpPr>
          <p:cNvPr id="9" name="Rectangle 6"/>
          <p:cNvSpPr>
            <a:spLocks noGrp="1" noChangeArrowheads="1"/>
          </p:cNvSpPr>
          <p:nvPr>
            <p:ph type="sldNum" sz="quarter" idx="12"/>
          </p:nvPr>
        </p:nvSpPr>
        <p:spPr/>
        <p:txBody>
          <a:bodyPr/>
          <a:lstStyle>
            <a:lvl1pPr>
              <a:defRPr sz="1200"/>
            </a:lvl1pPr>
          </a:lstStyle>
          <a:p>
            <a:fld id="{7341D3D9-3FE8-4025-BF66-8DAB1ABB951F}"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211737585"/>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6" name="Rectangle 1030"/>
          <p:cNvSpPr>
            <a:spLocks noGrp="1" noChangeArrowheads="1"/>
          </p:cNvSpPr>
          <p:nvPr>
            <p:ph type="sldNum" sz="quarter" idx="11"/>
          </p:nvPr>
        </p:nvSpPr>
        <p:spPr>
          <a:ln/>
        </p:spPr>
        <p:txBody>
          <a:bodyPr/>
          <a:lstStyle>
            <a:lvl1pPr>
              <a:defRPr/>
            </a:lvl1pPr>
          </a:lstStyle>
          <a:p>
            <a:fld id="{9148CFD0-6DDB-45F0-A989-9F5CE648BC1E}"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06838992"/>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6" name="Rectangle 1030"/>
          <p:cNvSpPr>
            <a:spLocks noGrp="1" noChangeArrowheads="1"/>
          </p:cNvSpPr>
          <p:nvPr>
            <p:ph type="sldNum" sz="quarter" idx="11"/>
          </p:nvPr>
        </p:nvSpPr>
        <p:spPr>
          <a:ln/>
        </p:spPr>
        <p:txBody>
          <a:bodyPr/>
          <a:lstStyle>
            <a:lvl1pPr>
              <a:defRPr/>
            </a:lvl1pPr>
          </a:lstStyle>
          <a:p>
            <a:fld id="{9E97B092-8552-4BA4-B0E1-CE51B98A2A2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089253517"/>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5" name="Rectangle 1030"/>
          <p:cNvSpPr>
            <a:spLocks noGrp="1" noChangeArrowheads="1"/>
          </p:cNvSpPr>
          <p:nvPr>
            <p:ph type="sldNum" sz="quarter" idx="11"/>
          </p:nvPr>
        </p:nvSpPr>
        <p:spPr>
          <a:ln/>
        </p:spPr>
        <p:txBody>
          <a:bodyPr/>
          <a:lstStyle>
            <a:lvl1pPr>
              <a:defRPr/>
            </a:lvl1pPr>
          </a:lstStyle>
          <a:p>
            <a:fld id="{F44DDA66-0DFC-412A-A4B0-EFE91F0913E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192485112"/>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5" name="Rectangle 1030"/>
          <p:cNvSpPr>
            <a:spLocks noGrp="1" noChangeArrowheads="1"/>
          </p:cNvSpPr>
          <p:nvPr>
            <p:ph type="sldNum" sz="quarter" idx="11"/>
          </p:nvPr>
        </p:nvSpPr>
        <p:spPr>
          <a:ln/>
        </p:spPr>
        <p:txBody>
          <a:bodyPr/>
          <a:lstStyle>
            <a:lvl1pPr>
              <a:defRPr/>
            </a:lvl1pPr>
          </a:lstStyle>
          <a:p>
            <a:fld id="{4D1F9A79-97CD-456A-8962-B51E5744B9C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465939329"/>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3"/>
          <p:cNvSpPr>
            <a:spLocks noChangeArrowheads="1"/>
          </p:cNvSpPr>
          <p:nvPr/>
        </p:nvSpPr>
        <p:spPr bwMode="auto">
          <a:xfrm>
            <a:off x="457200" y="1123950"/>
            <a:ext cx="82296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endParaRPr lang="en-US">
              <a:solidFill>
                <a:srgbClr val="000000"/>
              </a:solidFill>
              <a:latin typeface="Tahoma"/>
            </a:endParaRPr>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a:effectLst/>
        </p:spPr>
        <p:txBody>
          <a:bodyPr/>
          <a:lstStyle/>
          <a:p>
            <a:pPr>
              <a:defRPr/>
            </a:pPr>
            <a:endParaRPr lang="en-US">
              <a:solidFill>
                <a:srgbClr val="000000"/>
              </a:solidFill>
              <a:latin typeface="Tahoma"/>
            </a:endParaRPr>
          </a:p>
        </p:txBody>
      </p:sp>
      <p:sp>
        <p:nvSpPr>
          <p:cNvPr id="6"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ffectLst/>
        </p:spPr>
        <p:txBody>
          <a:bodyPr/>
          <a:lstStyle/>
          <a:p>
            <a:pPr>
              <a:defRPr/>
            </a:pPr>
            <a:endParaRPr lang="en-US">
              <a:solidFill>
                <a:srgbClr val="000000"/>
              </a:solidFill>
              <a:latin typeface="Tahoma"/>
            </a:endParaRPr>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200">
                <a:latin typeface="Garamond" pitchFamily="18" charset="0"/>
              </a:defRPr>
            </a:lvl1pPr>
          </a:lstStyle>
          <a:p>
            <a:endParaRPr lang="en-US" altLang="en-US">
              <a:solidFill>
                <a:srgbClr val="000000"/>
              </a:solidFill>
            </a:endParaRPr>
          </a:p>
        </p:txBody>
      </p:sp>
      <p:sp>
        <p:nvSpPr>
          <p:cNvPr id="8" name="Rectangle 5"/>
          <p:cNvSpPr>
            <a:spLocks noGrp="1" noChangeArrowheads="1"/>
          </p:cNvSpPr>
          <p:nvPr>
            <p:ph type="ftr" sz="quarter" idx="11"/>
          </p:nvPr>
        </p:nvSpPr>
        <p:spPr>
          <a:xfrm>
            <a:off x="3124200" y="6243638"/>
            <a:ext cx="2895600" cy="457200"/>
          </a:xfrm>
        </p:spPr>
        <p:txBody>
          <a:bodyPr/>
          <a:lstStyle>
            <a:lvl1pPr>
              <a:defRPr/>
            </a:lvl1pPr>
          </a:lstStyle>
          <a:p>
            <a:r>
              <a:rPr lang="en-US" altLang="en-US">
                <a:solidFill>
                  <a:srgbClr val="000000"/>
                </a:solidFill>
              </a:rPr>
              <a:t>Juan Gómez Luna Peking University. Beijing, September 7, 2015 </a:t>
            </a:r>
          </a:p>
        </p:txBody>
      </p:sp>
      <p:sp>
        <p:nvSpPr>
          <p:cNvPr id="9" name="Rectangle 6"/>
          <p:cNvSpPr>
            <a:spLocks noGrp="1" noChangeArrowheads="1"/>
          </p:cNvSpPr>
          <p:nvPr>
            <p:ph type="sldNum" sz="quarter" idx="12"/>
          </p:nvPr>
        </p:nvSpPr>
        <p:spPr/>
        <p:txBody>
          <a:bodyPr/>
          <a:lstStyle>
            <a:lvl1pPr>
              <a:defRPr sz="1200"/>
            </a:lvl1pPr>
          </a:lstStyle>
          <a:p>
            <a:fld id="{7341D3D9-3FE8-4025-BF66-8DAB1ABB951F}"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797987462"/>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5" name="Rectangle 1030"/>
          <p:cNvSpPr>
            <a:spLocks noGrp="1" noChangeArrowheads="1"/>
          </p:cNvSpPr>
          <p:nvPr>
            <p:ph type="sldNum" sz="quarter" idx="11"/>
          </p:nvPr>
        </p:nvSpPr>
        <p:spPr>
          <a:ln/>
        </p:spPr>
        <p:txBody>
          <a:bodyPr/>
          <a:lstStyle>
            <a:lvl1pPr>
              <a:defRPr/>
            </a:lvl1pPr>
          </a:lstStyle>
          <a:p>
            <a:fld id="{323594FA-E141-4234-AE05-360401972BE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367334739"/>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5" name="Rectangle 1030"/>
          <p:cNvSpPr>
            <a:spLocks noGrp="1" noChangeArrowheads="1"/>
          </p:cNvSpPr>
          <p:nvPr>
            <p:ph type="sldNum" sz="quarter" idx="11"/>
          </p:nvPr>
        </p:nvSpPr>
        <p:spPr>
          <a:ln/>
        </p:spPr>
        <p:txBody>
          <a:bodyPr/>
          <a:lstStyle>
            <a:lvl1pPr>
              <a:defRPr/>
            </a:lvl1pPr>
          </a:lstStyle>
          <a:p>
            <a:fld id="{C7AC7BA1-BEA2-40AF-9056-44DC8C98568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398974618"/>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6" name="Rectangle 1030"/>
          <p:cNvSpPr>
            <a:spLocks noGrp="1" noChangeArrowheads="1"/>
          </p:cNvSpPr>
          <p:nvPr>
            <p:ph type="sldNum" sz="quarter" idx="11"/>
          </p:nvPr>
        </p:nvSpPr>
        <p:spPr>
          <a:ln/>
        </p:spPr>
        <p:txBody>
          <a:bodyPr/>
          <a:lstStyle>
            <a:lvl1pPr>
              <a:defRPr/>
            </a:lvl1pPr>
          </a:lstStyle>
          <a:p>
            <a:fld id="{94D2BBBE-2A44-4D16-8758-0239282DCC58}"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02148924"/>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8" name="Rectangle 1030"/>
          <p:cNvSpPr>
            <a:spLocks noGrp="1" noChangeArrowheads="1"/>
          </p:cNvSpPr>
          <p:nvPr>
            <p:ph type="sldNum" sz="quarter" idx="11"/>
          </p:nvPr>
        </p:nvSpPr>
        <p:spPr>
          <a:ln/>
        </p:spPr>
        <p:txBody>
          <a:bodyPr/>
          <a:lstStyle>
            <a:lvl1pPr>
              <a:defRPr/>
            </a:lvl1pPr>
          </a:lstStyle>
          <a:p>
            <a:fld id="{D5FD5635-BCCD-45D2-B61E-320731E13B1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146244487"/>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4" name="Rectangle 1030"/>
          <p:cNvSpPr>
            <a:spLocks noGrp="1" noChangeArrowheads="1"/>
          </p:cNvSpPr>
          <p:nvPr>
            <p:ph type="sldNum" sz="quarter" idx="11"/>
          </p:nvPr>
        </p:nvSpPr>
        <p:spPr>
          <a:ln/>
        </p:spPr>
        <p:txBody>
          <a:bodyPr/>
          <a:lstStyle>
            <a:lvl1pPr>
              <a:defRPr/>
            </a:lvl1pPr>
          </a:lstStyle>
          <a:p>
            <a:fld id="{018A7077-2B78-4FB5-8F56-24239751AEF0}"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4277768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5" name="Rectangle 1030"/>
          <p:cNvSpPr>
            <a:spLocks noGrp="1" noChangeArrowheads="1"/>
          </p:cNvSpPr>
          <p:nvPr>
            <p:ph type="sldNum" sz="quarter" idx="11"/>
          </p:nvPr>
        </p:nvSpPr>
        <p:spPr>
          <a:ln/>
        </p:spPr>
        <p:txBody>
          <a:bodyPr/>
          <a:lstStyle>
            <a:lvl1pPr>
              <a:defRPr/>
            </a:lvl1pPr>
          </a:lstStyle>
          <a:p>
            <a:fld id="{323594FA-E141-4234-AE05-360401972BE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243594966"/>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3" name="Rectangle 1030"/>
          <p:cNvSpPr>
            <a:spLocks noGrp="1" noChangeArrowheads="1"/>
          </p:cNvSpPr>
          <p:nvPr>
            <p:ph type="sldNum" sz="quarter" idx="11"/>
          </p:nvPr>
        </p:nvSpPr>
        <p:spPr>
          <a:ln/>
        </p:spPr>
        <p:txBody>
          <a:bodyPr/>
          <a:lstStyle>
            <a:lvl1pPr>
              <a:defRPr/>
            </a:lvl1pPr>
          </a:lstStyle>
          <a:p>
            <a:fld id="{6E86574E-FA2E-425B-A84C-39F9592E9EC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659915277"/>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6" name="Rectangle 1030"/>
          <p:cNvSpPr>
            <a:spLocks noGrp="1" noChangeArrowheads="1"/>
          </p:cNvSpPr>
          <p:nvPr>
            <p:ph type="sldNum" sz="quarter" idx="11"/>
          </p:nvPr>
        </p:nvSpPr>
        <p:spPr>
          <a:ln/>
        </p:spPr>
        <p:txBody>
          <a:bodyPr/>
          <a:lstStyle>
            <a:lvl1pPr>
              <a:defRPr/>
            </a:lvl1pPr>
          </a:lstStyle>
          <a:p>
            <a:fld id="{9148CFD0-6DDB-45F0-A989-9F5CE648BC1E}"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783009747"/>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6" name="Rectangle 1030"/>
          <p:cNvSpPr>
            <a:spLocks noGrp="1" noChangeArrowheads="1"/>
          </p:cNvSpPr>
          <p:nvPr>
            <p:ph type="sldNum" sz="quarter" idx="11"/>
          </p:nvPr>
        </p:nvSpPr>
        <p:spPr>
          <a:ln/>
        </p:spPr>
        <p:txBody>
          <a:bodyPr/>
          <a:lstStyle>
            <a:lvl1pPr>
              <a:defRPr/>
            </a:lvl1pPr>
          </a:lstStyle>
          <a:p>
            <a:fld id="{9E97B092-8552-4BA4-B0E1-CE51B98A2A2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22938578"/>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5" name="Rectangle 1030"/>
          <p:cNvSpPr>
            <a:spLocks noGrp="1" noChangeArrowheads="1"/>
          </p:cNvSpPr>
          <p:nvPr>
            <p:ph type="sldNum" sz="quarter" idx="11"/>
          </p:nvPr>
        </p:nvSpPr>
        <p:spPr>
          <a:ln/>
        </p:spPr>
        <p:txBody>
          <a:bodyPr/>
          <a:lstStyle>
            <a:lvl1pPr>
              <a:defRPr/>
            </a:lvl1pPr>
          </a:lstStyle>
          <a:p>
            <a:fld id="{F44DDA66-0DFC-412A-A4B0-EFE91F0913E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79996562"/>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5" name="Rectangle 1030"/>
          <p:cNvSpPr>
            <a:spLocks noGrp="1" noChangeArrowheads="1"/>
          </p:cNvSpPr>
          <p:nvPr>
            <p:ph type="sldNum" sz="quarter" idx="11"/>
          </p:nvPr>
        </p:nvSpPr>
        <p:spPr>
          <a:ln/>
        </p:spPr>
        <p:txBody>
          <a:bodyPr/>
          <a:lstStyle>
            <a:lvl1pPr>
              <a:defRPr/>
            </a:lvl1pPr>
          </a:lstStyle>
          <a:p>
            <a:fld id="{4D1F9A79-97CD-456A-8962-B51E5744B9C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799823875"/>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3"/>
          <p:cNvSpPr>
            <a:spLocks noChangeArrowheads="1"/>
          </p:cNvSpPr>
          <p:nvPr/>
        </p:nvSpPr>
        <p:spPr bwMode="auto">
          <a:xfrm>
            <a:off x="457200" y="1123950"/>
            <a:ext cx="82296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endParaRPr lang="en-US">
              <a:solidFill>
                <a:srgbClr val="000000"/>
              </a:solidFill>
              <a:latin typeface="Tahoma"/>
            </a:endParaRPr>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a:effectLst/>
        </p:spPr>
        <p:txBody>
          <a:bodyPr/>
          <a:lstStyle/>
          <a:p>
            <a:pPr>
              <a:defRPr/>
            </a:pPr>
            <a:endParaRPr lang="en-US">
              <a:solidFill>
                <a:srgbClr val="000000"/>
              </a:solidFill>
              <a:latin typeface="Tahoma"/>
            </a:endParaRPr>
          </a:p>
        </p:txBody>
      </p:sp>
      <p:sp>
        <p:nvSpPr>
          <p:cNvPr id="6"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ffectLst/>
        </p:spPr>
        <p:txBody>
          <a:bodyPr/>
          <a:lstStyle/>
          <a:p>
            <a:pPr>
              <a:defRPr/>
            </a:pPr>
            <a:endParaRPr lang="en-US">
              <a:solidFill>
                <a:srgbClr val="000000"/>
              </a:solidFill>
              <a:latin typeface="Tahoma"/>
            </a:endParaRPr>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200">
                <a:latin typeface="Garamond" pitchFamily="18" charset="0"/>
              </a:defRPr>
            </a:lvl1pPr>
          </a:lstStyle>
          <a:p>
            <a:endParaRPr lang="en-US" altLang="en-US">
              <a:solidFill>
                <a:srgbClr val="000000"/>
              </a:solidFill>
            </a:endParaRPr>
          </a:p>
        </p:txBody>
      </p:sp>
      <p:sp>
        <p:nvSpPr>
          <p:cNvPr id="8" name="Rectangle 5"/>
          <p:cNvSpPr>
            <a:spLocks noGrp="1" noChangeArrowheads="1"/>
          </p:cNvSpPr>
          <p:nvPr>
            <p:ph type="ftr" sz="quarter" idx="11"/>
          </p:nvPr>
        </p:nvSpPr>
        <p:spPr>
          <a:xfrm>
            <a:off x="3124200" y="6243638"/>
            <a:ext cx="2895600" cy="457200"/>
          </a:xfrm>
        </p:spPr>
        <p:txBody>
          <a:bodyPr/>
          <a:lstStyle>
            <a:lvl1pPr>
              <a:defRPr/>
            </a:lvl1pPr>
          </a:lstStyle>
          <a:p>
            <a:r>
              <a:rPr lang="en-US" altLang="en-US">
                <a:solidFill>
                  <a:srgbClr val="000000"/>
                </a:solidFill>
              </a:rPr>
              <a:t>Juan Gómez Luna Peking University. Beijing, September 7, 2015 </a:t>
            </a:r>
          </a:p>
        </p:txBody>
      </p:sp>
      <p:sp>
        <p:nvSpPr>
          <p:cNvPr id="9" name="Rectangle 6"/>
          <p:cNvSpPr>
            <a:spLocks noGrp="1" noChangeArrowheads="1"/>
          </p:cNvSpPr>
          <p:nvPr>
            <p:ph type="sldNum" sz="quarter" idx="12"/>
          </p:nvPr>
        </p:nvSpPr>
        <p:spPr/>
        <p:txBody>
          <a:bodyPr/>
          <a:lstStyle>
            <a:lvl1pPr>
              <a:defRPr sz="1200"/>
            </a:lvl1pPr>
          </a:lstStyle>
          <a:p>
            <a:fld id="{7341D3D9-3FE8-4025-BF66-8DAB1ABB951F}"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426627791"/>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5" name="Rectangle 1030"/>
          <p:cNvSpPr>
            <a:spLocks noGrp="1" noChangeArrowheads="1"/>
          </p:cNvSpPr>
          <p:nvPr>
            <p:ph type="sldNum" sz="quarter" idx="11"/>
          </p:nvPr>
        </p:nvSpPr>
        <p:spPr>
          <a:ln/>
        </p:spPr>
        <p:txBody>
          <a:bodyPr/>
          <a:lstStyle>
            <a:lvl1pPr>
              <a:defRPr/>
            </a:lvl1pPr>
          </a:lstStyle>
          <a:p>
            <a:fld id="{323594FA-E141-4234-AE05-360401972BE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884908108"/>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5" name="Rectangle 1030"/>
          <p:cNvSpPr>
            <a:spLocks noGrp="1" noChangeArrowheads="1"/>
          </p:cNvSpPr>
          <p:nvPr>
            <p:ph type="sldNum" sz="quarter" idx="11"/>
          </p:nvPr>
        </p:nvSpPr>
        <p:spPr>
          <a:ln/>
        </p:spPr>
        <p:txBody>
          <a:bodyPr/>
          <a:lstStyle>
            <a:lvl1pPr>
              <a:defRPr/>
            </a:lvl1pPr>
          </a:lstStyle>
          <a:p>
            <a:fld id="{C7AC7BA1-BEA2-40AF-9056-44DC8C98568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084252285"/>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6" name="Rectangle 1030"/>
          <p:cNvSpPr>
            <a:spLocks noGrp="1" noChangeArrowheads="1"/>
          </p:cNvSpPr>
          <p:nvPr>
            <p:ph type="sldNum" sz="quarter" idx="11"/>
          </p:nvPr>
        </p:nvSpPr>
        <p:spPr>
          <a:ln/>
        </p:spPr>
        <p:txBody>
          <a:bodyPr/>
          <a:lstStyle>
            <a:lvl1pPr>
              <a:defRPr/>
            </a:lvl1pPr>
          </a:lstStyle>
          <a:p>
            <a:fld id="{94D2BBBE-2A44-4D16-8758-0239282DCC58}"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73481355"/>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8" name="Rectangle 1030"/>
          <p:cNvSpPr>
            <a:spLocks noGrp="1" noChangeArrowheads="1"/>
          </p:cNvSpPr>
          <p:nvPr>
            <p:ph type="sldNum" sz="quarter" idx="11"/>
          </p:nvPr>
        </p:nvSpPr>
        <p:spPr>
          <a:ln/>
        </p:spPr>
        <p:txBody>
          <a:bodyPr/>
          <a:lstStyle>
            <a:lvl1pPr>
              <a:defRPr/>
            </a:lvl1pPr>
          </a:lstStyle>
          <a:p>
            <a:fld id="{D5FD5635-BCCD-45D2-B61E-320731E13B1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2726804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5" name="Rectangle 1030"/>
          <p:cNvSpPr>
            <a:spLocks noGrp="1" noChangeArrowheads="1"/>
          </p:cNvSpPr>
          <p:nvPr>
            <p:ph type="sldNum" sz="quarter" idx="11"/>
          </p:nvPr>
        </p:nvSpPr>
        <p:spPr>
          <a:ln/>
        </p:spPr>
        <p:txBody>
          <a:bodyPr/>
          <a:lstStyle>
            <a:lvl1pPr>
              <a:defRPr/>
            </a:lvl1pPr>
          </a:lstStyle>
          <a:p>
            <a:fld id="{C7AC7BA1-BEA2-40AF-9056-44DC8C98568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413963788"/>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4" name="Rectangle 1030"/>
          <p:cNvSpPr>
            <a:spLocks noGrp="1" noChangeArrowheads="1"/>
          </p:cNvSpPr>
          <p:nvPr>
            <p:ph type="sldNum" sz="quarter" idx="11"/>
          </p:nvPr>
        </p:nvSpPr>
        <p:spPr>
          <a:ln/>
        </p:spPr>
        <p:txBody>
          <a:bodyPr/>
          <a:lstStyle>
            <a:lvl1pPr>
              <a:defRPr/>
            </a:lvl1pPr>
          </a:lstStyle>
          <a:p>
            <a:fld id="{018A7077-2B78-4FB5-8F56-24239751AEF0}"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915242114"/>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3" name="Rectangle 1030"/>
          <p:cNvSpPr>
            <a:spLocks noGrp="1" noChangeArrowheads="1"/>
          </p:cNvSpPr>
          <p:nvPr>
            <p:ph type="sldNum" sz="quarter" idx="11"/>
          </p:nvPr>
        </p:nvSpPr>
        <p:spPr>
          <a:ln/>
        </p:spPr>
        <p:txBody>
          <a:bodyPr/>
          <a:lstStyle>
            <a:lvl1pPr>
              <a:defRPr/>
            </a:lvl1pPr>
          </a:lstStyle>
          <a:p>
            <a:fld id="{6E86574E-FA2E-425B-A84C-39F9592E9EC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39464020"/>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6" name="Rectangle 1030"/>
          <p:cNvSpPr>
            <a:spLocks noGrp="1" noChangeArrowheads="1"/>
          </p:cNvSpPr>
          <p:nvPr>
            <p:ph type="sldNum" sz="quarter" idx="11"/>
          </p:nvPr>
        </p:nvSpPr>
        <p:spPr>
          <a:ln/>
        </p:spPr>
        <p:txBody>
          <a:bodyPr/>
          <a:lstStyle>
            <a:lvl1pPr>
              <a:defRPr/>
            </a:lvl1pPr>
          </a:lstStyle>
          <a:p>
            <a:fld id="{9148CFD0-6DDB-45F0-A989-9F5CE648BC1E}"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876771237"/>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6" name="Rectangle 1030"/>
          <p:cNvSpPr>
            <a:spLocks noGrp="1" noChangeArrowheads="1"/>
          </p:cNvSpPr>
          <p:nvPr>
            <p:ph type="sldNum" sz="quarter" idx="11"/>
          </p:nvPr>
        </p:nvSpPr>
        <p:spPr>
          <a:ln/>
        </p:spPr>
        <p:txBody>
          <a:bodyPr/>
          <a:lstStyle>
            <a:lvl1pPr>
              <a:defRPr/>
            </a:lvl1pPr>
          </a:lstStyle>
          <a:p>
            <a:fld id="{9E97B092-8552-4BA4-B0E1-CE51B98A2A2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894381690"/>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5" name="Rectangle 1030"/>
          <p:cNvSpPr>
            <a:spLocks noGrp="1" noChangeArrowheads="1"/>
          </p:cNvSpPr>
          <p:nvPr>
            <p:ph type="sldNum" sz="quarter" idx="11"/>
          </p:nvPr>
        </p:nvSpPr>
        <p:spPr>
          <a:ln/>
        </p:spPr>
        <p:txBody>
          <a:bodyPr/>
          <a:lstStyle>
            <a:lvl1pPr>
              <a:defRPr/>
            </a:lvl1pPr>
          </a:lstStyle>
          <a:p>
            <a:fld id="{F44DDA66-0DFC-412A-A4B0-EFE91F0913E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755737539"/>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5" name="Rectangle 1030"/>
          <p:cNvSpPr>
            <a:spLocks noGrp="1" noChangeArrowheads="1"/>
          </p:cNvSpPr>
          <p:nvPr>
            <p:ph type="sldNum" sz="quarter" idx="11"/>
          </p:nvPr>
        </p:nvSpPr>
        <p:spPr>
          <a:ln/>
        </p:spPr>
        <p:txBody>
          <a:bodyPr/>
          <a:lstStyle>
            <a:lvl1pPr>
              <a:defRPr/>
            </a:lvl1pPr>
          </a:lstStyle>
          <a:p>
            <a:fld id="{4D1F9A79-97CD-456A-8962-B51E5744B9C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875964383"/>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3"/>
          <p:cNvSpPr>
            <a:spLocks noChangeArrowheads="1"/>
          </p:cNvSpPr>
          <p:nvPr/>
        </p:nvSpPr>
        <p:spPr bwMode="auto">
          <a:xfrm>
            <a:off x="457200" y="1123950"/>
            <a:ext cx="82296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lIns="91416" tIns="45709" rIns="91416" bIns="45709"/>
          <a:lstStyle/>
          <a:p>
            <a:pPr defTabSz="914165"/>
            <a:endParaRPr lang="en-US">
              <a:solidFill>
                <a:srgbClr val="000000"/>
              </a:solidFill>
              <a:latin typeface="Tahoma"/>
            </a:endParaRPr>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a:effectLst/>
        </p:spPr>
        <p:txBody>
          <a:bodyPr lIns="91416" tIns="45709" rIns="91416" bIns="45709"/>
          <a:lstStyle/>
          <a:p>
            <a:pPr defTabSz="914165">
              <a:defRPr/>
            </a:pPr>
            <a:endParaRPr lang="en-US">
              <a:solidFill>
                <a:srgbClr val="000000"/>
              </a:solidFill>
              <a:latin typeface="Tahoma"/>
            </a:endParaRPr>
          </a:p>
        </p:txBody>
      </p:sp>
      <p:sp>
        <p:nvSpPr>
          <p:cNvPr id="6"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ffectLst/>
        </p:spPr>
        <p:txBody>
          <a:bodyPr lIns="91416" tIns="45709" rIns="91416" bIns="45709"/>
          <a:lstStyle/>
          <a:p>
            <a:pPr defTabSz="914165">
              <a:defRPr/>
            </a:pPr>
            <a:endParaRPr lang="en-US">
              <a:solidFill>
                <a:srgbClr val="000000"/>
              </a:solidFill>
              <a:latin typeface="Tahoma"/>
            </a:endParaRPr>
          </a:p>
        </p:txBody>
      </p:sp>
      <p:sp>
        <p:nvSpPr>
          <p:cNvPr id="101378" name="Rectangle 2"/>
          <p:cNvSpPr>
            <a:spLocks noGrp="1" noChangeArrowheads="1"/>
          </p:cNvSpPr>
          <p:nvPr>
            <p:ph type="ctrTitle"/>
          </p:nvPr>
        </p:nvSpPr>
        <p:spPr>
          <a:xfrm>
            <a:off x="685800" y="1524001"/>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1"/>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16" tIns="45709" rIns="91416" bIns="45709" numCol="1" anchor="b" anchorCtr="0" compatLnSpc="1">
            <a:prstTxWarp prst="textNoShape">
              <a:avLst/>
            </a:prstTxWarp>
          </a:bodyPr>
          <a:lstStyle>
            <a:lvl1pPr>
              <a:defRPr sz="1200">
                <a:latin typeface="Garamond" pitchFamily="18" charset="0"/>
              </a:defRPr>
            </a:lvl1pPr>
          </a:lstStyle>
          <a:p>
            <a:pPr defTabSz="914165"/>
            <a:endParaRPr lang="en-US" altLang="en-US">
              <a:solidFill>
                <a:srgbClr val="000000"/>
              </a:solidFill>
            </a:endParaRPr>
          </a:p>
        </p:txBody>
      </p:sp>
      <p:sp>
        <p:nvSpPr>
          <p:cNvPr id="8" name="Rectangle 5"/>
          <p:cNvSpPr>
            <a:spLocks noGrp="1" noChangeArrowheads="1"/>
          </p:cNvSpPr>
          <p:nvPr>
            <p:ph type="ftr" sz="quarter" idx="11"/>
          </p:nvPr>
        </p:nvSpPr>
        <p:spPr>
          <a:xfrm>
            <a:off x="3124201" y="6243638"/>
            <a:ext cx="2895600" cy="457200"/>
          </a:xfrm>
        </p:spPr>
        <p:txBody>
          <a:bodyPr/>
          <a:lstStyle>
            <a:lvl1pPr>
              <a:defRPr/>
            </a:lvl1pPr>
          </a:lstStyle>
          <a:p>
            <a:r>
              <a:rPr lang="en-US" altLang="en-US">
                <a:solidFill>
                  <a:srgbClr val="000000"/>
                </a:solidFill>
              </a:rPr>
              <a:t>Juan Gómez Luna Peking University. Beijing, September 7, 2015 </a:t>
            </a:r>
          </a:p>
        </p:txBody>
      </p:sp>
      <p:sp>
        <p:nvSpPr>
          <p:cNvPr id="9" name="Rectangle 6"/>
          <p:cNvSpPr>
            <a:spLocks noGrp="1" noChangeArrowheads="1"/>
          </p:cNvSpPr>
          <p:nvPr>
            <p:ph type="sldNum" sz="quarter" idx="12"/>
          </p:nvPr>
        </p:nvSpPr>
        <p:spPr/>
        <p:txBody>
          <a:bodyPr/>
          <a:lstStyle>
            <a:lvl1pPr>
              <a:defRPr sz="1200"/>
            </a:lvl1pPr>
          </a:lstStyle>
          <a:p>
            <a:fld id="{7341D3D9-3FE8-4025-BF66-8DAB1ABB951F}"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747102026"/>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5" name="Rectangle 1030"/>
          <p:cNvSpPr>
            <a:spLocks noGrp="1" noChangeArrowheads="1"/>
          </p:cNvSpPr>
          <p:nvPr>
            <p:ph type="sldNum" sz="quarter" idx="11"/>
          </p:nvPr>
        </p:nvSpPr>
        <p:spPr>
          <a:ln/>
        </p:spPr>
        <p:txBody>
          <a:bodyPr/>
          <a:lstStyle>
            <a:lvl1pPr>
              <a:defRPr/>
            </a:lvl1pPr>
          </a:lstStyle>
          <a:p>
            <a:fld id="{323594FA-E141-4234-AE05-360401972BE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851157730"/>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5"/>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8"/>
            <a:ext cx="7772400" cy="1500187"/>
          </a:xfrm>
        </p:spPr>
        <p:txBody>
          <a:bodyPr anchor="b"/>
          <a:lstStyle>
            <a:lvl1pPr marL="0" indent="0">
              <a:buNone/>
              <a:defRPr sz="2000"/>
            </a:lvl1pPr>
            <a:lvl2pPr marL="457082" indent="0">
              <a:buNone/>
              <a:defRPr sz="1800"/>
            </a:lvl2pPr>
            <a:lvl3pPr marL="914165" indent="0">
              <a:buNone/>
              <a:defRPr sz="1600"/>
            </a:lvl3pPr>
            <a:lvl4pPr marL="1371250" indent="0">
              <a:buNone/>
              <a:defRPr sz="1400"/>
            </a:lvl4pPr>
            <a:lvl5pPr marL="1828332" indent="0">
              <a:buNone/>
              <a:defRPr sz="1400"/>
            </a:lvl5pPr>
            <a:lvl6pPr marL="2285415" indent="0">
              <a:buNone/>
              <a:defRPr sz="1400"/>
            </a:lvl6pPr>
            <a:lvl7pPr marL="2742500" indent="0">
              <a:buNone/>
              <a:defRPr sz="1400"/>
            </a:lvl7pPr>
            <a:lvl8pPr marL="3199580" indent="0">
              <a:buNone/>
              <a:defRPr sz="1400"/>
            </a:lvl8pPr>
            <a:lvl9pPr marL="3656665" indent="0">
              <a:buNone/>
              <a:defRPr sz="1400"/>
            </a:lvl9pPr>
          </a:lstStyle>
          <a:p>
            <a:pPr lvl="0"/>
            <a:r>
              <a:rPr lang="en-US"/>
              <a:t>Click to edit Master text styles</a:t>
            </a:r>
          </a:p>
        </p:txBody>
      </p:sp>
      <p:sp>
        <p:nvSpPr>
          <p:cNvPr id="4"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5" name="Rectangle 1030"/>
          <p:cNvSpPr>
            <a:spLocks noGrp="1" noChangeArrowheads="1"/>
          </p:cNvSpPr>
          <p:nvPr>
            <p:ph type="sldNum" sz="quarter" idx="11"/>
          </p:nvPr>
        </p:nvSpPr>
        <p:spPr>
          <a:ln/>
        </p:spPr>
        <p:txBody>
          <a:bodyPr/>
          <a:lstStyle>
            <a:lvl1pPr>
              <a:defRPr/>
            </a:lvl1pPr>
          </a:lstStyle>
          <a:p>
            <a:fld id="{C7AC7BA1-BEA2-40AF-9056-44DC8C98568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018104299"/>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6" name="Rectangle 1030"/>
          <p:cNvSpPr>
            <a:spLocks noGrp="1" noChangeArrowheads="1"/>
          </p:cNvSpPr>
          <p:nvPr>
            <p:ph type="sldNum" sz="quarter" idx="11"/>
          </p:nvPr>
        </p:nvSpPr>
        <p:spPr>
          <a:ln/>
        </p:spPr>
        <p:txBody>
          <a:bodyPr/>
          <a:lstStyle>
            <a:lvl1pPr>
              <a:defRPr/>
            </a:lvl1pPr>
          </a:lstStyle>
          <a:p>
            <a:fld id="{94D2BBBE-2A44-4D16-8758-0239282DCC58}"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3299004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6" name="Rectangle 1030"/>
          <p:cNvSpPr>
            <a:spLocks noGrp="1" noChangeArrowheads="1"/>
          </p:cNvSpPr>
          <p:nvPr>
            <p:ph type="sldNum" sz="quarter" idx="11"/>
          </p:nvPr>
        </p:nvSpPr>
        <p:spPr>
          <a:ln/>
        </p:spPr>
        <p:txBody>
          <a:bodyPr/>
          <a:lstStyle>
            <a:lvl1pPr>
              <a:defRPr/>
            </a:lvl1pPr>
          </a:lstStyle>
          <a:p>
            <a:fld id="{94D2BBBE-2A44-4D16-8758-0239282DCC58}"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740197620"/>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082" indent="0">
              <a:buNone/>
              <a:defRPr sz="2000" b="1"/>
            </a:lvl2pPr>
            <a:lvl3pPr marL="914165" indent="0">
              <a:buNone/>
              <a:defRPr sz="1800" b="1"/>
            </a:lvl3pPr>
            <a:lvl4pPr marL="1371250" indent="0">
              <a:buNone/>
              <a:defRPr sz="1600" b="1"/>
            </a:lvl4pPr>
            <a:lvl5pPr marL="1828332" indent="0">
              <a:buNone/>
              <a:defRPr sz="1600" b="1"/>
            </a:lvl5pPr>
            <a:lvl6pPr marL="2285415" indent="0">
              <a:buNone/>
              <a:defRPr sz="1600" b="1"/>
            </a:lvl6pPr>
            <a:lvl7pPr marL="2742500" indent="0">
              <a:buNone/>
              <a:defRPr sz="1600" b="1"/>
            </a:lvl7pPr>
            <a:lvl8pPr marL="3199580" indent="0">
              <a:buNone/>
              <a:defRPr sz="1600" b="1"/>
            </a:lvl8pPr>
            <a:lvl9pPr marL="3656665"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082" indent="0">
              <a:buNone/>
              <a:defRPr sz="2000" b="1"/>
            </a:lvl2pPr>
            <a:lvl3pPr marL="914165" indent="0">
              <a:buNone/>
              <a:defRPr sz="1800" b="1"/>
            </a:lvl3pPr>
            <a:lvl4pPr marL="1371250" indent="0">
              <a:buNone/>
              <a:defRPr sz="1600" b="1"/>
            </a:lvl4pPr>
            <a:lvl5pPr marL="1828332" indent="0">
              <a:buNone/>
              <a:defRPr sz="1600" b="1"/>
            </a:lvl5pPr>
            <a:lvl6pPr marL="2285415" indent="0">
              <a:buNone/>
              <a:defRPr sz="1600" b="1"/>
            </a:lvl6pPr>
            <a:lvl7pPr marL="2742500" indent="0">
              <a:buNone/>
              <a:defRPr sz="1600" b="1"/>
            </a:lvl7pPr>
            <a:lvl8pPr marL="3199580" indent="0">
              <a:buNone/>
              <a:defRPr sz="1600" b="1"/>
            </a:lvl8pPr>
            <a:lvl9pPr marL="3656665"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8" name="Rectangle 1030"/>
          <p:cNvSpPr>
            <a:spLocks noGrp="1" noChangeArrowheads="1"/>
          </p:cNvSpPr>
          <p:nvPr>
            <p:ph type="sldNum" sz="quarter" idx="11"/>
          </p:nvPr>
        </p:nvSpPr>
        <p:spPr>
          <a:ln/>
        </p:spPr>
        <p:txBody>
          <a:bodyPr/>
          <a:lstStyle>
            <a:lvl1pPr>
              <a:defRPr/>
            </a:lvl1pPr>
          </a:lstStyle>
          <a:p>
            <a:fld id="{D5FD5635-BCCD-45D2-B61E-320731E13B1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453385155"/>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4" name="Rectangle 1030"/>
          <p:cNvSpPr>
            <a:spLocks noGrp="1" noChangeArrowheads="1"/>
          </p:cNvSpPr>
          <p:nvPr>
            <p:ph type="sldNum" sz="quarter" idx="11"/>
          </p:nvPr>
        </p:nvSpPr>
        <p:spPr>
          <a:ln/>
        </p:spPr>
        <p:txBody>
          <a:bodyPr/>
          <a:lstStyle>
            <a:lvl1pPr>
              <a:defRPr/>
            </a:lvl1pPr>
          </a:lstStyle>
          <a:p>
            <a:fld id="{018A7077-2B78-4FB5-8F56-24239751AEF0}"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642013795"/>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3" name="Rectangle 1030"/>
          <p:cNvSpPr>
            <a:spLocks noGrp="1" noChangeArrowheads="1"/>
          </p:cNvSpPr>
          <p:nvPr>
            <p:ph type="sldNum" sz="quarter" idx="11"/>
          </p:nvPr>
        </p:nvSpPr>
        <p:spPr>
          <a:ln/>
        </p:spPr>
        <p:txBody>
          <a:bodyPr/>
          <a:lstStyle>
            <a:lvl1pPr>
              <a:defRPr/>
            </a:lvl1pPr>
          </a:lstStyle>
          <a:p>
            <a:fld id="{6E86574E-FA2E-425B-A84C-39F9592E9EC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812506705"/>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5"/>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1"/>
            <a:ext cx="3008313" cy="4691063"/>
          </a:xfrm>
        </p:spPr>
        <p:txBody>
          <a:bodyPr/>
          <a:lstStyle>
            <a:lvl1pPr marL="0" indent="0">
              <a:buNone/>
              <a:defRPr sz="1400"/>
            </a:lvl1pPr>
            <a:lvl2pPr marL="457082" indent="0">
              <a:buNone/>
              <a:defRPr sz="1200"/>
            </a:lvl2pPr>
            <a:lvl3pPr marL="914165" indent="0">
              <a:buNone/>
              <a:defRPr sz="1000"/>
            </a:lvl3pPr>
            <a:lvl4pPr marL="1371250" indent="0">
              <a:buNone/>
              <a:defRPr sz="900"/>
            </a:lvl4pPr>
            <a:lvl5pPr marL="1828332" indent="0">
              <a:buNone/>
              <a:defRPr sz="900"/>
            </a:lvl5pPr>
            <a:lvl6pPr marL="2285415" indent="0">
              <a:buNone/>
              <a:defRPr sz="900"/>
            </a:lvl6pPr>
            <a:lvl7pPr marL="2742500" indent="0">
              <a:buNone/>
              <a:defRPr sz="900"/>
            </a:lvl7pPr>
            <a:lvl8pPr marL="3199580" indent="0">
              <a:buNone/>
              <a:defRPr sz="900"/>
            </a:lvl8pPr>
            <a:lvl9pPr marL="3656665" indent="0">
              <a:buNone/>
              <a:defRPr sz="900"/>
            </a:lvl9pPr>
          </a:lstStyle>
          <a:p>
            <a:pPr lvl="0"/>
            <a:r>
              <a:rPr lang="en-US"/>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6" name="Rectangle 1030"/>
          <p:cNvSpPr>
            <a:spLocks noGrp="1" noChangeArrowheads="1"/>
          </p:cNvSpPr>
          <p:nvPr>
            <p:ph type="sldNum" sz="quarter" idx="11"/>
          </p:nvPr>
        </p:nvSpPr>
        <p:spPr>
          <a:ln/>
        </p:spPr>
        <p:txBody>
          <a:bodyPr/>
          <a:lstStyle>
            <a:lvl1pPr>
              <a:defRPr/>
            </a:lvl1pPr>
          </a:lstStyle>
          <a:p>
            <a:fld id="{9148CFD0-6DDB-45F0-A989-9F5CE648BC1E}"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256184746"/>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082" indent="0">
              <a:buNone/>
              <a:defRPr sz="2800"/>
            </a:lvl2pPr>
            <a:lvl3pPr marL="914165" indent="0">
              <a:buNone/>
              <a:defRPr sz="2400"/>
            </a:lvl3pPr>
            <a:lvl4pPr marL="1371250" indent="0">
              <a:buNone/>
              <a:defRPr sz="2000"/>
            </a:lvl4pPr>
            <a:lvl5pPr marL="1828332" indent="0">
              <a:buNone/>
              <a:defRPr sz="2000"/>
            </a:lvl5pPr>
            <a:lvl6pPr marL="2285415" indent="0">
              <a:buNone/>
              <a:defRPr sz="2000"/>
            </a:lvl6pPr>
            <a:lvl7pPr marL="2742500" indent="0">
              <a:buNone/>
              <a:defRPr sz="2000"/>
            </a:lvl7pPr>
            <a:lvl8pPr marL="3199580" indent="0">
              <a:buNone/>
              <a:defRPr sz="2000"/>
            </a:lvl8pPr>
            <a:lvl9pPr marL="3656665"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082" indent="0">
              <a:buNone/>
              <a:defRPr sz="1200"/>
            </a:lvl2pPr>
            <a:lvl3pPr marL="914165" indent="0">
              <a:buNone/>
              <a:defRPr sz="1000"/>
            </a:lvl3pPr>
            <a:lvl4pPr marL="1371250" indent="0">
              <a:buNone/>
              <a:defRPr sz="900"/>
            </a:lvl4pPr>
            <a:lvl5pPr marL="1828332" indent="0">
              <a:buNone/>
              <a:defRPr sz="900"/>
            </a:lvl5pPr>
            <a:lvl6pPr marL="2285415" indent="0">
              <a:buNone/>
              <a:defRPr sz="900"/>
            </a:lvl6pPr>
            <a:lvl7pPr marL="2742500" indent="0">
              <a:buNone/>
              <a:defRPr sz="900"/>
            </a:lvl7pPr>
            <a:lvl8pPr marL="3199580" indent="0">
              <a:buNone/>
              <a:defRPr sz="900"/>
            </a:lvl8pPr>
            <a:lvl9pPr marL="3656665" indent="0">
              <a:buNone/>
              <a:defRPr sz="900"/>
            </a:lvl9pPr>
          </a:lstStyle>
          <a:p>
            <a:pPr lvl="0"/>
            <a:r>
              <a:rPr lang="en-US"/>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6" name="Rectangle 1030"/>
          <p:cNvSpPr>
            <a:spLocks noGrp="1" noChangeArrowheads="1"/>
          </p:cNvSpPr>
          <p:nvPr>
            <p:ph type="sldNum" sz="quarter" idx="11"/>
          </p:nvPr>
        </p:nvSpPr>
        <p:spPr>
          <a:ln/>
        </p:spPr>
        <p:txBody>
          <a:bodyPr/>
          <a:lstStyle>
            <a:lvl1pPr>
              <a:defRPr/>
            </a:lvl1pPr>
          </a:lstStyle>
          <a:p>
            <a:fld id="{9E97B092-8552-4BA4-B0E1-CE51B98A2A2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599774164"/>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5" name="Rectangle 1030"/>
          <p:cNvSpPr>
            <a:spLocks noGrp="1" noChangeArrowheads="1"/>
          </p:cNvSpPr>
          <p:nvPr>
            <p:ph type="sldNum" sz="quarter" idx="11"/>
          </p:nvPr>
        </p:nvSpPr>
        <p:spPr>
          <a:ln/>
        </p:spPr>
        <p:txBody>
          <a:bodyPr/>
          <a:lstStyle>
            <a:lvl1pPr>
              <a:defRPr/>
            </a:lvl1pPr>
          </a:lstStyle>
          <a:p>
            <a:fld id="{F44DDA66-0DFC-412A-A4B0-EFE91F0913E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289804165"/>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1"/>
            <a:ext cx="215265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1"/>
            <a:ext cx="630555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5" name="Rectangle 1030"/>
          <p:cNvSpPr>
            <a:spLocks noGrp="1" noChangeArrowheads="1"/>
          </p:cNvSpPr>
          <p:nvPr>
            <p:ph type="sldNum" sz="quarter" idx="11"/>
          </p:nvPr>
        </p:nvSpPr>
        <p:spPr>
          <a:ln/>
        </p:spPr>
        <p:txBody>
          <a:bodyPr/>
          <a:lstStyle>
            <a:lvl1pPr>
              <a:defRPr/>
            </a:lvl1pPr>
          </a:lstStyle>
          <a:p>
            <a:fld id="{4D1F9A79-97CD-456A-8962-B51E5744B9C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045264924"/>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3"/>
          <p:cNvSpPr>
            <a:spLocks noChangeArrowheads="1"/>
          </p:cNvSpPr>
          <p:nvPr/>
        </p:nvSpPr>
        <p:spPr bwMode="auto">
          <a:xfrm>
            <a:off x="457200" y="1123950"/>
            <a:ext cx="82296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lIns="91416" tIns="45709" rIns="91416" bIns="45709"/>
          <a:lstStyle/>
          <a:p>
            <a:pPr defTabSz="914165"/>
            <a:endParaRPr lang="en-US">
              <a:solidFill>
                <a:srgbClr val="000000"/>
              </a:solidFill>
              <a:latin typeface="Tahoma"/>
            </a:endParaRPr>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a:effectLst/>
        </p:spPr>
        <p:txBody>
          <a:bodyPr lIns="91416" tIns="45709" rIns="91416" bIns="45709"/>
          <a:lstStyle/>
          <a:p>
            <a:pPr defTabSz="914165">
              <a:defRPr/>
            </a:pPr>
            <a:endParaRPr lang="en-US">
              <a:solidFill>
                <a:srgbClr val="000000"/>
              </a:solidFill>
              <a:latin typeface="Tahoma"/>
            </a:endParaRPr>
          </a:p>
        </p:txBody>
      </p:sp>
      <p:sp>
        <p:nvSpPr>
          <p:cNvPr id="6"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ffectLst/>
        </p:spPr>
        <p:txBody>
          <a:bodyPr lIns="91416" tIns="45709" rIns="91416" bIns="45709"/>
          <a:lstStyle/>
          <a:p>
            <a:pPr defTabSz="914165">
              <a:defRPr/>
            </a:pPr>
            <a:endParaRPr lang="en-US">
              <a:solidFill>
                <a:srgbClr val="000000"/>
              </a:solidFill>
              <a:latin typeface="Tahoma"/>
            </a:endParaRPr>
          </a:p>
        </p:txBody>
      </p:sp>
      <p:sp>
        <p:nvSpPr>
          <p:cNvPr id="101378" name="Rectangle 2"/>
          <p:cNvSpPr>
            <a:spLocks noGrp="1" noChangeArrowheads="1"/>
          </p:cNvSpPr>
          <p:nvPr>
            <p:ph type="ctrTitle"/>
          </p:nvPr>
        </p:nvSpPr>
        <p:spPr>
          <a:xfrm>
            <a:off x="685800" y="1524001"/>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1"/>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16" tIns="45709" rIns="91416" bIns="45709" numCol="1" anchor="b" anchorCtr="0" compatLnSpc="1">
            <a:prstTxWarp prst="textNoShape">
              <a:avLst/>
            </a:prstTxWarp>
          </a:bodyPr>
          <a:lstStyle>
            <a:lvl1pPr>
              <a:defRPr sz="1200">
                <a:latin typeface="Garamond" pitchFamily="18" charset="0"/>
              </a:defRPr>
            </a:lvl1pPr>
          </a:lstStyle>
          <a:p>
            <a:pPr defTabSz="914165"/>
            <a:endParaRPr lang="en-US" altLang="en-US">
              <a:solidFill>
                <a:srgbClr val="000000"/>
              </a:solidFill>
            </a:endParaRPr>
          </a:p>
        </p:txBody>
      </p:sp>
      <p:sp>
        <p:nvSpPr>
          <p:cNvPr id="8" name="Rectangle 5"/>
          <p:cNvSpPr>
            <a:spLocks noGrp="1" noChangeArrowheads="1"/>
          </p:cNvSpPr>
          <p:nvPr>
            <p:ph type="ftr" sz="quarter" idx="11"/>
          </p:nvPr>
        </p:nvSpPr>
        <p:spPr>
          <a:xfrm>
            <a:off x="3124201" y="6243638"/>
            <a:ext cx="2895600" cy="457200"/>
          </a:xfrm>
        </p:spPr>
        <p:txBody>
          <a:bodyPr/>
          <a:lstStyle>
            <a:lvl1pPr>
              <a:defRPr/>
            </a:lvl1pPr>
          </a:lstStyle>
          <a:p>
            <a:r>
              <a:rPr lang="en-US" altLang="en-US">
                <a:solidFill>
                  <a:srgbClr val="000000"/>
                </a:solidFill>
              </a:rPr>
              <a:t>Juan Gómez Luna Peking University. Beijing, September 7, 2015 </a:t>
            </a:r>
          </a:p>
        </p:txBody>
      </p:sp>
      <p:sp>
        <p:nvSpPr>
          <p:cNvPr id="9" name="Rectangle 6"/>
          <p:cNvSpPr>
            <a:spLocks noGrp="1" noChangeArrowheads="1"/>
          </p:cNvSpPr>
          <p:nvPr>
            <p:ph type="sldNum" sz="quarter" idx="12"/>
          </p:nvPr>
        </p:nvSpPr>
        <p:spPr/>
        <p:txBody>
          <a:bodyPr/>
          <a:lstStyle>
            <a:lvl1pPr>
              <a:defRPr sz="1200"/>
            </a:lvl1pPr>
          </a:lstStyle>
          <a:p>
            <a:fld id="{7341D3D9-3FE8-4025-BF66-8DAB1ABB951F}"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604588555"/>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5" name="Rectangle 1030"/>
          <p:cNvSpPr>
            <a:spLocks noGrp="1" noChangeArrowheads="1"/>
          </p:cNvSpPr>
          <p:nvPr>
            <p:ph type="sldNum" sz="quarter" idx="11"/>
          </p:nvPr>
        </p:nvSpPr>
        <p:spPr>
          <a:ln/>
        </p:spPr>
        <p:txBody>
          <a:bodyPr/>
          <a:lstStyle>
            <a:lvl1pPr>
              <a:defRPr/>
            </a:lvl1pPr>
          </a:lstStyle>
          <a:p>
            <a:fld id="{323594FA-E141-4234-AE05-360401972BE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637595845"/>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5"/>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8"/>
            <a:ext cx="7772400" cy="1500187"/>
          </a:xfrm>
        </p:spPr>
        <p:txBody>
          <a:bodyPr anchor="b"/>
          <a:lstStyle>
            <a:lvl1pPr marL="0" indent="0">
              <a:buNone/>
              <a:defRPr sz="2000"/>
            </a:lvl1pPr>
            <a:lvl2pPr marL="457082" indent="0">
              <a:buNone/>
              <a:defRPr sz="1800"/>
            </a:lvl2pPr>
            <a:lvl3pPr marL="914165" indent="0">
              <a:buNone/>
              <a:defRPr sz="1600"/>
            </a:lvl3pPr>
            <a:lvl4pPr marL="1371250" indent="0">
              <a:buNone/>
              <a:defRPr sz="1400"/>
            </a:lvl4pPr>
            <a:lvl5pPr marL="1828332" indent="0">
              <a:buNone/>
              <a:defRPr sz="1400"/>
            </a:lvl5pPr>
            <a:lvl6pPr marL="2285415" indent="0">
              <a:buNone/>
              <a:defRPr sz="1400"/>
            </a:lvl6pPr>
            <a:lvl7pPr marL="2742500" indent="0">
              <a:buNone/>
              <a:defRPr sz="1400"/>
            </a:lvl7pPr>
            <a:lvl8pPr marL="3199580" indent="0">
              <a:buNone/>
              <a:defRPr sz="1400"/>
            </a:lvl8pPr>
            <a:lvl9pPr marL="3656665" indent="0">
              <a:buNone/>
              <a:defRPr sz="1400"/>
            </a:lvl9pPr>
          </a:lstStyle>
          <a:p>
            <a:pPr lvl="0"/>
            <a:r>
              <a:rPr lang="en-US"/>
              <a:t>Click to edit Master text styles</a:t>
            </a:r>
          </a:p>
        </p:txBody>
      </p:sp>
      <p:sp>
        <p:nvSpPr>
          <p:cNvPr id="4"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5" name="Rectangle 1030"/>
          <p:cNvSpPr>
            <a:spLocks noGrp="1" noChangeArrowheads="1"/>
          </p:cNvSpPr>
          <p:nvPr>
            <p:ph type="sldNum" sz="quarter" idx="11"/>
          </p:nvPr>
        </p:nvSpPr>
        <p:spPr>
          <a:ln/>
        </p:spPr>
        <p:txBody>
          <a:bodyPr/>
          <a:lstStyle>
            <a:lvl1pPr>
              <a:defRPr/>
            </a:lvl1pPr>
          </a:lstStyle>
          <a:p>
            <a:fld id="{C7AC7BA1-BEA2-40AF-9056-44DC8C98568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0148656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8" name="Rectangle 1030"/>
          <p:cNvSpPr>
            <a:spLocks noGrp="1" noChangeArrowheads="1"/>
          </p:cNvSpPr>
          <p:nvPr>
            <p:ph type="sldNum" sz="quarter" idx="11"/>
          </p:nvPr>
        </p:nvSpPr>
        <p:spPr>
          <a:ln/>
        </p:spPr>
        <p:txBody>
          <a:bodyPr/>
          <a:lstStyle>
            <a:lvl1pPr>
              <a:defRPr/>
            </a:lvl1pPr>
          </a:lstStyle>
          <a:p>
            <a:fld id="{D5FD5635-BCCD-45D2-B61E-320731E13B1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864914348"/>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6" name="Rectangle 1030"/>
          <p:cNvSpPr>
            <a:spLocks noGrp="1" noChangeArrowheads="1"/>
          </p:cNvSpPr>
          <p:nvPr>
            <p:ph type="sldNum" sz="quarter" idx="11"/>
          </p:nvPr>
        </p:nvSpPr>
        <p:spPr>
          <a:ln/>
        </p:spPr>
        <p:txBody>
          <a:bodyPr/>
          <a:lstStyle>
            <a:lvl1pPr>
              <a:defRPr/>
            </a:lvl1pPr>
          </a:lstStyle>
          <a:p>
            <a:fld id="{94D2BBBE-2A44-4D16-8758-0239282DCC58}"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509087117"/>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082" indent="0">
              <a:buNone/>
              <a:defRPr sz="2000" b="1"/>
            </a:lvl2pPr>
            <a:lvl3pPr marL="914165" indent="0">
              <a:buNone/>
              <a:defRPr sz="1800" b="1"/>
            </a:lvl3pPr>
            <a:lvl4pPr marL="1371250" indent="0">
              <a:buNone/>
              <a:defRPr sz="1600" b="1"/>
            </a:lvl4pPr>
            <a:lvl5pPr marL="1828332" indent="0">
              <a:buNone/>
              <a:defRPr sz="1600" b="1"/>
            </a:lvl5pPr>
            <a:lvl6pPr marL="2285415" indent="0">
              <a:buNone/>
              <a:defRPr sz="1600" b="1"/>
            </a:lvl6pPr>
            <a:lvl7pPr marL="2742500" indent="0">
              <a:buNone/>
              <a:defRPr sz="1600" b="1"/>
            </a:lvl7pPr>
            <a:lvl8pPr marL="3199580" indent="0">
              <a:buNone/>
              <a:defRPr sz="1600" b="1"/>
            </a:lvl8pPr>
            <a:lvl9pPr marL="3656665"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082" indent="0">
              <a:buNone/>
              <a:defRPr sz="2000" b="1"/>
            </a:lvl2pPr>
            <a:lvl3pPr marL="914165" indent="0">
              <a:buNone/>
              <a:defRPr sz="1800" b="1"/>
            </a:lvl3pPr>
            <a:lvl4pPr marL="1371250" indent="0">
              <a:buNone/>
              <a:defRPr sz="1600" b="1"/>
            </a:lvl4pPr>
            <a:lvl5pPr marL="1828332" indent="0">
              <a:buNone/>
              <a:defRPr sz="1600" b="1"/>
            </a:lvl5pPr>
            <a:lvl6pPr marL="2285415" indent="0">
              <a:buNone/>
              <a:defRPr sz="1600" b="1"/>
            </a:lvl6pPr>
            <a:lvl7pPr marL="2742500" indent="0">
              <a:buNone/>
              <a:defRPr sz="1600" b="1"/>
            </a:lvl7pPr>
            <a:lvl8pPr marL="3199580" indent="0">
              <a:buNone/>
              <a:defRPr sz="1600" b="1"/>
            </a:lvl8pPr>
            <a:lvl9pPr marL="3656665"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8" name="Rectangle 1030"/>
          <p:cNvSpPr>
            <a:spLocks noGrp="1" noChangeArrowheads="1"/>
          </p:cNvSpPr>
          <p:nvPr>
            <p:ph type="sldNum" sz="quarter" idx="11"/>
          </p:nvPr>
        </p:nvSpPr>
        <p:spPr>
          <a:ln/>
        </p:spPr>
        <p:txBody>
          <a:bodyPr/>
          <a:lstStyle>
            <a:lvl1pPr>
              <a:defRPr/>
            </a:lvl1pPr>
          </a:lstStyle>
          <a:p>
            <a:fld id="{D5FD5635-BCCD-45D2-B61E-320731E13B1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476221515"/>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4" name="Rectangle 1030"/>
          <p:cNvSpPr>
            <a:spLocks noGrp="1" noChangeArrowheads="1"/>
          </p:cNvSpPr>
          <p:nvPr>
            <p:ph type="sldNum" sz="quarter" idx="11"/>
          </p:nvPr>
        </p:nvSpPr>
        <p:spPr>
          <a:ln/>
        </p:spPr>
        <p:txBody>
          <a:bodyPr/>
          <a:lstStyle>
            <a:lvl1pPr>
              <a:defRPr/>
            </a:lvl1pPr>
          </a:lstStyle>
          <a:p>
            <a:fld id="{018A7077-2B78-4FB5-8F56-24239751AEF0}"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003218779"/>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3" name="Rectangle 1030"/>
          <p:cNvSpPr>
            <a:spLocks noGrp="1" noChangeArrowheads="1"/>
          </p:cNvSpPr>
          <p:nvPr>
            <p:ph type="sldNum" sz="quarter" idx="11"/>
          </p:nvPr>
        </p:nvSpPr>
        <p:spPr>
          <a:ln/>
        </p:spPr>
        <p:txBody>
          <a:bodyPr/>
          <a:lstStyle>
            <a:lvl1pPr>
              <a:defRPr/>
            </a:lvl1pPr>
          </a:lstStyle>
          <a:p>
            <a:fld id="{6E86574E-FA2E-425B-A84C-39F9592E9EC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119316749"/>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5"/>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1"/>
            <a:ext cx="3008313" cy="4691063"/>
          </a:xfrm>
        </p:spPr>
        <p:txBody>
          <a:bodyPr/>
          <a:lstStyle>
            <a:lvl1pPr marL="0" indent="0">
              <a:buNone/>
              <a:defRPr sz="1400"/>
            </a:lvl1pPr>
            <a:lvl2pPr marL="457082" indent="0">
              <a:buNone/>
              <a:defRPr sz="1200"/>
            </a:lvl2pPr>
            <a:lvl3pPr marL="914165" indent="0">
              <a:buNone/>
              <a:defRPr sz="1000"/>
            </a:lvl3pPr>
            <a:lvl4pPr marL="1371250" indent="0">
              <a:buNone/>
              <a:defRPr sz="900"/>
            </a:lvl4pPr>
            <a:lvl5pPr marL="1828332" indent="0">
              <a:buNone/>
              <a:defRPr sz="900"/>
            </a:lvl5pPr>
            <a:lvl6pPr marL="2285415" indent="0">
              <a:buNone/>
              <a:defRPr sz="900"/>
            </a:lvl6pPr>
            <a:lvl7pPr marL="2742500" indent="0">
              <a:buNone/>
              <a:defRPr sz="900"/>
            </a:lvl7pPr>
            <a:lvl8pPr marL="3199580" indent="0">
              <a:buNone/>
              <a:defRPr sz="900"/>
            </a:lvl8pPr>
            <a:lvl9pPr marL="3656665" indent="0">
              <a:buNone/>
              <a:defRPr sz="900"/>
            </a:lvl9pPr>
          </a:lstStyle>
          <a:p>
            <a:pPr lvl="0"/>
            <a:r>
              <a:rPr lang="en-US"/>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6" name="Rectangle 1030"/>
          <p:cNvSpPr>
            <a:spLocks noGrp="1" noChangeArrowheads="1"/>
          </p:cNvSpPr>
          <p:nvPr>
            <p:ph type="sldNum" sz="quarter" idx="11"/>
          </p:nvPr>
        </p:nvSpPr>
        <p:spPr>
          <a:ln/>
        </p:spPr>
        <p:txBody>
          <a:bodyPr/>
          <a:lstStyle>
            <a:lvl1pPr>
              <a:defRPr/>
            </a:lvl1pPr>
          </a:lstStyle>
          <a:p>
            <a:fld id="{9148CFD0-6DDB-45F0-A989-9F5CE648BC1E}"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609382393"/>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082" indent="0">
              <a:buNone/>
              <a:defRPr sz="2800"/>
            </a:lvl2pPr>
            <a:lvl3pPr marL="914165" indent="0">
              <a:buNone/>
              <a:defRPr sz="2400"/>
            </a:lvl3pPr>
            <a:lvl4pPr marL="1371250" indent="0">
              <a:buNone/>
              <a:defRPr sz="2000"/>
            </a:lvl4pPr>
            <a:lvl5pPr marL="1828332" indent="0">
              <a:buNone/>
              <a:defRPr sz="2000"/>
            </a:lvl5pPr>
            <a:lvl6pPr marL="2285415" indent="0">
              <a:buNone/>
              <a:defRPr sz="2000"/>
            </a:lvl6pPr>
            <a:lvl7pPr marL="2742500" indent="0">
              <a:buNone/>
              <a:defRPr sz="2000"/>
            </a:lvl7pPr>
            <a:lvl8pPr marL="3199580" indent="0">
              <a:buNone/>
              <a:defRPr sz="2000"/>
            </a:lvl8pPr>
            <a:lvl9pPr marL="3656665"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082" indent="0">
              <a:buNone/>
              <a:defRPr sz="1200"/>
            </a:lvl2pPr>
            <a:lvl3pPr marL="914165" indent="0">
              <a:buNone/>
              <a:defRPr sz="1000"/>
            </a:lvl3pPr>
            <a:lvl4pPr marL="1371250" indent="0">
              <a:buNone/>
              <a:defRPr sz="900"/>
            </a:lvl4pPr>
            <a:lvl5pPr marL="1828332" indent="0">
              <a:buNone/>
              <a:defRPr sz="900"/>
            </a:lvl5pPr>
            <a:lvl6pPr marL="2285415" indent="0">
              <a:buNone/>
              <a:defRPr sz="900"/>
            </a:lvl6pPr>
            <a:lvl7pPr marL="2742500" indent="0">
              <a:buNone/>
              <a:defRPr sz="900"/>
            </a:lvl7pPr>
            <a:lvl8pPr marL="3199580" indent="0">
              <a:buNone/>
              <a:defRPr sz="900"/>
            </a:lvl8pPr>
            <a:lvl9pPr marL="3656665" indent="0">
              <a:buNone/>
              <a:defRPr sz="900"/>
            </a:lvl9pPr>
          </a:lstStyle>
          <a:p>
            <a:pPr lvl="0"/>
            <a:r>
              <a:rPr lang="en-US"/>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6" name="Rectangle 1030"/>
          <p:cNvSpPr>
            <a:spLocks noGrp="1" noChangeArrowheads="1"/>
          </p:cNvSpPr>
          <p:nvPr>
            <p:ph type="sldNum" sz="quarter" idx="11"/>
          </p:nvPr>
        </p:nvSpPr>
        <p:spPr>
          <a:ln/>
        </p:spPr>
        <p:txBody>
          <a:bodyPr/>
          <a:lstStyle>
            <a:lvl1pPr>
              <a:defRPr/>
            </a:lvl1pPr>
          </a:lstStyle>
          <a:p>
            <a:fld id="{9E97B092-8552-4BA4-B0E1-CE51B98A2A2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851510711"/>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5" name="Rectangle 1030"/>
          <p:cNvSpPr>
            <a:spLocks noGrp="1" noChangeArrowheads="1"/>
          </p:cNvSpPr>
          <p:nvPr>
            <p:ph type="sldNum" sz="quarter" idx="11"/>
          </p:nvPr>
        </p:nvSpPr>
        <p:spPr>
          <a:ln/>
        </p:spPr>
        <p:txBody>
          <a:bodyPr/>
          <a:lstStyle>
            <a:lvl1pPr>
              <a:defRPr/>
            </a:lvl1pPr>
          </a:lstStyle>
          <a:p>
            <a:fld id="{F44DDA66-0DFC-412A-A4B0-EFE91F0913E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243736569"/>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1"/>
            <a:ext cx="215265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1"/>
            <a:ext cx="630555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5" name="Rectangle 1030"/>
          <p:cNvSpPr>
            <a:spLocks noGrp="1" noChangeArrowheads="1"/>
          </p:cNvSpPr>
          <p:nvPr>
            <p:ph type="sldNum" sz="quarter" idx="11"/>
          </p:nvPr>
        </p:nvSpPr>
        <p:spPr>
          <a:ln/>
        </p:spPr>
        <p:txBody>
          <a:bodyPr/>
          <a:lstStyle>
            <a:lvl1pPr>
              <a:defRPr/>
            </a:lvl1pPr>
          </a:lstStyle>
          <a:p>
            <a:fld id="{4D1F9A79-97CD-456A-8962-B51E5744B9C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224059779"/>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3"/>
          <p:cNvSpPr>
            <a:spLocks noChangeArrowheads="1"/>
          </p:cNvSpPr>
          <p:nvPr/>
        </p:nvSpPr>
        <p:spPr bwMode="auto">
          <a:xfrm>
            <a:off x="457200" y="1123950"/>
            <a:ext cx="82296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lIns="91402" tIns="45702" rIns="91402" bIns="45702"/>
          <a:lstStyle/>
          <a:p>
            <a:pPr defTabSz="914024"/>
            <a:endParaRPr lang="en-US">
              <a:solidFill>
                <a:srgbClr val="000000"/>
              </a:solidFill>
              <a:latin typeface="Tahoma"/>
            </a:endParaRPr>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a:effectLst/>
        </p:spPr>
        <p:txBody>
          <a:bodyPr lIns="91402" tIns="45702" rIns="91402" bIns="45702"/>
          <a:lstStyle/>
          <a:p>
            <a:pPr defTabSz="914024">
              <a:defRPr/>
            </a:pPr>
            <a:endParaRPr lang="en-US">
              <a:solidFill>
                <a:srgbClr val="000000"/>
              </a:solidFill>
              <a:latin typeface="Tahoma"/>
            </a:endParaRPr>
          </a:p>
        </p:txBody>
      </p:sp>
      <p:sp>
        <p:nvSpPr>
          <p:cNvPr id="6"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ffectLst/>
        </p:spPr>
        <p:txBody>
          <a:bodyPr lIns="91402" tIns="45702" rIns="91402" bIns="45702"/>
          <a:lstStyle/>
          <a:p>
            <a:pPr defTabSz="914024">
              <a:defRPr/>
            </a:pPr>
            <a:endParaRPr lang="en-US">
              <a:solidFill>
                <a:srgbClr val="000000"/>
              </a:solidFill>
              <a:latin typeface="Tahoma"/>
            </a:endParaRPr>
          </a:p>
        </p:txBody>
      </p:sp>
      <p:sp>
        <p:nvSpPr>
          <p:cNvPr id="101378" name="Rectangle 2"/>
          <p:cNvSpPr>
            <a:spLocks noGrp="1" noChangeArrowheads="1"/>
          </p:cNvSpPr>
          <p:nvPr>
            <p:ph type="ctrTitle"/>
          </p:nvPr>
        </p:nvSpPr>
        <p:spPr>
          <a:xfrm>
            <a:off x="685800" y="1524001"/>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1"/>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02" tIns="45702" rIns="91402" bIns="45702" numCol="1" anchor="b" anchorCtr="0" compatLnSpc="1">
            <a:prstTxWarp prst="textNoShape">
              <a:avLst/>
            </a:prstTxWarp>
          </a:bodyPr>
          <a:lstStyle>
            <a:lvl1pPr>
              <a:defRPr sz="1200">
                <a:latin typeface="Garamond" pitchFamily="18" charset="0"/>
              </a:defRPr>
            </a:lvl1pPr>
          </a:lstStyle>
          <a:p>
            <a:pPr defTabSz="914024"/>
            <a:endParaRPr lang="en-US" altLang="en-US">
              <a:solidFill>
                <a:srgbClr val="000000"/>
              </a:solidFill>
            </a:endParaRPr>
          </a:p>
        </p:txBody>
      </p:sp>
      <p:sp>
        <p:nvSpPr>
          <p:cNvPr id="8" name="Rectangle 5"/>
          <p:cNvSpPr>
            <a:spLocks noGrp="1" noChangeArrowheads="1"/>
          </p:cNvSpPr>
          <p:nvPr>
            <p:ph type="ftr" sz="quarter" idx="11"/>
          </p:nvPr>
        </p:nvSpPr>
        <p:spPr>
          <a:xfrm>
            <a:off x="3124201" y="6243638"/>
            <a:ext cx="2895600" cy="457200"/>
          </a:xfrm>
        </p:spPr>
        <p:txBody>
          <a:bodyPr/>
          <a:lstStyle>
            <a:lvl1pPr>
              <a:defRPr/>
            </a:lvl1pPr>
          </a:lstStyle>
          <a:p>
            <a:r>
              <a:rPr lang="en-US" altLang="en-US">
                <a:solidFill>
                  <a:srgbClr val="000000"/>
                </a:solidFill>
              </a:rPr>
              <a:t>Juan Gómez Luna Peking University. Beijing, September 7, 2015 </a:t>
            </a:r>
          </a:p>
        </p:txBody>
      </p:sp>
      <p:sp>
        <p:nvSpPr>
          <p:cNvPr id="9" name="Rectangle 6"/>
          <p:cNvSpPr>
            <a:spLocks noGrp="1" noChangeArrowheads="1"/>
          </p:cNvSpPr>
          <p:nvPr>
            <p:ph type="sldNum" sz="quarter" idx="12"/>
          </p:nvPr>
        </p:nvSpPr>
        <p:spPr/>
        <p:txBody>
          <a:bodyPr/>
          <a:lstStyle>
            <a:lvl1pPr>
              <a:defRPr sz="1200"/>
            </a:lvl1pPr>
          </a:lstStyle>
          <a:p>
            <a:fld id="{7341D3D9-3FE8-4025-BF66-8DAB1ABB951F}"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57974614"/>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5" name="Rectangle 1030"/>
          <p:cNvSpPr>
            <a:spLocks noGrp="1" noChangeArrowheads="1"/>
          </p:cNvSpPr>
          <p:nvPr>
            <p:ph type="sldNum" sz="quarter" idx="11"/>
          </p:nvPr>
        </p:nvSpPr>
        <p:spPr>
          <a:ln/>
        </p:spPr>
        <p:txBody>
          <a:bodyPr/>
          <a:lstStyle>
            <a:lvl1pPr>
              <a:defRPr/>
            </a:lvl1pPr>
          </a:lstStyle>
          <a:p>
            <a:fld id="{323594FA-E141-4234-AE05-360401972BE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8883079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4" name="Rectangle 1030"/>
          <p:cNvSpPr>
            <a:spLocks noGrp="1" noChangeArrowheads="1"/>
          </p:cNvSpPr>
          <p:nvPr>
            <p:ph type="sldNum" sz="quarter" idx="11"/>
          </p:nvPr>
        </p:nvSpPr>
        <p:spPr>
          <a:ln/>
        </p:spPr>
        <p:txBody>
          <a:bodyPr/>
          <a:lstStyle>
            <a:lvl1pPr>
              <a:defRPr/>
            </a:lvl1pPr>
          </a:lstStyle>
          <a:p>
            <a:fld id="{018A7077-2B78-4FB5-8F56-24239751AEF0}"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860563103"/>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8"/>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21"/>
            <a:ext cx="7772400" cy="1500187"/>
          </a:xfrm>
        </p:spPr>
        <p:txBody>
          <a:bodyPr anchor="b"/>
          <a:lstStyle>
            <a:lvl1pPr marL="0" indent="0">
              <a:buNone/>
              <a:defRPr sz="2000"/>
            </a:lvl1pPr>
            <a:lvl2pPr marL="457011" indent="0">
              <a:buNone/>
              <a:defRPr sz="1800"/>
            </a:lvl2pPr>
            <a:lvl3pPr marL="914024" indent="0">
              <a:buNone/>
              <a:defRPr sz="1600"/>
            </a:lvl3pPr>
            <a:lvl4pPr marL="1371040" indent="0">
              <a:buNone/>
              <a:defRPr sz="1400"/>
            </a:lvl4pPr>
            <a:lvl5pPr marL="1828052" indent="0">
              <a:buNone/>
              <a:defRPr sz="1400"/>
            </a:lvl5pPr>
            <a:lvl6pPr marL="2285064" indent="0">
              <a:buNone/>
              <a:defRPr sz="1400"/>
            </a:lvl6pPr>
            <a:lvl7pPr marL="2742079" indent="0">
              <a:buNone/>
              <a:defRPr sz="1400"/>
            </a:lvl7pPr>
            <a:lvl8pPr marL="3199088" indent="0">
              <a:buNone/>
              <a:defRPr sz="1400"/>
            </a:lvl8pPr>
            <a:lvl9pPr marL="3656104" indent="0">
              <a:buNone/>
              <a:defRPr sz="1400"/>
            </a:lvl9pPr>
          </a:lstStyle>
          <a:p>
            <a:pPr lvl="0"/>
            <a:r>
              <a:rPr lang="en-US"/>
              <a:t>Click to edit Master text styles</a:t>
            </a:r>
          </a:p>
        </p:txBody>
      </p:sp>
      <p:sp>
        <p:nvSpPr>
          <p:cNvPr id="4"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5" name="Rectangle 1030"/>
          <p:cNvSpPr>
            <a:spLocks noGrp="1" noChangeArrowheads="1"/>
          </p:cNvSpPr>
          <p:nvPr>
            <p:ph type="sldNum" sz="quarter" idx="11"/>
          </p:nvPr>
        </p:nvSpPr>
        <p:spPr>
          <a:ln/>
        </p:spPr>
        <p:txBody>
          <a:bodyPr/>
          <a:lstStyle>
            <a:lvl1pPr>
              <a:defRPr/>
            </a:lvl1pPr>
          </a:lstStyle>
          <a:p>
            <a:fld id="{C7AC7BA1-BEA2-40AF-9056-44DC8C98568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470766992"/>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6" name="Rectangle 1030"/>
          <p:cNvSpPr>
            <a:spLocks noGrp="1" noChangeArrowheads="1"/>
          </p:cNvSpPr>
          <p:nvPr>
            <p:ph type="sldNum" sz="quarter" idx="11"/>
          </p:nvPr>
        </p:nvSpPr>
        <p:spPr>
          <a:ln/>
        </p:spPr>
        <p:txBody>
          <a:bodyPr/>
          <a:lstStyle>
            <a:lvl1pPr>
              <a:defRPr/>
            </a:lvl1pPr>
          </a:lstStyle>
          <a:p>
            <a:fld id="{94D2BBBE-2A44-4D16-8758-0239282DCC58}"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62769532"/>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011" indent="0">
              <a:buNone/>
              <a:defRPr sz="2000" b="1"/>
            </a:lvl2pPr>
            <a:lvl3pPr marL="914024" indent="0">
              <a:buNone/>
              <a:defRPr sz="1800" b="1"/>
            </a:lvl3pPr>
            <a:lvl4pPr marL="1371040" indent="0">
              <a:buNone/>
              <a:defRPr sz="1600" b="1"/>
            </a:lvl4pPr>
            <a:lvl5pPr marL="1828052" indent="0">
              <a:buNone/>
              <a:defRPr sz="1600" b="1"/>
            </a:lvl5pPr>
            <a:lvl6pPr marL="2285064" indent="0">
              <a:buNone/>
              <a:defRPr sz="1600" b="1"/>
            </a:lvl6pPr>
            <a:lvl7pPr marL="2742079" indent="0">
              <a:buNone/>
              <a:defRPr sz="1600" b="1"/>
            </a:lvl7pPr>
            <a:lvl8pPr marL="3199088" indent="0">
              <a:buNone/>
              <a:defRPr sz="1600" b="1"/>
            </a:lvl8pPr>
            <a:lvl9pPr marL="3656104"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011" indent="0">
              <a:buNone/>
              <a:defRPr sz="2000" b="1"/>
            </a:lvl2pPr>
            <a:lvl3pPr marL="914024" indent="0">
              <a:buNone/>
              <a:defRPr sz="1800" b="1"/>
            </a:lvl3pPr>
            <a:lvl4pPr marL="1371040" indent="0">
              <a:buNone/>
              <a:defRPr sz="1600" b="1"/>
            </a:lvl4pPr>
            <a:lvl5pPr marL="1828052" indent="0">
              <a:buNone/>
              <a:defRPr sz="1600" b="1"/>
            </a:lvl5pPr>
            <a:lvl6pPr marL="2285064" indent="0">
              <a:buNone/>
              <a:defRPr sz="1600" b="1"/>
            </a:lvl6pPr>
            <a:lvl7pPr marL="2742079" indent="0">
              <a:buNone/>
              <a:defRPr sz="1600" b="1"/>
            </a:lvl7pPr>
            <a:lvl8pPr marL="3199088" indent="0">
              <a:buNone/>
              <a:defRPr sz="1600" b="1"/>
            </a:lvl8pPr>
            <a:lvl9pPr marL="3656104"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8" name="Rectangle 1030"/>
          <p:cNvSpPr>
            <a:spLocks noGrp="1" noChangeArrowheads="1"/>
          </p:cNvSpPr>
          <p:nvPr>
            <p:ph type="sldNum" sz="quarter" idx="11"/>
          </p:nvPr>
        </p:nvSpPr>
        <p:spPr>
          <a:ln/>
        </p:spPr>
        <p:txBody>
          <a:bodyPr/>
          <a:lstStyle>
            <a:lvl1pPr>
              <a:defRPr/>
            </a:lvl1pPr>
          </a:lstStyle>
          <a:p>
            <a:fld id="{D5FD5635-BCCD-45D2-B61E-320731E13B1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228072713"/>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4" name="Rectangle 1030"/>
          <p:cNvSpPr>
            <a:spLocks noGrp="1" noChangeArrowheads="1"/>
          </p:cNvSpPr>
          <p:nvPr>
            <p:ph type="sldNum" sz="quarter" idx="11"/>
          </p:nvPr>
        </p:nvSpPr>
        <p:spPr>
          <a:ln/>
        </p:spPr>
        <p:txBody>
          <a:bodyPr/>
          <a:lstStyle>
            <a:lvl1pPr>
              <a:defRPr/>
            </a:lvl1pPr>
          </a:lstStyle>
          <a:p>
            <a:fld id="{018A7077-2B78-4FB5-8F56-24239751AEF0}"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64840216"/>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3" name="Rectangle 1030"/>
          <p:cNvSpPr>
            <a:spLocks noGrp="1" noChangeArrowheads="1"/>
          </p:cNvSpPr>
          <p:nvPr>
            <p:ph type="sldNum" sz="quarter" idx="11"/>
          </p:nvPr>
        </p:nvSpPr>
        <p:spPr>
          <a:ln/>
        </p:spPr>
        <p:txBody>
          <a:bodyPr/>
          <a:lstStyle>
            <a:lvl1pPr>
              <a:defRPr/>
            </a:lvl1pPr>
          </a:lstStyle>
          <a:p>
            <a:fld id="{6E86574E-FA2E-425B-A84C-39F9592E9EC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763551887"/>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8"/>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1"/>
            <a:ext cx="3008313" cy="4691063"/>
          </a:xfrm>
        </p:spPr>
        <p:txBody>
          <a:bodyPr/>
          <a:lstStyle>
            <a:lvl1pPr marL="0" indent="0">
              <a:buNone/>
              <a:defRPr sz="1400"/>
            </a:lvl1pPr>
            <a:lvl2pPr marL="457011" indent="0">
              <a:buNone/>
              <a:defRPr sz="1200"/>
            </a:lvl2pPr>
            <a:lvl3pPr marL="914024" indent="0">
              <a:buNone/>
              <a:defRPr sz="1000"/>
            </a:lvl3pPr>
            <a:lvl4pPr marL="1371040" indent="0">
              <a:buNone/>
              <a:defRPr sz="900"/>
            </a:lvl4pPr>
            <a:lvl5pPr marL="1828052" indent="0">
              <a:buNone/>
              <a:defRPr sz="900"/>
            </a:lvl5pPr>
            <a:lvl6pPr marL="2285064" indent="0">
              <a:buNone/>
              <a:defRPr sz="900"/>
            </a:lvl6pPr>
            <a:lvl7pPr marL="2742079" indent="0">
              <a:buNone/>
              <a:defRPr sz="900"/>
            </a:lvl7pPr>
            <a:lvl8pPr marL="3199088" indent="0">
              <a:buNone/>
              <a:defRPr sz="900"/>
            </a:lvl8pPr>
            <a:lvl9pPr marL="3656104" indent="0">
              <a:buNone/>
              <a:defRPr sz="900"/>
            </a:lvl9pPr>
          </a:lstStyle>
          <a:p>
            <a:pPr lvl="0"/>
            <a:r>
              <a:rPr lang="en-US"/>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6" name="Rectangle 1030"/>
          <p:cNvSpPr>
            <a:spLocks noGrp="1" noChangeArrowheads="1"/>
          </p:cNvSpPr>
          <p:nvPr>
            <p:ph type="sldNum" sz="quarter" idx="11"/>
          </p:nvPr>
        </p:nvSpPr>
        <p:spPr>
          <a:ln/>
        </p:spPr>
        <p:txBody>
          <a:bodyPr/>
          <a:lstStyle>
            <a:lvl1pPr>
              <a:defRPr/>
            </a:lvl1pPr>
          </a:lstStyle>
          <a:p>
            <a:fld id="{9148CFD0-6DDB-45F0-A989-9F5CE648BC1E}"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312893416"/>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011" indent="0">
              <a:buNone/>
              <a:defRPr sz="2800"/>
            </a:lvl2pPr>
            <a:lvl3pPr marL="914024" indent="0">
              <a:buNone/>
              <a:defRPr sz="2400"/>
            </a:lvl3pPr>
            <a:lvl4pPr marL="1371040" indent="0">
              <a:buNone/>
              <a:defRPr sz="2000"/>
            </a:lvl4pPr>
            <a:lvl5pPr marL="1828052" indent="0">
              <a:buNone/>
              <a:defRPr sz="2000"/>
            </a:lvl5pPr>
            <a:lvl6pPr marL="2285064" indent="0">
              <a:buNone/>
              <a:defRPr sz="2000"/>
            </a:lvl6pPr>
            <a:lvl7pPr marL="2742079" indent="0">
              <a:buNone/>
              <a:defRPr sz="2000"/>
            </a:lvl7pPr>
            <a:lvl8pPr marL="3199088" indent="0">
              <a:buNone/>
              <a:defRPr sz="2000"/>
            </a:lvl8pPr>
            <a:lvl9pPr marL="3656104"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011" indent="0">
              <a:buNone/>
              <a:defRPr sz="1200"/>
            </a:lvl2pPr>
            <a:lvl3pPr marL="914024" indent="0">
              <a:buNone/>
              <a:defRPr sz="1000"/>
            </a:lvl3pPr>
            <a:lvl4pPr marL="1371040" indent="0">
              <a:buNone/>
              <a:defRPr sz="900"/>
            </a:lvl4pPr>
            <a:lvl5pPr marL="1828052" indent="0">
              <a:buNone/>
              <a:defRPr sz="900"/>
            </a:lvl5pPr>
            <a:lvl6pPr marL="2285064" indent="0">
              <a:buNone/>
              <a:defRPr sz="900"/>
            </a:lvl6pPr>
            <a:lvl7pPr marL="2742079" indent="0">
              <a:buNone/>
              <a:defRPr sz="900"/>
            </a:lvl7pPr>
            <a:lvl8pPr marL="3199088" indent="0">
              <a:buNone/>
              <a:defRPr sz="900"/>
            </a:lvl8pPr>
            <a:lvl9pPr marL="3656104" indent="0">
              <a:buNone/>
              <a:defRPr sz="900"/>
            </a:lvl9pPr>
          </a:lstStyle>
          <a:p>
            <a:pPr lvl="0"/>
            <a:r>
              <a:rPr lang="en-US"/>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6" name="Rectangle 1030"/>
          <p:cNvSpPr>
            <a:spLocks noGrp="1" noChangeArrowheads="1"/>
          </p:cNvSpPr>
          <p:nvPr>
            <p:ph type="sldNum" sz="quarter" idx="11"/>
          </p:nvPr>
        </p:nvSpPr>
        <p:spPr>
          <a:ln/>
        </p:spPr>
        <p:txBody>
          <a:bodyPr/>
          <a:lstStyle>
            <a:lvl1pPr>
              <a:defRPr/>
            </a:lvl1pPr>
          </a:lstStyle>
          <a:p>
            <a:fld id="{9E97B092-8552-4BA4-B0E1-CE51B98A2A2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655623611"/>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5" name="Rectangle 1030"/>
          <p:cNvSpPr>
            <a:spLocks noGrp="1" noChangeArrowheads="1"/>
          </p:cNvSpPr>
          <p:nvPr>
            <p:ph type="sldNum" sz="quarter" idx="11"/>
          </p:nvPr>
        </p:nvSpPr>
        <p:spPr>
          <a:ln/>
        </p:spPr>
        <p:txBody>
          <a:bodyPr/>
          <a:lstStyle>
            <a:lvl1pPr>
              <a:defRPr/>
            </a:lvl1pPr>
          </a:lstStyle>
          <a:p>
            <a:fld id="{F44DDA66-0DFC-412A-A4B0-EFE91F0913E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571074657"/>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1"/>
            <a:ext cx="215265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1"/>
            <a:ext cx="630555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5" name="Rectangle 1030"/>
          <p:cNvSpPr>
            <a:spLocks noGrp="1" noChangeArrowheads="1"/>
          </p:cNvSpPr>
          <p:nvPr>
            <p:ph type="sldNum" sz="quarter" idx="11"/>
          </p:nvPr>
        </p:nvSpPr>
        <p:spPr>
          <a:ln/>
        </p:spPr>
        <p:txBody>
          <a:bodyPr/>
          <a:lstStyle>
            <a:lvl1pPr>
              <a:defRPr/>
            </a:lvl1pPr>
          </a:lstStyle>
          <a:p>
            <a:fld id="{4D1F9A79-97CD-456A-8962-B51E5744B9C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644777081"/>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3"/>
          <p:cNvSpPr>
            <a:spLocks noChangeArrowheads="1"/>
          </p:cNvSpPr>
          <p:nvPr/>
        </p:nvSpPr>
        <p:spPr bwMode="auto">
          <a:xfrm>
            <a:off x="457200" y="1123950"/>
            <a:ext cx="82296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endParaRPr lang="en-US">
              <a:solidFill>
                <a:srgbClr val="000000"/>
              </a:solidFill>
              <a:latin typeface="Tahoma"/>
            </a:endParaRPr>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a:effectLst/>
        </p:spPr>
        <p:txBody>
          <a:bodyPr/>
          <a:lstStyle/>
          <a:p>
            <a:pPr>
              <a:defRPr/>
            </a:pPr>
            <a:endParaRPr lang="en-US">
              <a:solidFill>
                <a:srgbClr val="000000"/>
              </a:solidFill>
              <a:latin typeface="Tahoma"/>
            </a:endParaRPr>
          </a:p>
        </p:txBody>
      </p:sp>
      <p:sp>
        <p:nvSpPr>
          <p:cNvPr id="6"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ffectLst/>
        </p:spPr>
        <p:txBody>
          <a:bodyPr/>
          <a:lstStyle/>
          <a:p>
            <a:pPr>
              <a:defRPr/>
            </a:pPr>
            <a:endParaRPr lang="en-US">
              <a:solidFill>
                <a:srgbClr val="000000"/>
              </a:solidFill>
              <a:latin typeface="Tahoma"/>
            </a:endParaRPr>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200">
                <a:latin typeface="Garamond" pitchFamily="18" charset="0"/>
              </a:defRPr>
            </a:lvl1pPr>
          </a:lstStyle>
          <a:p>
            <a:endParaRPr lang="en-US" altLang="en-US">
              <a:solidFill>
                <a:srgbClr val="000000"/>
              </a:solidFill>
            </a:endParaRPr>
          </a:p>
        </p:txBody>
      </p:sp>
      <p:sp>
        <p:nvSpPr>
          <p:cNvPr id="8" name="Rectangle 5"/>
          <p:cNvSpPr>
            <a:spLocks noGrp="1" noChangeArrowheads="1"/>
          </p:cNvSpPr>
          <p:nvPr>
            <p:ph type="ftr" sz="quarter" idx="11"/>
          </p:nvPr>
        </p:nvSpPr>
        <p:spPr>
          <a:xfrm>
            <a:off x="3124200" y="6243638"/>
            <a:ext cx="2895600" cy="457200"/>
          </a:xfrm>
        </p:spPr>
        <p:txBody>
          <a:bodyPr/>
          <a:lstStyle>
            <a:lvl1pPr>
              <a:defRPr/>
            </a:lvl1pPr>
          </a:lstStyle>
          <a:p>
            <a:r>
              <a:rPr lang="en-US" altLang="en-US">
                <a:solidFill>
                  <a:srgbClr val="000000"/>
                </a:solidFill>
              </a:rPr>
              <a:t>Juan Gómez Luna Peking University. Beijing, September 7, 2015 </a:t>
            </a:r>
          </a:p>
        </p:txBody>
      </p:sp>
      <p:sp>
        <p:nvSpPr>
          <p:cNvPr id="9" name="Rectangle 6"/>
          <p:cNvSpPr>
            <a:spLocks noGrp="1" noChangeArrowheads="1"/>
          </p:cNvSpPr>
          <p:nvPr>
            <p:ph type="sldNum" sz="quarter" idx="12"/>
          </p:nvPr>
        </p:nvSpPr>
        <p:spPr/>
        <p:txBody>
          <a:bodyPr/>
          <a:lstStyle>
            <a:lvl1pPr>
              <a:defRPr sz="1200"/>
            </a:lvl1pPr>
          </a:lstStyle>
          <a:p>
            <a:fld id="{7341D3D9-3FE8-4025-BF66-8DAB1ABB951F}"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6828789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3" name="Rectangle 1030"/>
          <p:cNvSpPr>
            <a:spLocks noGrp="1" noChangeArrowheads="1"/>
          </p:cNvSpPr>
          <p:nvPr>
            <p:ph type="sldNum" sz="quarter" idx="11"/>
          </p:nvPr>
        </p:nvSpPr>
        <p:spPr>
          <a:ln/>
        </p:spPr>
        <p:txBody>
          <a:bodyPr/>
          <a:lstStyle>
            <a:lvl1pPr>
              <a:defRPr/>
            </a:lvl1pPr>
          </a:lstStyle>
          <a:p>
            <a:fld id="{6E86574E-FA2E-425B-A84C-39F9592E9EC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060163028"/>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5" name="Rectangle 1030"/>
          <p:cNvSpPr>
            <a:spLocks noGrp="1" noChangeArrowheads="1"/>
          </p:cNvSpPr>
          <p:nvPr>
            <p:ph type="sldNum" sz="quarter" idx="11"/>
          </p:nvPr>
        </p:nvSpPr>
        <p:spPr>
          <a:ln/>
        </p:spPr>
        <p:txBody>
          <a:bodyPr/>
          <a:lstStyle>
            <a:lvl1pPr>
              <a:defRPr/>
            </a:lvl1pPr>
          </a:lstStyle>
          <a:p>
            <a:fld id="{323594FA-E141-4234-AE05-360401972BE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280489629"/>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5" name="Rectangle 1030"/>
          <p:cNvSpPr>
            <a:spLocks noGrp="1" noChangeArrowheads="1"/>
          </p:cNvSpPr>
          <p:nvPr>
            <p:ph type="sldNum" sz="quarter" idx="11"/>
          </p:nvPr>
        </p:nvSpPr>
        <p:spPr>
          <a:ln/>
        </p:spPr>
        <p:txBody>
          <a:bodyPr/>
          <a:lstStyle>
            <a:lvl1pPr>
              <a:defRPr/>
            </a:lvl1pPr>
          </a:lstStyle>
          <a:p>
            <a:fld id="{C7AC7BA1-BEA2-40AF-9056-44DC8C98568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615560"/>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6" name="Rectangle 1030"/>
          <p:cNvSpPr>
            <a:spLocks noGrp="1" noChangeArrowheads="1"/>
          </p:cNvSpPr>
          <p:nvPr>
            <p:ph type="sldNum" sz="quarter" idx="11"/>
          </p:nvPr>
        </p:nvSpPr>
        <p:spPr>
          <a:ln/>
        </p:spPr>
        <p:txBody>
          <a:bodyPr/>
          <a:lstStyle>
            <a:lvl1pPr>
              <a:defRPr/>
            </a:lvl1pPr>
          </a:lstStyle>
          <a:p>
            <a:fld id="{94D2BBBE-2A44-4D16-8758-0239282DCC58}"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795459952"/>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8" name="Rectangle 1030"/>
          <p:cNvSpPr>
            <a:spLocks noGrp="1" noChangeArrowheads="1"/>
          </p:cNvSpPr>
          <p:nvPr>
            <p:ph type="sldNum" sz="quarter" idx="11"/>
          </p:nvPr>
        </p:nvSpPr>
        <p:spPr>
          <a:ln/>
        </p:spPr>
        <p:txBody>
          <a:bodyPr/>
          <a:lstStyle>
            <a:lvl1pPr>
              <a:defRPr/>
            </a:lvl1pPr>
          </a:lstStyle>
          <a:p>
            <a:fld id="{D5FD5635-BCCD-45D2-B61E-320731E13B1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211123489"/>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4" name="Rectangle 1030"/>
          <p:cNvSpPr>
            <a:spLocks noGrp="1" noChangeArrowheads="1"/>
          </p:cNvSpPr>
          <p:nvPr>
            <p:ph type="sldNum" sz="quarter" idx="11"/>
          </p:nvPr>
        </p:nvSpPr>
        <p:spPr>
          <a:ln/>
        </p:spPr>
        <p:txBody>
          <a:bodyPr/>
          <a:lstStyle>
            <a:lvl1pPr>
              <a:defRPr/>
            </a:lvl1pPr>
          </a:lstStyle>
          <a:p>
            <a:fld id="{018A7077-2B78-4FB5-8F56-24239751AEF0}"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748066245"/>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3" name="Rectangle 1030"/>
          <p:cNvSpPr>
            <a:spLocks noGrp="1" noChangeArrowheads="1"/>
          </p:cNvSpPr>
          <p:nvPr>
            <p:ph type="sldNum" sz="quarter" idx="11"/>
          </p:nvPr>
        </p:nvSpPr>
        <p:spPr>
          <a:ln/>
        </p:spPr>
        <p:txBody>
          <a:bodyPr/>
          <a:lstStyle>
            <a:lvl1pPr>
              <a:defRPr/>
            </a:lvl1pPr>
          </a:lstStyle>
          <a:p>
            <a:fld id="{6E86574E-FA2E-425B-A84C-39F9592E9EC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249883743"/>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6" name="Rectangle 1030"/>
          <p:cNvSpPr>
            <a:spLocks noGrp="1" noChangeArrowheads="1"/>
          </p:cNvSpPr>
          <p:nvPr>
            <p:ph type="sldNum" sz="quarter" idx="11"/>
          </p:nvPr>
        </p:nvSpPr>
        <p:spPr>
          <a:ln/>
        </p:spPr>
        <p:txBody>
          <a:bodyPr/>
          <a:lstStyle>
            <a:lvl1pPr>
              <a:defRPr/>
            </a:lvl1pPr>
          </a:lstStyle>
          <a:p>
            <a:fld id="{9148CFD0-6DDB-45F0-A989-9F5CE648BC1E}"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30224853"/>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6" name="Rectangle 1030"/>
          <p:cNvSpPr>
            <a:spLocks noGrp="1" noChangeArrowheads="1"/>
          </p:cNvSpPr>
          <p:nvPr>
            <p:ph type="sldNum" sz="quarter" idx="11"/>
          </p:nvPr>
        </p:nvSpPr>
        <p:spPr>
          <a:ln/>
        </p:spPr>
        <p:txBody>
          <a:bodyPr/>
          <a:lstStyle>
            <a:lvl1pPr>
              <a:defRPr/>
            </a:lvl1pPr>
          </a:lstStyle>
          <a:p>
            <a:fld id="{9E97B092-8552-4BA4-B0E1-CE51B98A2A2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712647908"/>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5" name="Rectangle 1030"/>
          <p:cNvSpPr>
            <a:spLocks noGrp="1" noChangeArrowheads="1"/>
          </p:cNvSpPr>
          <p:nvPr>
            <p:ph type="sldNum" sz="quarter" idx="11"/>
          </p:nvPr>
        </p:nvSpPr>
        <p:spPr>
          <a:ln/>
        </p:spPr>
        <p:txBody>
          <a:bodyPr/>
          <a:lstStyle>
            <a:lvl1pPr>
              <a:defRPr/>
            </a:lvl1pPr>
          </a:lstStyle>
          <a:p>
            <a:fld id="{F44DDA66-0DFC-412A-A4B0-EFE91F0913E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070390558"/>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5" name="Rectangle 1030"/>
          <p:cNvSpPr>
            <a:spLocks noGrp="1" noChangeArrowheads="1"/>
          </p:cNvSpPr>
          <p:nvPr>
            <p:ph type="sldNum" sz="quarter" idx="11"/>
          </p:nvPr>
        </p:nvSpPr>
        <p:spPr>
          <a:ln/>
        </p:spPr>
        <p:txBody>
          <a:bodyPr/>
          <a:lstStyle>
            <a:lvl1pPr>
              <a:defRPr/>
            </a:lvl1pPr>
          </a:lstStyle>
          <a:p>
            <a:fld id="{4D1F9A79-97CD-456A-8962-B51E5744B9C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6840374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6" name="Rectangle 1030"/>
          <p:cNvSpPr>
            <a:spLocks noGrp="1" noChangeArrowheads="1"/>
          </p:cNvSpPr>
          <p:nvPr>
            <p:ph type="sldNum" sz="quarter" idx="11"/>
          </p:nvPr>
        </p:nvSpPr>
        <p:spPr>
          <a:ln/>
        </p:spPr>
        <p:txBody>
          <a:bodyPr/>
          <a:lstStyle>
            <a:lvl1pPr>
              <a:defRPr/>
            </a:lvl1pPr>
          </a:lstStyle>
          <a:p>
            <a:fld id="{9148CFD0-6DDB-45F0-A989-9F5CE648BC1E}"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86337853"/>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7" descr="safari.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975" y="6411913"/>
            <a:ext cx="1025525" cy="2968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5" name="Rectangle 1029"/>
          <p:cNvSpPr>
            <a:spLocks noGrp="1" noChangeArrowheads="1"/>
          </p:cNvSpPr>
          <p:nvPr>
            <p:ph type="ftr" sz="quarter" idx="10"/>
          </p:nvPr>
        </p:nvSpPr>
        <p:spPr/>
        <p:txBody>
          <a:bodyPr/>
          <a:lstStyle>
            <a:lvl1pPr>
              <a:defRPr/>
            </a:lvl1pPr>
          </a:lstStyle>
          <a:p>
            <a:pPr>
              <a:defRPr/>
            </a:pPr>
            <a:r>
              <a:rPr lang="en-US"/>
              <a:t>Juan Gómez Luna Peking University. Beijing, September 7, 2015 </a:t>
            </a:r>
          </a:p>
        </p:txBody>
      </p:sp>
      <p:sp>
        <p:nvSpPr>
          <p:cNvPr id="6" name="Rectangle 1030"/>
          <p:cNvSpPr>
            <a:spLocks noGrp="1" noChangeArrowheads="1"/>
          </p:cNvSpPr>
          <p:nvPr>
            <p:ph type="sldNum" sz="quarter" idx="11"/>
          </p:nvPr>
        </p:nvSpPr>
        <p:spPr/>
        <p:txBody>
          <a:bodyPr/>
          <a:lstStyle>
            <a:lvl1pPr>
              <a:defRPr/>
            </a:lvl1pPr>
          </a:lstStyle>
          <a:p>
            <a:pPr>
              <a:defRPr/>
            </a:pPr>
            <a:fld id="{02CDD642-5717-9C43-BCF7-E4F88A58C1C2}" type="slidenum">
              <a:rPr lang="en-US"/>
              <a:pPr>
                <a:defRPr/>
              </a:pPr>
              <a:t>‹#›</a:t>
            </a:fld>
            <a:endParaRPr lang="en-US"/>
          </a:p>
        </p:txBody>
      </p:sp>
    </p:spTree>
    <p:extLst>
      <p:ext uri="{BB962C8B-B14F-4D97-AF65-F5344CB8AC3E}">
        <p14:creationId xmlns:p14="http://schemas.microsoft.com/office/powerpoint/2010/main" val="1254422593"/>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pPr>
              <a:defRPr/>
            </a:pPr>
            <a:r>
              <a:rPr lang="en-US"/>
              <a:t>Juan Gómez Luna Peking University. Beijing, September 7, 2015 </a:t>
            </a:r>
          </a:p>
        </p:txBody>
      </p:sp>
      <p:sp>
        <p:nvSpPr>
          <p:cNvPr id="5" name="Rectangle 1030"/>
          <p:cNvSpPr>
            <a:spLocks noGrp="1" noChangeArrowheads="1"/>
          </p:cNvSpPr>
          <p:nvPr>
            <p:ph type="sldNum" sz="quarter" idx="11"/>
          </p:nvPr>
        </p:nvSpPr>
        <p:spPr>
          <a:ln/>
        </p:spPr>
        <p:txBody>
          <a:bodyPr/>
          <a:lstStyle>
            <a:lvl1pPr>
              <a:defRPr/>
            </a:lvl1pPr>
          </a:lstStyle>
          <a:p>
            <a:pPr>
              <a:defRPr/>
            </a:pPr>
            <a:fld id="{FD84AC23-9DE4-C746-BC02-D3085298AE85}" type="slidenum">
              <a:rPr lang="en-US"/>
              <a:pPr>
                <a:defRPr/>
              </a:pPr>
              <a:t>‹#›</a:t>
            </a:fld>
            <a:endParaRPr lang="en-US"/>
          </a:p>
        </p:txBody>
      </p:sp>
    </p:spTree>
    <p:extLst>
      <p:ext uri="{BB962C8B-B14F-4D97-AF65-F5344CB8AC3E}">
        <p14:creationId xmlns:p14="http://schemas.microsoft.com/office/powerpoint/2010/main" val="3369825448"/>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029"/>
          <p:cNvSpPr>
            <a:spLocks noGrp="1" noChangeArrowheads="1"/>
          </p:cNvSpPr>
          <p:nvPr>
            <p:ph type="ftr" sz="quarter" idx="10"/>
          </p:nvPr>
        </p:nvSpPr>
        <p:spPr>
          <a:ln/>
        </p:spPr>
        <p:txBody>
          <a:bodyPr/>
          <a:lstStyle>
            <a:lvl1pPr>
              <a:defRPr/>
            </a:lvl1pPr>
          </a:lstStyle>
          <a:p>
            <a:pPr>
              <a:defRPr/>
            </a:pPr>
            <a:r>
              <a:rPr lang="en-US"/>
              <a:t>Juan Gómez Luna Peking University. Beijing, September 7, 2015 </a:t>
            </a:r>
          </a:p>
        </p:txBody>
      </p:sp>
      <p:sp>
        <p:nvSpPr>
          <p:cNvPr id="5" name="Rectangle 1030"/>
          <p:cNvSpPr>
            <a:spLocks noGrp="1" noChangeArrowheads="1"/>
          </p:cNvSpPr>
          <p:nvPr>
            <p:ph type="sldNum" sz="quarter" idx="11"/>
          </p:nvPr>
        </p:nvSpPr>
        <p:spPr>
          <a:ln/>
        </p:spPr>
        <p:txBody>
          <a:bodyPr/>
          <a:lstStyle>
            <a:lvl1pPr>
              <a:defRPr/>
            </a:lvl1pPr>
          </a:lstStyle>
          <a:p>
            <a:pPr>
              <a:defRPr/>
            </a:pPr>
            <a:fld id="{39065027-C458-0F45-A175-76C38D629A02}" type="slidenum">
              <a:rPr lang="en-US"/>
              <a:pPr>
                <a:defRPr/>
              </a:pPr>
              <a:t>‹#›</a:t>
            </a:fld>
            <a:endParaRPr lang="en-US"/>
          </a:p>
        </p:txBody>
      </p:sp>
    </p:spTree>
    <p:extLst>
      <p:ext uri="{BB962C8B-B14F-4D97-AF65-F5344CB8AC3E}">
        <p14:creationId xmlns:p14="http://schemas.microsoft.com/office/powerpoint/2010/main" val="4240962719"/>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29"/>
          <p:cNvSpPr>
            <a:spLocks noGrp="1" noChangeArrowheads="1"/>
          </p:cNvSpPr>
          <p:nvPr>
            <p:ph type="ftr" sz="quarter" idx="10"/>
          </p:nvPr>
        </p:nvSpPr>
        <p:spPr>
          <a:ln/>
        </p:spPr>
        <p:txBody>
          <a:bodyPr/>
          <a:lstStyle>
            <a:lvl1pPr>
              <a:defRPr/>
            </a:lvl1pPr>
          </a:lstStyle>
          <a:p>
            <a:pPr>
              <a:defRPr/>
            </a:pPr>
            <a:r>
              <a:rPr lang="en-US"/>
              <a:t>Juan Gómez Luna Peking University. Beijing, September 7, 2015 </a:t>
            </a:r>
          </a:p>
        </p:txBody>
      </p:sp>
      <p:sp>
        <p:nvSpPr>
          <p:cNvPr id="6" name="Rectangle 1030"/>
          <p:cNvSpPr>
            <a:spLocks noGrp="1" noChangeArrowheads="1"/>
          </p:cNvSpPr>
          <p:nvPr>
            <p:ph type="sldNum" sz="quarter" idx="11"/>
          </p:nvPr>
        </p:nvSpPr>
        <p:spPr>
          <a:ln/>
        </p:spPr>
        <p:txBody>
          <a:bodyPr/>
          <a:lstStyle>
            <a:lvl1pPr>
              <a:defRPr/>
            </a:lvl1pPr>
          </a:lstStyle>
          <a:p>
            <a:pPr>
              <a:defRPr/>
            </a:pPr>
            <a:fld id="{0B3F2552-3716-B24B-9F3D-FF7B024E8C3A}" type="slidenum">
              <a:rPr lang="en-US"/>
              <a:pPr>
                <a:defRPr/>
              </a:pPr>
              <a:t>‹#›</a:t>
            </a:fld>
            <a:endParaRPr lang="en-US"/>
          </a:p>
        </p:txBody>
      </p:sp>
    </p:spTree>
    <p:extLst>
      <p:ext uri="{BB962C8B-B14F-4D97-AF65-F5344CB8AC3E}">
        <p14:creationId xmlns:p14="http://schemas.microsoft.com/office/powerpoint/2010/main" val="3349633555"/>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29"/>
          <p:cNvSpPr>
            <a:spLocks noGrp="1" noChangeArrowheads="1"/>
          </p:cNvSpPr>
          <p:nvPr>
            <p:ph type="ftr" sz="quarter" idx="10"/>
          </p:nvPr>
        </p:nvSpPr>
        <p:spPr>
          <a:ln/>
        </p:spPr>
        <p:txBody>
          <a:bodyPr/>
          <a:lstStyle>
            <a:lvl1pPr>
              <a:defRPr/>
            </a:lvl1pPr>
          </a:lstStyle>
          <a:p>
            <a:pPr>
              <a:defRPr/>
            </a:pPr>
            <a:r>
              <a:rPr lang="en-US"/>
              <a:t>Juan Gómez Luna Peking University. Beijing, September 7, 2015 </a:t>
            </a:r>
          </a:p>
        </p:txBody>
      </p:sp>
      <p:sp>
        <p:nvSpPr>
          <p:cNvPr id="8" name="Rectangle 1030"/>
          <p:cNvSpPr>
            <a:spLocks noGrp="1" noChangeArrowheads="1"/>
          </p:cNvSpPr>
          <p:nvPr>
            <p:ph type="sldNum" sz="quarter" idx="11"/>
          </p:nvPr>
        </p:nvSpPr>
        <p:spPr>
          <a:ln/>
        </p:spPr>
        <p:txBody>
          <a:bodyPr/>
          <a:lstStyle>
            <a:lvl1pPr>
              <a:defRPr/>
            </a:lvl1pPr>
          </a:lstStyle>
          <a:p>
            <a:pPr>
              <a:defRPr/>
            </a:pPr>
            <a:fld id="{C07D5230-971F-2E41-8CFA-14A60A5B226D}" type="slidenum">
              <a:rPr lang="en-US"/>
              <a:pPr>
                <a:defRPr/>
              </a:pPr>
              <a:t>‹#›</a:t>
            </a:fld>
            <a:endParaRPr lang="en-US"/>
          </a:p>
        </p:txBody>
      </p:sp>
    </p:spTree>
    <p:extLst>
      <p:ext uri="{BB962C8B-B14F-4D97-AF65-F5344CB8AC3E}">
        <p14:creationId xmlns:p14="http://schemas.microsoft.com/office/powerpoint/2010/main" val="686320648"/>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9"/>
          <p:cNvSpPr>
            <a:spLocks noGrp="1" noChangeArrowheads="1"/>
          </p:cNvSpPr>
          <p:nvPr>
            <p:ph type="ftr" sz="quarter" idx="10"/>
          </p:nvPr>
        </p:nvSpPr>
        <p:spPr>
          <a:ln/>
        </p:spPr>
        <p:txBody>
          <a:bodyPr/>
          <a:lstStyle>
            <a:lvl1pPr>
              <a:defRPr/>
            </a:lvl1pPr>
          </a:lstStyle>
          <a:p>
            <a:pPr>
              <a:defRPr/>
            </a:pPr>
            <a:r>
              <a:rPr lang="en-US"/>
              <a:t>Juan Gómez Luna Peking University. Beijing, September 7, 2015 </a:t>
            </a:r>
          </a:p>
        </p:txBody>
      </p:sp>
      <p:sp>
        <p:nvSpPr>
          <p:cNvPr id="4" name="Rectangle 1030"/>
          <p:cNvSpPr>
            <a:spLocks noGrp="1" noChangeArrowheads="1"/>
          </p:cNvSpPr>
          <p:nvPr>
            <p:ph type="sldNum" sz="quarter" idx="11"/>
          </p:nvPr>
        </p:nvSpPr>
        <p:spPr>
          <a:ln/>
        </p:spPr>
        <p:txBody>
          <a:bodyPr/>
          <a:lstStyle>
            <a:lvl1pPr>
              <a:defRPr/>
            </a:lvl1pPr>
          </a:lstStyle>
          <a:p>
            <a:pPr>
              <a:defRPr/>
            </a:pPr>
            <a:fld id="{380DEAA0-2A78-7C4C-AC1D-0745BDD65952}" type="slidenum">
              <a:rPr lang="en-US"/>
              <a:pPr>
                <a:defRPr/>
              </a:pPr>
              <a:t>‹#›</a:t>
            </a:fld>
            <a:endParaRPr lang="en-US"/>
          </a:p>
        </p:txBody>
      </p:sp>
    </p:spTree>
    <p:extLst>
      <p:ext uri="{BB962C8B-B14F-4D97-AF65-F5344CB8AC3E}">
        <p14:creationId xmlns:p14="http://schemas.microsoft.com/office/powerpoint/2010/main" val="1329154556"/>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a:ln/>
        </p:spPr>
        <p:txBody>
          <a:bodyPr/>
          <a:lstStyle>
            <a:lvl1pPr>
              <a:defRPr/>
            </a:lvl1pPr>
          </a:lstStyle>
          <a:p>
            <a:pPr>
              <a:defRPr/>
            </a:pPr>
            <a:r>
              <a:rPr lang="en-US"/>
              <a:t>Juan Gómez Luna Peking University. Beijing, September 7, 2015 </a:t>
            </a:r>
          </a:p>
        </p:txBody>
      </p:sp>
      <p:sp>
        <p:nvSpPr>
          <p:cNvPr id="3" name="Rectangle 1030"/>
          <p:cNvSpPr>
            <a:spLocks noGrp="1" noChangeArrowheads="1"/>
          </p:cNvSpPr>
          <p:nvPr>
            <p:ph type="sldNum" sz="quarter" idx="11"/>
          </p:nvPr>
        </p:nvSpPr>
        <p:spPr>
          <a:ln/>
        </p:spPr>
        <p:txBody>
          <a:bodyPr/>
          <a:lstStyle>
            <a:lvl1pPr>
              <a:defRPr/>
            </a:lvl1pPr>
          </a:lstStyle>
          <a:p>
            <a:pPr>
              <a:defRPr/>
            </a:pPr>
            <a:fld id="{A4DA15DC-7DB6-2E4F-8E40-D436CE9278D6}" type="slidenum">
              <a:rPr lang="en-US"/>
              <a:pPr>
                <a:defRPr/>
              </a:pPr>
              <a:t>‹#›</a:t>
            </a:fld>
            <a:endParaRPr lang="en-US"/>
          </a:p>
        </p:txBody>
      </p:sp>
    </p:spTree>
    <p:extLst>
      <p:ext uri="{BB962C8B-B14F-4D97-AF65-F5344CB8AC3E}">
        <p14:creationId xmlns:p14="http://schemas.microsoft.com/office/powerpoint/2010/main" val="1328609927"/>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pPr>
              <a:defRPr/>
            </a:pPr>
            <a:r>
              <a:rPr lang="en-US"/>
              <a:t>Juan Gómez Luna Peking University. Beijing, September 7, 2015 </a:t>
            </a:r>
          </a:p>
        </p:txBody>
      </p:sp>
      <p:sp>
        <p:nvSpPr>
          <p:cNvPr id="6" name="Rectangle 1030"/>
          <p:cNvSpPr>
            <a:spLocks noGrp="1" noChangeArrowheads="1"/>
          </p:cNvSpPr>
          <p:nvPr>
            <p:ph type="sldNum" sz="quarter" idx="11"/>
          </p:nvPr>
        </p:nvSpPr>
        <p:spPr>
          <a:ln/>
        </p:spPr>
        <p:txBody>
          <a:bodyPr/>
          <a:lstStyle>
            <a:lvl1pPr>
              <a:defRPr/>
            </a:lvl1pPr>
          </a:lstStyle>
          <a:p>
            <a:pPr>
              <a:defRPr/>
            </a:pPr>
            <a:fld id="{B69972F1-201A-1341-A138-68D5169749F5}" type="slidenum">
              <a:rPr lang="en-US"/>
              <a:pPr>
                <a:defRPr/>
              </a:pPr>
              <a:t>‹#›</a:t>
            </a:fld>
            <a:endParaRPr lang="en-US"/>
          </a:p>
        </p:txBody>
      </p:sp>
    </p:spTree>
    <p:extLst>
      <p:ext uri="{BB962C8B-B14F-4D97-AF65-F5344CB8AC3E}">
        <p14:creationId xmlns:p14="http://schemas.microsoft.com/office/powerpoint/2010/main" val="3583802723"/>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pPr>
              <a:defRPr/>
            </a:pPr>
            <a:r>
              <a:rPr lang="en-US"/>
              <a:t>Juan Gómez Luna Peking University. Beijing, September 7, 2015 </a:t>
            </a:r>
          </a:p>
        </p:txBody>
      </p:sp>
      <p:sp>
        <p:nvSpPr>
          <p:cNvPr id="6" name="Rectangle 1030"/>
          <p:cNvSpPr>
            <a:spLocks noGrp="1" noChangeArrowheads="1"/>
          </p:cNvSpPr>
          <p:nvPr>
            <p:ph type="sldNum" sz="quarter" idx="11"/>
          </p:nvPr>
        </p:nvSpPr>
        <p:spPr>
          <a:ln/>
        </p:spPr>
        <p:txBody>
          <a:bodyPr/>
          <a:lstStyle>
            <a:lvl1pPr>
              <a:defRPr/>
            </a:lvl1pPr>
          </a:lstStyle>
          <a:p>
            <a:pPr>
              <a:defRPr/>
            </a:pPr>
            <a:fld id="{4E7A4686-03CC-5744-B2F1-C7CFBAB9DD97}" type="slidenum">
              <a:rPr lang="en-US"/>
              <a:pPr>
                <a:defRPr/>
              </a:pPr>
              <a:t>‹#›</a:t>
            </a:fld>
            <a:endParaRPr lang="en-US"/>
          </a:p>
        </p:txBody>
      </p:sp>
    </p:spTree>
    <p:extLst>
      <p:ext uri="{BB962C8B-B14F-4D97-AF65-F5344CB8AC3E}">
        <p14:creationId xmlns:p14="http://schemas.microsoft.com/office/powerpoint/2010/main" val="511547140"/>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pPr>
              <a:defRPr/>
            </a:pPr>
            <a:r>
              <a:rPr lang="en-US"/>
              <a:t>Juan Gómez Luna Peking University. Beijing, September 7, 2015 </a:t>
            </a:r>
          </a:p>
        </p:txBody>
      </p:sp>
      <p:sp>
        <p:nvSpPr>
          <p:cNvPr id="5" name="Rectangle 1030"/>
          <p:cNvSpPr>
            <a:spLocks noGrp="1" noChangeArrowheads="1"/>
          </p:cNvSpPr>
          <p:nvPr>
            <p:ph type="sldNum" sz="quarter" idx="11"/>
          </p:nvPr>
        </p:nvSpPr>
        <p:spPr>
          <a:ln/>
        </p:spPr>
        <p:txBody>
          <a:bodyPr/>
          <a:lstStyle>
            <a:lvl1pPr>
              <a:defRPr/>
            </a:lvl1pPr>
          </a:lstStyle>
          <a:p>
            <a:pPr>
              <a:defRPr/>
            </a:pPr>
            <a:fld id="{D4A60323-C27F-274D-98DD-E8A584096F1A}" type="slidenum">
              <a:rPr lang="en-US"/>
              <a:pPr>
                <a:defRPr/>
              </a:pPr>
              <a:t>‹#›</a:t>
            </a:fld>
            <a:endParaRPr lang="en-US"/>
          </a:p>
        </p:txBody>
      </p:sp>
    </p:spTree>
    <p:extLst>
      <p:ext uri="{BB962C8B-B14F-4D97-AF65-F5344CB8AC3E}">
        <p14:creationId xmlns:p14="http://schemas.microsoft.com/office/powerpoint/2010/main" val="2842246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r>
              <a:rPr lang="en-US" altLang="en-US"/>
              <a:t>Juan Gómez Luna Peking University. Beijing, September 7, 2015 </a:t>
            </a:r>
          </a:p>
        </p:txBody>
      </p:sp>
      <p:sp>
        <p:nvSpPr>
          <p:cNvPr id="5" name="Rectangle 1030"/>
          <p:cNvSpPr>
            <a:spLocks noGrp="1" noChangeArrowheads="1"/>
          </p:cNvSpPr>
          <p:nvPr>
            <p:ph type="sldNum" sz="quarter" idx="11"/>
          </p:nvPr>
        </p:nvSpPr>
        <p:spPr>
          <a:ln/>
        </p:spPr>
        <p:txBody>
          <a:bodyPr/>
          <a:lstStyle>
            <a:lvl1pPr>
              <a:defRPr/>
            </a:lvl1pPr>
          </a:lstStyle>
          <a:p>
            <a:fld id="{323594FA-E141-4234-AE05-360401972BE7}" type="slidenum">
              <a:rPr lang="en-US" altLang="en-US"/>
              <a:pPr/>
              <a:t>‹#›</a:t>
            </a:fld>
            <a:endParaRPr lang="en-US"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6" name="Rectangle 1030"/>
          <p:cNvSpPr>
            <a:spLocks noGrp="1" noChangeArrowheads="1"/>
          </p:cNvSpPr>
          <p:nvPr>
            <p:ph type="sldNum" sz="quarter" idx="11"/>
          </p:nvPr>
        </p:nvSpPr>
        <p:spPr>
          <a:ln/>
        </p:spPr>
        <p:txBody>
          <a:bodyPr/>
          <a:lstStyle>
            <a:lvl1pPr>
              <a:defRPr/>
            </a:lvl1pPr>
          </a:lstStyle>
          <a:p>
            <a:fld id="{9E97B092-8552-4BA4-B0E1-CE51B98A2A2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281889560"/>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pPr>
              <a:defRPr/>
            </a:pPr>
            <a:r>
              <a:rPr lang="en-US"/>
              <a:t>Juan Gómez Luna Peking University. Beijing, September 7, 2015 </a:t>
            </a:r>
          </a:p>
        </p:txBody>
      </p:sp>
      <p:sp>
        <p:nvSpPr>
          <p:cNvPr id="5" name="Rectangle 1030"/>
          <p:cNvSpPr>
            <a:spLocks noGrp="1" noChangeArrowheads="1"/>
          </p:cNvSpPr>
          <p:nvPr>
            <p:ph type="sldNum" sz="quarter" idx="11"/>
          </p:nvPr>
        </p:nvSpPr>
        <p:spPr>
          <a:ln/>
        </p:spPr>
        <p:txBody>
          <a:bodyPr/>
          <a:lstStyle>
            <a:lvl1pPr>
              <a:defRPr/>
            </a:lvl1pPr>
          </a:lstStyle>
          <a:p>
            <a:pPr>
              <a:defRPr/>
            </a:pPr>
            <a:fld id="{0198D1A2-8B05-D448-BEED-1DCCC56698B6}" type="slidenum">
              <a:rPr lang="en-US"/>
              <a:pPr>
                <a:defRPr/>
              </a:pPr>
              <a:t>‹#›</a:t>
            </a:fld>
            <a:endParaRPr lang="en-US"/>
          </a:p>
        </p:txBody>
      </p:sp>
    </p:spTree>
    <p:extLst>
      <p:ext uri="{BB962C8B-B14F-4D97-AF65-F5344CB8AC3E}">
        <p14:creationId xmlns:p14="http://schemas.microsoft.com/office/powerpoint/2010/main" val="276210459"/>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10600" cy="1066800"/>
          </a:xfrm>
        </p:spPr>
        <p:txBody>
          <a:bodyPr/>
          <a:lstStyle/>
          <a:p>
            <a:r>
              <a:rPr lang="en-US"/>
              <a:t>Click to edit Master title style</a:t>
            </a:r>
          </a:p>
        </p:txBody>
      </p:sp>
      <p:sp>
        <p:nvSpPr>
          <p:cNvPr id="3" name="Table Placeholder 2"/>
          <p:cNvSpPr>
            <a:spLocks noGrp="1"/>
          </p:cNvSpPr>
          <p:nvPr>
            <p:ph type="tbl" idx="1"/>
          </p:nvPr>
        </p:nvSpPr>
        <p:spPr>
          <a:xfrm>
            <a:off x="228600" y="1371600"/>
            <a:ext cx="8610600" cy="4876800"/>
          </a:xfrm>
        </p:spPr>
        <p:txBody>
          <a:bodyPr/>
          <a:lstStyle/>
          <a:p>
            <a:pPr lvl="0"/>
            <a:endParaRPr lang="en-US" noProof="0"/>
          </a:p>
        </p:txBody>
      </p:sp>
      <p:sp>
        <p:nvSpPr>
          <p:cNvPr id="4" name="Rectangle 1029"/>
          <p:cNvSpPr>
            <a:spLocks noGrp="1" noChangeArrowheads="1"/>
          </p:cNvSpPr>
          <p:nvPr>
            <p:ph type="ftr" sz="quarter" idx="10"/>
          </p:nvPr>
        </p:nvSpPr>
        <p:spPr>
          <a:ln/>
        </p:spPr>
        <p:txBody>
          <a:bodyPr/>
          <a:lstStyle>
            <a:lvl1pPr>
              <a:defRPr/>
            </a:lvl1pPr>
          </a:lstStyle>
          <a:p>
            <a:pPr>
              <a:defRPr/>
            </a:pPr>
            <a:r>
              <a:rPr lang="en-US"/>
              <a:t>Juan Gómez Luna Peking University. Beijing, September 7, 2015 </a:t>
            </a:r>
          </a:p>
        </p:txBody>
      </p:sp>
      <p:sp>
        <p:nvSpPr>
          <p:cNvPr id="5" name="Rectangle 1030"/>
          <p:cNvSpPr>
            <a:spLocks noGrp="1" noChangeArrowheads="1"/>
          </p:cNvSpPr>
          <p:nvPr>
            <p:ph type="sldNum" sz="quarter" idx="11"/>
          </p:nvPr>
        </p:nvSpPr>
        <p:spPr>
          <a:ln/>
        </p:spPr>
        <p:txBody>
          <a:bodyPr/>
          <a:lstStyle>
            <a:lvl1pPr>
              <a:defRPr/>
            </a:lvl1pPr>
          </a:lstStyle>
          <a:p>
            <a:pPr>
              <a:defRPr/>
            </a:pPr>
            <a:fld id="{70B2FA06-CF86-2545-AF2A-570D639DE5A2}" type="slidenum">
              <a:rPr lang="en-US"/>
              <a:pPr>
                <a:defRPr/>
              </a:pPr>
              <a:t>‹#›</a:t>
            </a:fld>
            <a:endParaRPr lang="en-US"/>
          </a:p>
        </p:txBody>
      </p:sp>
    </p:spTree>
    <p:extLst>
      <p:ext uri="{BB962C8B-B14F-4D97-AF65-F5344CB8AC3E}">
        <p14:creationId xmlns:p14="http://schemas.microsoft.com/office/powerpoint/2010/main" val="2828830028"/>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3"/>
          <p:cNvSpPr>
            <a:spLocks noChangeArrowheads="1"/>
          </p:cNvSpPr>
          <p:nvPr/>
        </p:nvSpPr>
        <p:spPr bwMode="auto">
          <a:xfrm>
            <a:off x="457200" y="1123950"/>
            <a:ext cx="82296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endParaRPr lang="en-US">
              <a:solidFill>
                <a:srgbClr val="000000"/>
              </a:solidFill>
              <a:latin typeface="Tahoma"/>
            </a:endParaRPr>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a:effectLst/>
        </p:spPr>
        <p:txBody>
          <a:bodyPr/>
          <a:lstStyle/>
          <a:p>
            <a:pPr>
              <a:defRPr/>
            </a:pPr>
            <a:endParaRPr lang="en-US">
              <a:solidFill>
                <a:srgbClr val="000000"/>
              </a:solidFill>
              <a:latin typeface="Tahoma"/>
            </a:endParaRPr>
          </a:p>
        </p:txBody>
      </p:sp>
      <p:sp>
        <p:nvSpPr>
          <p:cNvPr id="6"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ffectLst/>
        </p:spPr>
        <p:txBody>
          <a:bodyPr/>
          <a:lstStyle/>
          <a:p>
            <a:pPr>
              <a:defRPr/>
            </a:pPr>
            <a:endParaRPr lang="en-US">
              <a:solidFill>
                <a:srgbClr val="000000"/>
              </a:solidFill>
              <a:latin typeface="Tahoma"/>
            </a:endParaRPr>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200">
                <a:latin typeface="Garamond" pitchFamily="18" charset="0"/>
              </a:defRPr>
            </a:lvl1pPr>
          </a:lstStyle>
          <a:p>
            <a:endParaRPr lang="en-US" altLang="en-US">
              <a:solidFill>
                <a:srgbClr val="000000"/>
              </a:solidFill>
            </a:endParaRPr>
          </a:p>
        </p:txBody>
      </p:sp>
      <p:sp>
        <p:nvSpPr>
          <p:cNvPr id="8" name="Rectangle 5"/>
          <p:cNvSpPr>
            <a:spLocks noGrp="1" noChangeArrowheads="1"/>
          </p:cNvSpPr>
          <p:nvPr>
            <p:ph type="ftr" sz="quarter" idx="11"/>
          </p:nvPr>
        </p:nvSpPr>
        <p:spPr>
          <a:xfrm>
            <a:off x="3124200" y="6243638"/>
            <a:ext cx="2895600" cy="457200"/>
          </a:xfrm>
        </p:spPr>
        <p:txBody>
          <a:bodyPr/>
          <a:lstStyle>
            <a:lvl1pPr>
              <a:defRPr/>
            </a:lvl1pPr>
          </a:lstStyle>
          <a:p>
            <a:r>
              <a:rPr lang="en-US" altLang="en-US">
                <a:solidFill>
                  <a:srgbClr val="000000"/>
                </a:solidFill>
              </a:rPr>
              <a:t>Juan Gómez Luna Peking University. Beijing, September 7, 2015 </a:t>
            </a:r>
          </a:p>
        </p:txBody>
      </p:sp>
      <p:sp>
        <p:nvSpPr>
          <p:cNvPr id="9" name="Rectangle 6"/>
          <p:cNvSpPr>
            <a:spLocks noGrp="1" noChangeArrowheads="1"/>
          </p:cNvSpPr>
          <p:nvPr>
            <p:ph type="sldNum" sz="quarter" idx="12"/>
          </p:nvPr>
        </p:nvSpPr>
        <p:spPr/>
        <p:txBody>
          <a:bodyPr/>
          <a:lstStyle>
            <a:lvl1pPr>
              <a:defRPr sz="1200"/>
            </a:lvl1pPr>
          </a:lstStyle>
          <a:p>
            <a:fld id="{7341D3D9-3FE8-4025-BF66-8DAB1ABB951F}"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370461737"/>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8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5" name="Rectangle 1030"/>
          <p:cNvSpPr>
            <a:spLocks noGrp="1" noChangeArrowheads="1"/>
          </p:cNvSpPr>
          <p:nvPr>
            <p:ph type="sldNum" sz="quarter" idx="11"/>
          </p:nvPr>
        </p:nvSpPr>
        <p:spPr>
          <a:ln/>
        </p:spPr>
        <p:txBody>
          <a:bodyPr/>
          <a:lstStyle>
            <a:lvl1pPr>
              <a:defRPr/>
            </a:lvl1pPr>
          </a:lstStyle>
          <a:p>
            <a:fld id="{323594FA-E141-4234-AE05-360401972BE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083977340"/>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5" name="Rectangle 1030"/>
          <p:cNvSpPr>
            <a:spLocks noGrp="1" noChangeArrowheads="1"/>
          </p:cNvSpPr>
          <p:nvPr>
            <p:ph type="sldNum" sz="quarter" idx="11"/>
          </p:nvPr>
        </p:nvSpPr>
        <p:spPr>
          <a:ln/>
        </p:spPr>
        <p:txBody>
          <a:bodyPr/>
          <a:lstStyle>
            <a:lvl1pPr>
              <a:defRPr/>
            </a:lvl1pPr>
          </a:lstStyle>
          <a:p>
            <a:fld id="{C7AC7BA1-BEA2-40AF-9056-44DC8C98568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748964163"/>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6" name="Rectangle 1030"/>
          <p:cNvSpPr>
            <a:spLocks noGrp="1" noChangeArrowheads="1"/>
          </p:cNvSpPr>
          <p:nvPr>
            <p:ph type="sldNum" sz="quarter" idx="11"/>
          </p:nvPr>
        </p:nvSpPr>
        <p:spPr>
          <a:ln/>
        </p:spPr>
        <p:txBody>
          <a:bodyPr/>
          <a:lstStyle>
            <a:lvl1pPr>
              <a:defRPr/>
            </a:lvl1pPr>
          </a:lstStyle>
          <a:p>
            <a:fld id="{94D2BBBE-2A44-4D16-8758-0239282DCC58}"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564227174"/>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8" name="Rectangle 1030"/>
          <p:cNvSpPr>
            <a:spLocks noGrp="1" noChangeArrowheads="1"/>
          </p:cNvSpPr>
          <p:nvPr>
            <p:ph type="sldNum" sz="quarter" idx="11"/>
          </p:nvPr>
        </p:nvSpPr>
        <p:spPr>
          <a:ln/>
        </p:spPr>
        <p:txBody>
          <a:bodyPr/>
          <a:lstStyle>
            <a:lvl1pPr>
              <a:defRPr/>
            </a:lvl1pPr>
          </a:lstStyle>
          <a:p>
            <a:fld id="{D5FD5635-BCCD-45D2-B61E-320731E13B1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423425256"/>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4" name="Rectangle 1030"/>
          <p:cNvSpPr>
            <a:spLocks noGrp="1" noChangeArrowheads="1"/>
          </p:cNvSpPr>
          <p:nvPr>
            <p:ph type="sldNum" sz="quarter" idx="11"/>
          </p:nvPr>
        </p:nvSpPr>
        <p:spPr>
          <a:ln/>
        </p:spPr>
        <p:txBody>
          <a:bodyPr/>
          <a:lstStyle>
            <a:lvl1pPr>
              <a:defRPr/>
            </a:lvl1pPr>
          </a:lstStyle>
          <a:p>
            <a:fld id="{018A7077-2B78-4FB5-8F56-24239751AEF0}"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590028508"/>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3" name="Rectangle 1030"/>
          <p:cNvSpPr>
            <a:spLocks noGrp="1" noChangeArrowheads="1"/>
          </p:cNvSpPr>
          <p:nvPr>
            <p:ph type="sldNum" sz="quarter" idx="11"/>
          </p:nvPr>
        </p:nvSpPr>
        <p:spPr>
          <a:ln/>
        </p:spPr>
        <p:txBody>
          <a:bodyPr/>
          <a:lstStyle>
            <a:lvl1pPr>
              <a:defRPr/>
            </a:lvl1pPr>
          </a:lstStyle>
          <a:p>
            <a:fld id="{6E86574E-FA2E-425B-A84C-39F9592E9EC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021796304"/>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6" name="Rectangle 1030"/>
          <p:cNvSpPr>
            <a:spLocks noGrp="1" noChangeArrowheads="1"/>
          </p:cNvSpPr>
          <p:nvPr>
            <p:ph type="sldNum" sz="quarter" idx="11"/>
          </p:nvPr>
        </p:nvSpPr>
        <p:spPr>
          <a:ln/>
        </p:spPr>
        <p:txBody>
          <a:bodyPr/>
          <a:lstStyle>
            <a:lvl1pPr>
              <a:defRPr/>
            </a:lvl1pPr>
          </a:lstStyle>
          <a:p>
            <a:fld id="{9148CFD0-6DDB-45F0-A989-9F5CE648BC1E}"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7194835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5" name="Rectangle 1030"/>
          <p:cNvSpPr>
            <a:spLocks noGrp="1" noChangeArrowheads="1"/>
          </p:cNvSpPr>
          <p:nvPr>
            <p:ph type="sldNum" sz="quarter" idx="11"/>
          </p:nvPr>
        </p:nvSpPr>
        <p:spPr>
          <a:ln/>
        </p:spPr>
        <p:txBody>
          <a:bodyPr/>
          <a:lstStyle>
            <a:lvl1pPr>
              <a:defRPr/>
            </a:lvl1pPr>
          </a:lstStyle>
          <a:p>
            <a:fld id="{F44DDA66-0DFC-412A-A4B0-EFE91F0913E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787858197"/>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6" name="Rectangle 1030"/>
          <p:cNvSpPr>
            <a:spLocks noGrp="1" noChangeArrowheads="1"/>
          </p:cNvSpPr>
          <p:nvPr>
            <p:ph type="sldNum" sz="quarter" idx="11"/>
          </p:nvPr>
        </p:nvSpPr>
        <p:spPr>
          <a:ln/>
        </p:spPr>
        <p:txBody>
          <a:bodyPr/>
          <a:lstStyle>
            <a:lvl1pPr>
              <a:defRPr/>
            </a:lvl1pPr>
          </a:lstStyle>
          <a:p>
            <a:fld id="{9E97B092-8552-4BA4-B0E1-CE51B98A2A2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782701788"/>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5" name="Rectangle 1030"/>
          <p:cNvSpPr>
            <a:spLocks noGrp="1" noChangeArrowheads="1"/>
          </p:cNvSpPr>
          <p:nvPr>
            <p:ph type="sldNum" sz="quarter" idx="11"/>
          </p:nvPr>
        </p:nvSpPr>
        <p:spPr>
          <a:ln/>
        </p:spPr>
        <p:txBody>
          <a:bodyPr/>
          <a:lstStyle>
            <a:lvl1pPr>
              <a:defRPr/>
            </a:lvl1pPr>
          </a:lstStyle>
          <a:p>
            <a:fld id="{F44DDA66-0DFC-412A-A4B0-EFE91F0913E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089848879"/>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5" name="Rectangle 1030"/>
          <p:cNvSpPr>
            <a:spLocks noGrp="1" noChangeArrowheads="1"/>
          </p:cNvSpPr>
          <p:nvPr>
            <p:ph type="sldNum" sz="quarter" idx="11"/>
          </p:nvPr>
        </p:nvSpPr>
        <p:spPr>
          <a:ln/>
        </p:spPr>
        <p:txBody>
          <a:bodyPr/>
          <a:lstStyle>
            <a:lvl1pPr>
              <a:defRPr/>
            </a:lvl1pPr>
          </a:lstStyle>
          <a:p>
            <a:fld id="{4D1F9A79-97CD-456A-8962-B51E5744B9C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746933164"/>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3"/>
          <p:cNvSpPr>
            <a:spLocks noChangeArrowheads="1"/>
          </p:cNvSpPr>
          <p:nvPr/>
        </p:nvSpPr>
        <p:spPr bwMode="auto">
          <a:xfrm>
            <a:off x="457200" y="1123950"/>
            <a:ext cx="82296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lIns="91402" tIns="45702" rIns="91402" bIns="45702"/>
          <a:lstStyle/>
          <a:p>
            <a:pPr defTabSz="914024"/>
            <a:endParaRPr lang="en-US">
              <a:solidFill>
                <a:srgbClr val="000000"/>
              </a:solidFill>
              <a:latin typeface="Tahoma"/>
            </a:endParaRPr>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a:effectLst/>
        </p:spPr>
        <p:txBody>
          <a:bodyPr lIns="91402" tIns="45702" rIns="91402" bIns="45702"/>
          <a:lstStyle/>
          <a:p>
            <a:pPr defTabSz="914024">
              <a:defRPr/>
            </a:pPr>
            <a:endParaRPr lang="en-US">
              <a:solidFill>
                <a:srgbClr val="000000"/>
              </a:solidFill>
              <a:latin typeface="Tahoma"/>
            </a:endParaRPr>
          </a:p>
        </p:txBody>
      </p:sp>
      <p:sp>
        <p:nvSpPr>
          <p:cNvPr id="6"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ffectLst/>
        </p:spPr>
        <p:txBody>
          <a:bodyPr lIns="91402" tIns="45702" rIns="91402" bIns="45702"/>
          <a:lstStyle/>
          <a:p>
            <a:pPr defTabSz="914024">
              <a:defRPr/>
            </a:pPr>
            <a:endParaRPr lang="en-US">
              <a:solidFill>
                <a:srgbClr val="000000"/>
              </a:solidFill>
              <a:latin typeface="Tahoma"/>
            </a:endParaRPr>
          </a:p>
        </p:txBody>
      </p:sp>
      <p:sp>
        <p:nvSpPr>
          <p:cNvPr id="101378" name="Rectangle 2"/>
          <p:cNvSpPr>
            <a:spLocks noGrp="1" noChangeArrowheads="1"/>
          </p:cNvSpPr>
          <p:nvPr>
            <p:ph type="ctrTitle"/>
          </p:nvPr>
        </p:nvSpPr>
        <p:spPr>
          <a:xfrm>
            <a:off x="685800" y="1524001"/>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1"/>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02" tIns="45702" rIns="91402" bIns="45702" numCol="1" anchor="b" anchorCtr="0" compatLnSpc="1">
            <a:prstTxWarp prst="textNoShape">
              <a:avLst/>
            </a:prstTxWarp>
          </a:bodyPr>
          <a:lstStyle>
            <a:lvl1pPr>
              <a:defRPr sz="1200">
                <a:latin typeface="Garamond" pitchFamily="18" charset="0"/>
              </a:defRPr>
            </a:lvl1pPr>
          </a:lstStyle>
          <a:p>
            <a:pPr defTabSz="914024"/>
            <a:endParaRPr lang="en-US" altLang="en-US">
              <a:solidFill>
                <a:srgbClr val="000000"/>
              </a:solidFill>
            </a:endParaRPr>
          </a:p>
        </p:txBody>
      </p:sp>
      <p:sp>
        <p:nvSpPr>
          <p:cNvPr id="8" name="Rectangle 5"/>
          <p:cNvSpPr>
            <a:spLocks noGrp="1" noChangeArrowheads="1"/>
          </p:cNvSpPr>
          <p:nvPr>
            <p:ph type="ftr" sz="quarter" idx="11"/>
          </p:nvPr>
        </p:nvSpPr>
        <p:spPr>
          <a:xfrm>
            <a:off x="3124201" y="6243638"/>
            <a:ext cx="2895600" cy="457200"/>
          </a:xfrm>
        </p:spPr>
        <p:txBody>
          <a:bodyPr/>
          <a:lstStyle>
            <a:lvl1pPr>
              <a:defRPr/>
            </a:lvl1pPr>
          </a:lstStyle>
          <a:p>
            <a:r>
              <a:rPr lang="en-US" altLang="en-US">
                <a:solidFill>
                  <a:srgbClr val="000000"/>
                </a:solidFill>
              </a:rPr>
              <a:t>Juan Gómez Luna Peking University. Beijing, September 7, 2015 </a:t>
            </a:r>
          </a:p>
        </p:txBody>
      </p:sp>
      <p:sp>
        <p:nvSpPr>
          <p:cNvPr id="9" name="Rectangle 6"/>
          <p:cNvSpPr>
            <a:spLocks noGrp="1" noChangeArrowheads="1"/>
          </p:cNvSpPr>
          <p:nvPr>
            <p:ph type="sldNum" sz="quarter" idx="12"/>
          </p:nvPr>
        </p:nvSpPr>
        <p:spPr/>
        <p:txBody>
          <a:bodyPr/>
          <a:lstStyle>
            <a:lvl1pPr>
              <a:defRPr sz="1200"/>
            </a:lvl1pPr>
          </a:lstStyle>
          <a:p>
            <a:fld id="{7341D3D9-3FE8-4025-BF66-8DAB1ABB951F}"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044599387"/>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5" name="Rectangle 1030"/>
          <p:cNvSpPr>
            <a:spLocks noGrp="1" noChangeArrowheads="1"/>
          </p:cNvSpPr>
          <p:nvPr>
            <p:ph type="sldNum" sz="quarter" idx="11"/>
          </p:nvPr>
        </p:nvSpPr>
        <p:spPr>
          <a:ln/>
        </p:spPr>
        <p:txBody>
          <a:bodyPr/>
          <a:lstStyle>
            <a:lvl1pPr>
              <a:defRPr/>
            </a:lvl1pPr>
          </a:lstStyle>
          <a:p>
            <a:fld id="{323594FA-E141-4234-AE05-360401972BE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398560067"/>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8"/>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21"/>
            <a:ext cx="7772400" cy="1500187"/>
          </a:xfrm>
        </p:spPr>
        <p:txBody>
          <a:bodyPr anchor="b"/>
          <a:lstStyle>
            <a:lvl1pPr marL="0" indent="0">
              <a:buNone/>
              <a:defRPr sz="2000"/>
            </a:lvl1pPr>
            <a:lvl2pPr marL="457011" indent="0">
              <a:buNone/>
              <a:defRPr sz="1800"/>
            </a:lvl2pPr>
            <a:lvl3pPr marL="914024" indent="0">
              <a:buNone/>
              <a:defRPr sz="1600"/>
            </a:lvl3pPr>
            <a:lvl4pPr marL="1371040" indent="0">
              <a:buNone/>
              <a:defRPr sz="1400"/>
            </a:lvl4pPr>
            <a:lvl5pPr marL="1828052" indent="0">
              <a:buNone/>
              <a:defRPr sz="1400"/>
            </a:lvl5pPr>
            <a:lvl6pPr marL="2285064" indent="0">
              <a:buNone/>
              <a:defRPr sz="1400"/>
            </a:lvl6pPr>
            <a:lvl7pPr marL="2742079" indent="0">
              <a:buNone/>
              <a:defRPr sz="1400"/>
            </a:lvl7pPr>
            <a:lvl8pPr marL="3199088" indent="0">
              <a:buNone/>
              <a:defRPr sz="1400"/>
            </a:lvl8pPr>
            <a:lvl9pPr marL="3656104" indent="0">
              <a:buNone/>
              <a:defRPr sz="1400"/>
            </a:lvl9pPr>
          </a:lstStyle>
          <a:p>
            <a:pPr lvl="0"/>
            <a:r>
              <a:rPr lang="en-US"/>
              <a:t>Click to edit Master text styles</a:t>
            </a:r>
          </a:p>
        </p:txBody>
      </p:sp>
      <p:sp>
        <p:nvSpPr>
          <p:cNvPr id="4"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5" name="Rectangle 1030"/>
          <p:cNvSpPr>
            <a:spLocks noGrp="1" noChangeArrowheads="1"/>
          </p:cNvSpPr>
          <p:nvPr>
            <p:ph type="sldNum" sz="quarter" idx="11"/>
          </p:nvPr>
        </p:nvSpPr>
        <p:spPr>
          <a:ln/>
        </p:spPr>
        <p:txBody>
          <a:bodyPr/>
          <a:lstStyle>
            <a:lvl1pPr>
              <a:defRPr/>
            </a:lvl1pPr>
          </a:lstStyle>
          <a:p>
            <a:fld id="{C7AC7BA1-BEA2-40AF-9056-44DC8C98568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217234862"/>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6" name="Rectangle 1030"/>
          <p:cNvSpPr>
            <a:spLocks noGrp="1" noChangeArrowheads="1"/>
          </p:cNvSpPr>
          <p:nvPr>
            <p:ph type="sldNum" sz="quarter" idx="11"/>
          </p:nvPr>
        </p:nvSpPr>
        <p:spPr>
          <a:ln/>
        </p:spPr>
        <p:txBody>
          <a:bodyPr/>
          <a:lstStyle>
            <a:lvl1pPr>
              <a:defRPr/>
            </a:lvl1pPr>
          </a:lstStyle>
          <a:p>
            <a:fld id="{94D2BBBE-2A44-4D16-8758-0239282DCC58}"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903120778"/>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011" indent="0">
              <a:buNone/>
              <a:defRPr sz="2000" b="1"/>
            </a:lvl2pPr>
            <a:lvl3pPr marL="914024" indent="0">
              <a:buNone/>
              <a:defRPr sz="1800" b="1"/>
            </a:lvl3pPr>
            <a:lvl4pPr marL="1371040" indent="0">
              <a:buNone/>
              <a:defRPr sz="1600" b="1"/>
            </a:lvl4pPr>
            <a:lvl5pPr marL="1828052" indent="0">
              <a:buNone/>
              <a:defRPr sz="1600" b="1"/>
            </a:lvl5pPr>
            <a:lvl6pPr marL="2285064" indent="0">
              <a:buNone/>
              <a:defRPr sz="1600" b="1"/>
            </a:lvl6pPr>
            <a:lvl7pPr marL="2742079" indent="0">
              <a:buNone/>
              <a:defRPr sz="1600" b="1"/>
            </a:lvl7pPr>
            <a:lvl8pPr marL="3199088" indent="0">
              <a:buNone/>
              <a:defRPr sz="1600" b="1"/>
            </a:lvl8pPr>
            <a:lvl9pPr marL="3656104"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011" indent="0">
              <a:buNone/>
              <a:defRPr sz="2000" b="1"/>
            </a:lvl2pPr>
            <a:lvl3pPr marL="914024" indent="0">
              <a:buNone/>
              <a:defRPr sz="1800" b="1"/>
            </a:lvl3pPr>
            <a:lvl4pPr marL="1371040" indent="0">
              <a:buNone/>
              <a:defRPr sz="1600" b="1"/>
            </a:lvl4pPr>
            <a:lvl5pPr marL="1828052" indent="0">
              <a:buNone/>
              <a:defRPr sz="1600" b="1"/>
            </a:lvl5pPr>
            <a:lvl6pPr marL="2285064" indent="0">
              <a:buNone/>
              <a:defRPr sz="1600" b="1"/>
            </a:lvl6pPr>
            <a:lvl7pPr marL="2742079" indent="0">
              <a:buNone/>
              <a:defRPr sz="1600" b="1"/>
            </a:lvl7pPr>
            <a:lvl8pPr marL="3199088" indent="0">
              <a:buNone/>
              <a:defRPr sz="1600" b="1"/>
            </a:lvl8pPr>
            <a:lvl9pPr marL="3656104"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8" name="Rectangle 1030"/>
          <p:cNvSpPr>
            <a:spLocks noGrp="1" noChangeArrowheads="1"/>
          </p:cNvSpPr>
          <p:nvPr>
            <p:ph type="sldNum" sz="quarter" idx="11"/>
          </p:nvPr>
        </p:nvSpPr>
        <p:spPr>
          <a:ln/>
        </p:spPr>
        <p:txBody>
          <a:bodyPr/>
          <a:lstStyle>
            <a:lvl1pPr>
              <a:defRPr/>
            </a:lvl1pPr>
          </a:lstStyle>
          <a:p>
            <a:fld id="{D5FD5635-BCCD-45D2-B61E-320731E13B1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107624576"/>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4" name="Rectangle 1030"/>
          <p:cNvSpPr>
            <a:spLocks noGrp="1" noChangeArrowheads="1"/>
          </p:cNvSpPr>
          <p:nvPr>
            <p:ph type="sldNum" sz="quarter" idx="11"/>
          </p:nvPr>
        </p:nvSpPr>
        <p:spPr>
          <a:ln/>
        </p:spPr>
        <p:txBody>
          <a:bodyPr/>
          <a:lstStyle>
            <a:lvl1pPr>
              <a:defRPr/>
            </a:lvl1pPr>
          </a:lstStyle>
          <a:p>
            <a:fld id="{018A7077-2B78-4FB5-8F56-24239751AEF0}"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588977436"/>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3" name="Rectangle 1030"/>
          <p:cNvSpPr>
            <a:spLocks noGrp="1" noChangeArrowheads="1"/>
          </p:cNvSpPr>
          <p:nvPr>
            <p:ph type="sldNum" sz="quarter" idx="11"/>
          </p:nvPr>
        </p:nvSpPr>
        <p:spPr>
          <a:ln/>
        </p:spPr>
        <p:txBody>
          <a:bodyPr/>
          <a:lstStyle>
            <a:lvl1pPr>
              <a:defRPr/>
            </a:lvl1pPr>
          </a:lstStyle>
          <a:p>
            <a:fld id="{6E86574E-FA2E-425B-A84C-39F9592E9EC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1797396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5" name="Rectangle 1030"/>
          <p:cNvSpPr>
            <a:spLocks noGrp="1" noChangeArrowheads="1"/>
          </p:cNvSpPr>
          <p:nvPr>
            <p:ph type="sldNum" sz="quarter" idx="11"/>
          </p:nvPr>
        </p:nvSpPr>
        <p:spPr>
          <a:ln/>
        </p:spPr>
        <p:txBody>
          <a:bodyPr/>
          <a:lstStyle>
            <a:lvl1pPr>
              <a:defRPr/>
            </a:lvl1pPr>
          </a:lstStyle>
          <a:p>
            <a:fld id="{4D1F9A79-97CD-456A-8962-B51E5744B9C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102321076"/>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8"/>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1"/>
            <a:ext cx="3008313" cy="4691063"/>
          </a:xfrm>
        </p:spPr>
        <p:txBody>
          <a:bodyPr/>
          <a:lstStyle>
            <a:lvl1pPr marL="0" indent="0">
              <a:buNone/>
              <a:defRPr sz="1400"/>
            </a:lvl1pPr>
            <a:lvl2pPr marL="457011" indent="0">
              <a:buNone/>
              <a:defRPr sz="1200"/>
            </a:lvl2pPr>
            <a:lvl3pPr marL="914024" indent="0">
              <a:buNone/>
              <a:defRPr sz="1000"/>
            </a:lvl3pPr>
            <a:lvl4pPr marL="1371040" indent="0">
              <a:buNone/>
              <a:defRPr sz="900"/>
            </a:lvl4pPr>
            <a:lvl5pPr marL="1828052" indent="0">
              <a:buNone/>
              <a:defRPr sz="900"/>
            </a:lvl5pPr>
            <a:lvl6pPr marL="2285064" indent="0">
              <a:buNone/>
              <a:defRPr sz="900"/>
            </a:lvl6pPr>
            <a:lvl7pPr marL="2742079" indent="0">
              <a:buNone/>
              <a:defRPr sz="900"/>
            </a:lvl7pPr>
            <a:lvl8pPr marL="3199088" indent="0">
              <a:buNone/>
              <a:defRPr sz="900"/>
            </a:lvl8pPr>
            <a:lvl9pPr marL="3656104" indent="0">
              <a:buNone/>
              <a:defRPr sz="900"/>
            </a:lvl9pPr>
          </a:lstStyle>
          <a:p>
            <a:pPr lvl="0"/>
            <a:r>
              <a:rPr lang="en-US"/>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6" name="Rectangle 1030"/>
          <p:cNvSpPr>
            <a:spLocks noGrp="1" noChangeArrowheads="1"/>
          </p:cNvSpPr>
          <p:nvPr>
            <p:ph type="sldNum" sz="quarter" idx="11"/>
          </p:nvPr>
        </p:nvSpPr>
        <p:spPr>
          <a:ln/>
        </p:spPr>
        <p:txBody>
          <a:bodyPr/>
          <a:lstStyle>
            <a:lvl1pPr>
              <a:defRPr/>
            </a:lvl1pPr>
          </a:lstStyle>
          <a:p>
            <a:fld id="{9148CFD0-6DDB-45F0-A989-9F5CE648BC1E}"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650802086"/>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011" indent="0">
              <a:buNone/>
              <a:defRPr sz="2800"/>
            </a:lvl2pPr>
            <a:lvl3pPr marL="914024" indent="0">
              <a:buNone/>
              <a:defRPr sz="2400"/>
            </a:lvl3pPr>
            <a:lvl4pPr marL="1371040" indent="0">
              <a:buNone/>
              <a:defRPr sz="2000"/>
            </a:lvl4pPr>
            <a:lvl5pPr marL="1828052" indent="0">
              <a:buNone/>
              <a:defRPr sz="2000"/>
            </a:lvl5pPr>
            <a:lvl6pPr marL="2285064" indent="0">
              <a:buNone/>
              <a:defRPr sz="2000"/>
            </a:lvl6pPr>
            <a:lvl7pPr marL="2742079" indent="0">
              <a:buNone/>
              <a:defRPr sz="2000"/>
            </a:lvl7pPr>
            <a:lvl8pPr marL="3199088" indent="0">
              <a:buNone/>
              <a:defRPr sz="2000"/>
            </a:lvl8pPr>
            <a:lvl9pPr marL="3656104"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011" indent="0">
              <a:buNone/>
              <a:defRPr sz="1200"/>
            </a:lvl2pPr>
            <a:lvl3pPr marL="914024" indent="0">
              <a:buNone/>
              <a:defRPr sz="1000"/>
            </a:lvl3pPr>
            <a:lvl4pPr marL="1371040" indent="0">
              <a:buNone/>
              <a:defRPr sz="900"/>
            </a:lvl4pPr>
            <a:lvl5pPr marL="1828052" indent="0">
              <a:buNone/>
              <a:defRPr sz="900"/>
            </a:lvl5pPr>
            <a:lvl6pPr marL="2285064" indent="0">
              <a:buNone/>
              <a:defRPr sz="900"/>
            </a:lvl6pPr>
            <a:lvl7pPr marL="2742079" indent="0">
              <a:buNone/>
              <a:defRPr sz="900"/>
            </a:lvl7pPr>
            <a:lvl8pPr marL="3199088" indent="0">
              <a:buNone/>
              <a:defRPr sz="900"/>
            </a:lvl8pPr>
            <a:lvl9pPr marL="3656104" indent="0">
              <a:buNone/>
              <a:defRPr sz="900"/>
            </a:lvl9pPr>
          </a:lstStyle>
          <a:p>
            <a:pPr lvl="0"/>
            <a:r>
              <a:rPr lang="en-US"/>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6" name="Rectangle 1030"/>
          <p:cNvSpPr>
            <a:spLocks noGrp="1" noChangeArrowheads="1"/>
          </p:cNvSpPr>
          <p:nvPr>
            <p:ph type="sldNum" sz="quarter" idx="11"/>
          </p:nvPr>
        </p:nvSpPr>
        <p:spPr>
          <a:ln/>
        </p:spPr>
        <p:txBody>
          <a:bodyPr/>
          <a:lstStyle>
            <a:lvl1pPr>
              <a:defRPr/>
            </a:lvl1pPr>
          </a:lstStyle>
          <a:p>
            <a:fld id="{9E97B092-8552-4BA4-B0E1-CE51B98A2A2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197001118"/>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5" name="Rectangle 1030"/>
          <p:cNvSpPr>
            <a:spLocks noGrp="1" noChangeArrowheads="1"/>
          </p:cNvSpPr>
          <p:nvPr>
            <p:ph type="sldNum" sz="quarter" idx="11"/>
          </p:nvPr>
        </p:nvSpPr>
        <p:spPr>
          <a:ln/>
        </p:spPr>
        <p:txBody>
          <a:bodyPr/>
          <a:lstStyle>
            <a:lvl1pPr>
              <a:defRPr/>
            </a:lvl1pPr>
          </a:lstStyle>
          <a:p>
            <a:fld id="{F44DDA66-0DFC-412A-A4B0-EFE91F0913E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923235911"/>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1"/>
            <a:ext cx="215265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1"/>
            <a:ext cx="630555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5" name="Rectangle 1030"/>
          <p:cNvSpPr>
            <a:spLocks noGrp="1" noChangeArrowheads="1"/>
          </p:cNvSpPr>
          <p:nvPr>
            <p:ph type="sldNum" sz="quarter" idx="11"/>
          </p:nvPr>
        </p:nvSpPr>
        <p:spPr>
          <a:ln/>
        </p:spPr>
        <p:txBody>
          <a:bodyPr/>
          <a:lstStyle>
            <a:lvl1pPr>
              <a:defRPr/>
            </a:lvl1pPr>
          </a:lstStyle>
          <a:p>
            <a:fld id="{4D1F9A79-97CD-456A-8962-B51E5744B9C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62948123"/>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3"/>
          <p:cNvSpPr>
            <a:spLocks noChangeArrowheads="1"/>
          </p:cNvSpPr>
          <p:nvPr/>
        </p:nvSpPr>
        <p:spPr bwMode="auto">
          <a:xfrm>
            <a:off x="457200" y="1123950"/>
            <a:ext cx="82296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lIns="91416" tIns="45709" rIns="91416" bIns="45709"/>
          <a:lstStyle/>
          <a:p>
            <a:pPr defTabSz="914165"/>
            <a:endParaRPr lang="en-US">
              <a:solidFill>
                <a:srgbClr val="000000"/>
              </a:solidFill>
              <a:latin typeface="Tahoma"/>
            </a:endParaRPr>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a:effectLst/>
        </p:spPr>
        <p:txBody>
          <a:bodyPr lIns="91416" tIns="45709" rIns="91416" bIns="45709"/>
          <a:lstStyle/>
          <a:p>
            <a:pPr defTabSz="914165">
              <a:defRPr/>
            </a:pPr>
            <a:endParaRPr lang="en-US">
              <a:solidFill>
                <a:srgbClr val="000000"/>
              </a:solidFill>
              <a:latin typeface="Tahoma"/>
            </a:endParaRPr>
          </a:p>
        </p:txBody>
      </p:sp>
      <p:sp>
        <p:nvSpPr>
          <p:cNvPr id="6"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ffectLst/>
        </p:spPr>
        <p:txBody>
          <a:bodyPr lIns="91416" tIns="45709" rIns="91416" bIns="45709"/>
          <a:lstStyle/>
          <a:p>
            <a:pPr defTabSz="914165">
              <a:defRPr/>
            </a:pPr>
            <a:endParaRPr lang="en-US">
              <a:solidFill>
                <a:srgbClr val="000000"/>
              </a:solidFill>
              <a:latin typeface="Tahoma"/>
            </a:endParaRPr>
          </a:p>
        </p:txBody>
      </p:sp>
      <p:sp>
        <p:nvSpPr>
          <p:cNvPr id="101378" name="Rectangle 2"/>
          <p:cNvSpPr>
            <a:spLocks noGrp="1" noChangeArrowheads="1"/>
          </p:cNvSpPr>
          <p:nvPr>
            <p:ph type="ctrTitle"/>
          </p:nvPr>
        </p:nvSpPr>
        <p:spPr>
          <a:xfrm>
            <a:off x="685800" y="1524001"/>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1"/>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16" tIns="45709" rIns="91416" bIns="45709" numCol="1" anchor="b" anchorCtr="0" compatLnSpc="1">
            <a:prstTxWarp prst="textNoShape">
              <a:avLst/>
            </a:prstTxWarp>
          </a:bodyPr>
          <a:lstStyle>
            <a:lvl1pPr>
              <a:defRPr sz="1200">
                <a:latin typeface="Garamond" pitchFamily="18" charset="0"/>
              </a:defRPr>
            </a:lvl1pPr>
          </a:lstStyle>
          <a:p>
            <a:pPr defTabSz="914165"/>
            <a:endParaRPr lang="en-US" altLang="en-US">
              <a:solidFill>
                <a:srgbClr val="000000"/>
              </a:solidFill>
            </a:endParaRPr>
          </a:p>
        </p:txBody>
      </p:sp>
      <p:sp>
        <p:nvSpPr>
          <p:cNvPr id="8" name="Rectangle 5"/>
          <p:cNvSpPr>
            <a:spLocks noGrp="1" noChangeArrowheads="1"/>
          </p:cNvSpPr>
          <p:nvPr>
            <p:ph type="ftr" sz="quarter" idx="11"/>
          </p:nvPr>
        </p:nvSpPr>
        <p:spPr>
          <a:xfrm>
            <a:off x="3124201" y="6243638"/>
            <a:ext cx="2895600" cy="457200"/>
          </a:xfrm>
        </p:spPr>
        <p:txBody>
          <a:bodyPr/>
          <a:lstStyle>
            <a:lvl1pPr>
              <a:defRPr/>
            </a:lvl1pPr>
          </a:lstStyle>
          <a:p>
            <a:r>
              <a:rPr lang="en-US" altLang="en-US">
                <a:solidFill>
                  <a:srgbClr val="000000"/>
                </a:solidFill>
              </a:rPr>
              <a:t>Juan Gómez Luna Peking University. Beijing, September 7, 2015 </a:t>
            </a:r>
          </a:p>
        </p:txBody>
      </p:sp>
      <p:sp>
        <p:nvSpPr>
          <p:cNvPr id="9" name="Rectangle 6"/>
          <p:cNvSpPr>
            <a:spLocks noGrp="1" noChangeArrowheads="1"/>
          </p:cNvSpPr>
          <p:nvPr>
            <p:ph type="sldNum" sz="quarter" idx="12"/>
          </p:nvPr>
        </p:nvSpPr>
        <p:spPr/>
        <p:txBody>
          <a:bodyPr/>
          <a:lstStyle>
            <a:lvl1pPr>
              <a:defRPr sz="1200"/>
            </a:lvl1pPr>
          </a:lstStyle>
          <a:p>
            <a:fld id="{7341D3D9-3FE8-4025-BF66-8DAB1ABB951F}"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579193878"/>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5" name="Rectangle 1030"/>
          <p:cNvSpPr>
            <a:spLocks noGrp="1" noChangeArrowheads="1"/>
          </p:cNvSpPr>
          <p:nvPr>
            <p:ph type="sldNum" sz="quarter" idx="11"/>
          </p:nvPr>
        </p:nvSpPr>
        <p:spPr>
          <a:ln/>
        </p:spPr>
        <p:txBody>
          <a:bodyPr/>
          <a:lstStyle>
            <a:lvl1pPr>
              <a:defRPr/>
            </a:lvl1pPr>
          </a:lstStyle>
          <a:p>
            <a:fld id="{323594FA-E141-4234-AE05-360401972BE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131185237"/>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5"/>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8"/>
            <a:ext cx="7772400" cy="1500187"/>
          </a:xfrm>
        </p:spPr>
        <p:txBody>
          <a:bodyPr anchor="b"/>
          <a:lstStyle>
            <a:lvl1pPr marL="0" indent="0">
              <a:buNone/>
              <a:defRPr sz="2000"/>
            </a:lvl1pPr>
            <a:lvl2pPr marL="457082" indent="0">
              <a:buNone/>
              <a:defRPr sz="1800"/>
            </a:lvl2pPr>
            <a:lvl3pPr marL="914165" indent="0">
              <a:buNone/>
              <a:defRPr sz="1600"/>
            </a:lvl3pPr>
            <a:lvl4pPr marL="1371250" indent="0">
              <a:buNone/>
              <a:defRPr sz="1400"/>
            </a:lvl4pPr>
            <a:lvl5pPr marL="1828332" indent="0">
              <a:buNone/>
              <a:defRPr sz="1400"/>
            </a:lvl5pPr>
            <a:lvl6pPr marL="2285415" indent="0">
              <a:buNone/>
              <a:defRPr sz="1400"/>
            </a:lvl6pPr>
            <a:lvl7pPr marL="2742500" indent="0">
              <a:buNone/>
              <a:defRPr sz="1400"/>
            </a:lvl7pPr>
            <a:lvl8pPr marL="3199580" indent="0">
              <a:buNone/>
              <a:defRPr sz="1400"/>
            </a:lvl8pPr>
            <a:lvl9pPr marL="3656665" indent="0">
              <a:buNone/>
              <a:defRPr sz="1400"/>
            </a:lvl9pPr>
          </a:lstStyle>
          <a:p>
            <a:pPr lvl="0"/>
            <a:r>
              <a:rPr lang="en-US"/>
              <a:t>Click to edit Master text styles</a:t>
            </a:r>
          </a:p>
        </p:txBody>
      </p:sp>
      <p:sp>
        <p:nvSpPr>
          <p:cNvPr id="4"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5" name="Rectangle 1030"/>
          <p:cNvSpPr>
            <a:spLocks noGrp="1" noChangeArrowheads="1"/>
          </p:cNvSpPr>
          <p:nvPr>
            <p:ph type="sldNum" sz="quarter" idx="11"/>
          </p:nvPr>
        </p:nvSpPr>
        <p:spPr>
          <a:ln/>
        </p:spPr>
        <p:txBody>
          <a:bodyPr/>
          <a:lstStyle>
            <a:lvl1pPr>
              <a:defRPr/>
            </a:lvl1pPr>
          </a:lstStyle>
          <a:p>
            <a:fld id="{C7AC7BA1-BEA2-40AF-9056-44DC8C98568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143883693"/>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6" name="Rectangle 1030"/>
          <p:cNvSpPr>
            <a:spLocks noGrp="1" noChangeArrowheads="1"/>
          </p:cNvSpPr>
          <p:nvPr>
            <p:ph type="sldNum" sz="quarter" idx="11"/>
          </p:nvPr>
        </p:nvSpPr>
        <p:spPr>
          <a:ln/>
        </p:spPr>
        <p:txBody>
          <a:bodyPr/>
          <a:lstStyle>
            <a:lvl1pPr>
              <a:defRPr/>
            </a:lvl1pPr>
          </a:lstStyle>
          <a:p>
            <a:fld id="{94D2BBBE-2A44-4D16-8758-0239282DCC58}"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769650700"/>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082" indent="0">
              <a:buNone/>
              <a:defRPr sz="2000" b="1"/>
            </a:lvl2pPr>
            <a:lvl3pPr marL="914165" indent="0">
              <a:buNone/>
              <a:defRPr sz="1800" b="1"/>
            </a:lvl3pPr>
            <a:lvl4pPr marL="1371250" indent="0">
              <a:buNone/>
              <a:defRPr sz="1600" b="1"/>
            </a:lvl4pPr>
            <a:lvl5pPr marL="1828332" indent="0">
              <a:buNone/>
              <a:defRPr sz="1600" b="1"/>
            </a:lvl5pPr>
            <a:lvl6pPr marL="2285415" indent="0">
              <a:buNone/>
              <a:defRPr sz="1600" b="1"/>
            </a:lvl6pPr>
            <a:lvl7pPr marL="2742500" indent="0">
              <a:buNone/>
              <a:defRPr sz="1600" b="1"/>
            </a:lvl7pPr>
            <a:lvl8pPr marL="3199580" indent="0">
              <a:buNone/>
              <a:defRPr sz="1600" b="1"/>
            </a:lvl8pPr>
            <a:lvl9pPr marL="3656665"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082" indent="0">
              <a:buNone/>
              <a:defRPr sz="2000" b="1"/>
            </a:lvl2pPr>
            <a:lvl3pPr marL="914165" indent="0">
              <a:buNone/>
              <a:defRPr sz="1800" b="1"/>
            </a:lvl3pPr>
            <a:lvl4pPr marL="1371250" indent="0">
              <a:buNone/>
              <a:defRPr sz="1600" b="1"/>
            </a:lvl4pPr>
            <a:lvl5pPr marL="1828332" indent="0">
              <a:buNone/>
              <a:defRPr sz="1600" b="1"/>
            </a:lvl5pPr>
            <a:lvl6pPr marL="2285415" indent="0">
              <a:buNone/>
              <a:defRPr sz="1600" b="1"/>
            </a:lvl6pPr>
            <a:lvl7pPr marL="2742500" indent="0">
              <a:buNone/>
              <a:defRPr sz="1600" b="1"/>
            </a:lvl7pPr>
            <a:lvl8pPr marL="3199580" indent="0">
              <a:buNone/>
              <a:defRPr sz="1600" b="1"/>
            </a:lvl8pPr>
            <a:lvl9pPr marL="3656665"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8" name="Rectangle 1030"/>
          <p:cNvSpPr>
            <a:spLocks noGrp="1" noChangeArrowheads="1"/>
          </p:cNvSpPr>
          <p:nvPr>
            <p:ph type="sldNum" sz="quarter" idx="11"/>
          </p:nvPr>
        </p:nvSpPr>
        <p:spPr>
          <a:ln/>
        </p:spPr>
        <p:txBody>
          <a:bodyPr/>
          <a:lstStyle>
            <a:lvl1pPr>
              <a:defRPr/>
            </a:lvl1pPr>
          </a:lstStyle>
          <a:p>
            <a:fld id="{D5FD5635-BCCD-45D2-B61E-320731E13B1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640384331"/>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4" name="Rectangle 1030"/>
          <p:cNvSpPr>
            <a:spLocks noGrp="1" noChangeArrowheads="1"/>
          </p:cNvSpPr>
          <p:nvPr>
            <p:ph type="sldNum" sz="quarter" idx="11"/>
          </p:nvPr>
        </p:nvSpPr>
        <p:spPr>
          <a:ln/>
        </p:spPr>
        <p:txBody>
          <a:bodyPr/>
          <a:lstStyle>
            <a:lvl1pPr>
              <a:defRPr/>
            </a:lvl1pPr>
          </a:lstStyle>
          <a:p>
            <a:fld id="{018A7077-2B78-4FB5-8F56-24239751AEF0}"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7338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3"/>
          <p:cNvSpPr>
            <a:spLocks noChangeArrowheads="1"/>
          </p:cNvSpPr>
          <p:nvPr/>
        </p:nvSpPr>
        <p:spPr bwMode="auto">
          <a:xfrm>
            <a:off x="457200" y="1123950"/>
            <a:ext cx="82296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endParaRPr lang="en-US">
              <a:solidFill>
                <a:srgbClr val="000000"/>
              </a:solidFill>
              <a:latin typeface="Tahoma"/>
            </a:endParaRPr>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a:effectLst/>
        </p:spPr>
        <p:txBody>
          <a:bodyPr/>
          <a:lstStyle/>
          <a:p>
            <a:pPr>
              <a:defRPr/>
            </a:pPr>
            <a:endParaRPr lang="en-US">
              <a:solidFill>
                <a:srgbClr val="000000"/>
              </a:solidFill>
              <a:latin typeface="Tahoma"/>
            </a:endParaRPr>
          </a:p>
        </p:txBody>
      </p:sp>
      <p:sp>
        <p:nvSpPr>
          <p:cNvPr id="6"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ffectLst/>
        </p:spPr>
        <p:txBody>
          <a:bodyPr/>
          <a:lstStyle/>
          <a:p>
            <a:pPr>
              <a:defRPr/>
            </a:pPr>
            <a:endParaRPr lang="en-US">
              <a:solidFill>
                <a:srgbClr val="000000"/>
              </a:solidFill>
              <a:latin typeface="Tahoma"/>
            </a:endParaRPr>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200">
                <a:latin typeface="Garamond" pitchFamily="18" charset="0"/>
              </a:defRPr>
            </a:lvl1pPr>
          </a:lstStyle>
          <a:p>
            <a:endParaRPr lang="en-US" altLang="en-US">
              <a:solidFill>
                <a:srgbClr val="000000"/>
              </a:solidFill>
            </a:endParaRPr>
          </a:p>
        </p:txBody>
      </p:sp>
      <p:sp>
        <p:nvSpPr>
          <p:cNvPr id="8" name="Rectangle 5"/>
          <p:cNvSpPr>
            <a:spLocks noGrp="1" noChangeArrowheads="1"/>
          </p:cNvSpPr>
          <p:nvPr>
            <p:ph type="ftr" sz="quarter" idx="11"/>
          </p:nvPr>
        </p:nvSpPr>
        <p:spPr>
          <a:xfrm>
            <a:off x="3124200" y="6243638"/>
            <a:ext cx="2895600" cy="457200"/>
          </a:xfrm>
        </p:spPr>
        <p:txBody>
          <a:bodyPr/>
          <a:lstStyle>
            <a:lvl1pPr>
              <a:defRPr/>
            </a:lvl1pPr>
          </a:lstStyle>
          <a:p>
            <a:r>
              <a:rPr lang="en-US" altLang="en-US">
                <a:solidFill>
                  <a:srgbClr val="000000"/>
                </a:solidFill>
              </a:rPr>
              <a:t>Juan Gómez Luna Peking University. Beijing, September 7, 2015 </a:t>
            </a:r>
          </a:p>
        </p:txBody>
      </p:sp>
      <p:sp>
        <p:nvSpPr>
          <p:cNvPr id="9" name="Rectangle 6"/>
          <p:cNvSpPr>
            <a:spLocks noGrp="1" noChangeArrowheads="1"/>
          </p:cNvSpPr>
          <p:nvPr>
            <p:ph type="sldNum" sz="quarter" idx="12"/>
          </p:nvPr>
        </p:nvSpPr>
        <p:spPr/>
        <p:txBody>
          <a:bodyPr/>
          <a:lstStyle>
            <a:lvl1pPr>
              <a:defRPr sz="1200"/>
            </a:lvl1pPr>
          </a:lstStyle>
          <a:p>
            <a:fld id="{7341D3D9-3FE8-4025-BF66-8DAB1ABB951F}"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385399281"/>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3" name="Rectangle 1030"/>
          <p:cNvSpPr>
            <a:spLocks noGrp="1" noChangeArrowheads="1"/>
          </p:cNvSpPr>
          <p:nvPr>
            <p:ph type="sldNum" sz="quarter" idx="11"/>
          </p:nvPr>
        </p:nvSpPr>
        <p:spPr>
          <a:ln/>
        </p:spPr>
        <p:txBody>
          <a:bodyPr/>
          <a:lstStyle>
            <a:lvl1pPr>
              <a:defRPr/>
            </a:lvl1pPr>
          </a:lstStyle>
          <a:p>
            <a:fld id="{6E86574E-FA2E-425B-A84C-39F9592E9EC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509577748"/>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5"/>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1"/>
            <a:ext cx="3008313" cy="4691063"/>
          </a:xfrm>
        </p:spPr>
        <p:txBody>
          <a:bodyPr/>
          <a:lstStyle>
            <a:lvl1pPr marL="0" indent="0">
              <a:buNone/>
              <a:defRPr sz="1400"/>
            </a:lvl1pPr>
            <a:lvl2pPr marL="457082" indent="0">
              <a:buNone/>
              <a:defRPr sz="1200"/>
            </a:lvl2pPr>
            <a:lvl3pPr marL="914165" indent="0">
              <a:buNone/>
              <a:defRPr sz="1000"/>
            </a:lvl3pPr>
            <a:lvl4pPr marL="1371250" indent="0">
              <a:buNone/>
              <a:defRPr sz="900"/>
            </a:lvl4pPr>
            <a:lvl5pPr marL="1828332" indent="0">
              <a:buNone/>
              <a:defRPr sz="900"/>
            </a:lvl5pPr>
            <a:lvl6pPr marL="2285415" indent="0">
              <a:buNone/>
              <a:defRPr sz="900"/>
            </a:lvl6pPr>
            <a:lvl7pPr marL="2742500" indent="0">
              <a:buNone/>
              <a:defRPr sz="900"/>
            </a:lvl7pPr>
            <a:lvl8pPr marL="3199580" indent="0">
              <a:buNone/>
              <a:defRPr sz="900"/>
            </a:lvl8pPr>
            <a:lvl9pPr marL="3656665" indent="0">
              <a:buNone/>
              <a:defRPr sz="900"/>
            </a:lvl9pPr>
          </a:lstStyle>
          <a:p>
            <a:pPr lvl="0"/>
            <a:r>
              <a:rPr lang="en-US"/>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6" name="Rectangle 1030"/>
          <p:cNvSpPr>
            <a:spLocks noGrp="1" noChangeArrowheads="1"/>
          </p:cNvSpPr>
          <p:nvPr>
            <p:ph type="sldNum" sz="quarter" idx="11"/>
          </p:nvPr>
        </p:nvSpPr>
        <p:spPr>
          <a:ln/>
        </p:spPr>
        <p:txBody>
          <a:bodyPr/>
          <a:lstStyle>
            <a:lvl1pPr>
              <a:defRPr/>
            </a:lvl1pPr>
          </a:lstStyle>
          <a:p>
            <a:fld id="{9148CFD0-6DDB-45F0-A989-9F5CE648BC1E}"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214759025"/>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082" indent="0">
              <a:buNone/>
              <a:defRPr sz="2800"/>
            </a:lvl2pPr>
            <a:lvl3pPr marL="914165" indent="0">
              <a:buNone/>
              <a:defRPr sz="2400"/>
            </a:lvl3pPr>
            <a:lvl4pPr marL="1371250" indent="0">
              <a:buNone/>
              <a:defRPr sz="2000"/>
            </a:lvl4pPr>
            <a:lvl5pPr marL="1828332" indent="0">
              <a:buNone/>
              <a:defRPr sz="2000"/>
            </a:lvl5pPr>
            <a:lvl6pPr marL="2285415" indent="0">
              <a:buNone/>
              <a:defRPr sz="2000"/>
            </a:lvl6pPr>
            <a:lvl7pPr marL="2742500" indent="0">
              <a:buNone/>
              <a:defRPr sz="2000"/>
            </a:lvl7pPr>
            <a:lvl8pPr marL="3199580" indent="0">
              <a:buNone/>
              <a:defRPr sz="2000"/>
            </a:lvl8pPr>
            <a:lvl9pPr marL="3656665"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082" indent="0">
              <a:buNone/>
              <a:defRPr sz="1200"/>
            </a:lvl2pPr>
            <a:lvl3pPr marL="914165" indent="0">
              <a:buNone/>
              <a:defRPr sz="1000"/>
            </a:lvl3pPr>
            <a:lvl4pPr marL="1371250" indent="0">
              <a:buNone/>
              <a:defRPr sz="900"/>
            </a:lvl4pPr>
            <a:lvl5pPr marL="1828332" indent="0">
              <a:buNone/>
              <a:defRPr sz="900"/>
            </a:lvl5pPr>
            <a:lvl6pPr marL="2285415" indent="0">
              <a:buNone/>
              <a:defRPr sz="900"/>
            </a:lvl6pPr>
            <a:lvl7pPr marL="2742500" indent="0">
              <a:buNone/>
              <a:defRPr sz="900"/>
            </a:lvl7pPr>
            <a:lvl8pPr marL="3199580" indent="0">
              <a:buNone/>
              <a:defRPr sz="900"/>
            </a:lvl8pPr>
            <a:lvl9pPr marL="3656665" indent="0">
              <a:buNone/>
              <a:defRPr sz="900"/>
            </a:lvl9pPr>
          </a:lstStyle>
          <a:p>
            <a:pPr lvl="0"/>
            <a:r>
              <a:rPr lang="en-US"/>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6" name="Rectangle 1030"/>
          <p:cNvSpPr>
            <a:spLocks noGrp="1" noChangeArrowheads="1"/>
          </p:cNvSpPr>
          <p:nvPr>
            <p:ph type="sldNum" sz="quarter" idx="11"/>
          </p:nvPr>
        </p:nvSpPr>
        <p:spPr>
          <a:ln/>
        </p:spPr>
        <p:txBody>
          <a:bodyPr/>
          <a:lstStyle>
            <a:lvl1pPr>
              <a:defRPr/>
            </a:lvl1pPr>
          </a:lstStyle>
          <a:p>
            <a:fld id="{9E97B092-8552-4BA4-B0E1-CE51B98A2A2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28220365"/>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5" name="Rectangle 1030"/>
          <p:cNvSpPr>
            <a:spLocks noGrp="1" noChangeArrowheads="1"/>
          </p:cNvSpPr>
          <p:nvPr>
            <p:ph type="sldNum" sz="quarter" idx="11"/>
          </p:nvPr>
        </p:nvSpPr>
        <p:spPr>
          <a:ln/>
        </p:spPr>
        <p:txBody>
          <a:bodyPr/>
          <a:lstStyle>
            <a:lvl1pPr>
              <a:defRPr/>
            </a:lvl1pPr>
          </a:lstStyle>
          <a:p>
            <a:fld id="{F44DDA66-0DFC-412A-A4B0-EFE91F0913E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837159023"/>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1"/>
            <a:ext cx="215265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1"/>
            <a:ext cx="630555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5" name="Rectangle 1030"/>
          <p:cNvSpPr>
            <a:spLocks noGrp="1" noChangeArrowheads="1"/>
          </p:cNvSpPr>
          <p:nvPr>
            <p:ph type="sldNum" sz="quarter" idx="11"/>
          </p:nvPr>
        </p:nvSpPr>
        <p:spPr>
          <a:ln/>
        </p:spPr>
        <p:txBody>
          <a:bodyPr/>
          <a:lstStyle>
            <a:lvl1pPr>
              <a:defRPr/>
            </a:lvl1pPr>
          </a:lstStyle>
          <a:p>
            <a:fld id="{4D1F9A79-97CD-456A-8962-B51E5744B9C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929583518"/>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2628" y="770467"/>
            <a:ext cx="8086725" cy="3352800"/>
          </a:xfrm>
        </p:spPr>
        <p:txBody>
          <a:bodyPr anchor="b">
            <a:noAutofit/>
          </a:bodyPr>
          <a:lstStyle>
            <a:lvl1pPr algn="l">
              <a:lnSpc>
                <a:spcPct val="80000"/>
              </a:lnSpc>
              <a:defRPr sz="80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500634" y="4198409"/>
            <a:ext cx="6921151" cy="1645920"/>
          </a:xfrm>
        </p:spPr>
        <p:txBody>
          <a:bodyPr>
            <a:normAutofit/>
          </a:bodyPr>
          <a:lstStyle>
            <a:lvl1pPr marL="0" indent="0" algn="l">
              <a:buNone/>
              <a:defRPr sz="28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6" name="Date Placeholder 5"/>
          <p:cNvSpPr>
            <a:spLocks noGrp="1"/>
          </p:cNvSpPr>
          <p:nvPr>
            <p:ph type="dt" sz="half" idx="10"/>
          </p:nvPr>
        </p:nvSpPr>
        <p:spPr/>
        <p:txBody>
          <a:bodyPr/>
          <a:lstStyle/>
          <a:p>
            <a:endParaRPr lang="en-US">
              <a:solidFill>
                <a:prstClr val="black">
                  <a:alpha val="75000"/>
                </a:prstClr>
              </a:solidFill>
              <a:latin typeface="Calibri"/>
            </a:endParaRPr>
          </a:p>
        </p:txBody>
      </p:sp>
      <p:sp>
        <p:nvSpPr>
          <p:cNvPr id="10" name="Footer Placeholder 9"/>
          <p:cNvSpPr>
            <a:spLocks noGrp="1"/>
          </p:cNvSpPr>
          <p:nvPr>
            <p:ph type="ftr" sz="quarter" idx="11"/>
          </p:nvPr>
        </p:nvSpPr>
        <p:spPr/>
        <p:txBody>
          <a:bodyPr/>
          <a:lstStyle/>
          <a:p>
            <a:r>
              <a:rPr lang="en-US">
                <a:solidFill>
                  <a:prstClr val="black">
                    <a:alpha val="75000"/>
                  </a:prstClr>
                </a:solidFill>
                <a:latin typeface="Calibri"/>
              </a:rPr>
              <a:t>Juan Gómez Luna Peking University. Beijing, September 7, 2015 </a:t>
            </a:r>
            <a:endParaRPr lang="en-US" dirty="0">
              <a:solidFill>
                <a:prstClr val="black">
                  <a:alpha val="75000"/>
                </a:prstClr>
              </a:solidFill>
              <a:latin typeface="Calibri"/>
            </a:endParaRPr>
          </a:p>
        </p:txBody>
      </p:sp>
      <p:sp>
        <p:nvSpPr>
          <p:cNvPr id="11" name="Slide Number Placeholder 10"/>
          <p:cNvSpPr>
            <a:spLocks noGrp="1"/>
          </p:cNvSpPr>
          <p:nvPr>
            <p:ph type="sldNum" sz="quarter" idx="12"/>
          </p:nvPr>
        </p:nvSpPr>
        <p:spPr/>
        <p:txBody>
          <a:bodyPr/>
          <a:lstStyle/>
          <a:p>
            <a:fld id="{659951FD-F195-4FF4-B5D0-ABFF8986B8DF}" type="slidenum">
              <a:rPr lang="en-US" smtClean="0">
                <a:solidFill>
                  <a:prstClr val="black"/>
                </a:solidFill>
                <a:latin typeface="Calibri"/>
              </a:rPr>
              <a:pPr/>
              <a:t>‹#›</a:t>
            </a:fld>
            <a:endParaRPr lang="en-US" dirty="0">
              <a:solidFill>
                <a:prstClr val="black"/>
              </a:solidFill>
              <a:latin typeface="Calibri"/>
            </a:endParaRPr>
          </a:p>
        </p:txBody>
      </p:sp>
    </p:spTree>
    <p:extLst>
      <p:ext uri="{BB962C8B-B14F-4D97-AF65-F5344CB8AC3E}">
        <p14:creationId xmlns:p14="http://schemas.microsoft.com/office/powerpoint/2010/main" val="956466987"/>
      </p:ext>
    </p:extLst>
  </p:cSld>
  <p:clrMapOvr>
    <a:overrideClrMapping bg1="lt1" tx1="dk1" bg2="lt2" tx2="dk2" accent1="accent1" accent2="accent2" accent3="accent3" accent4="accent4" accent5="accent5" accent6="accent6" hlink="hlink" folHlink="folHlink"/>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title" preserve="1">
  <p:cSld name="1_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528637" y="712594"/>
            <a:ext cx="8086725" cy="2898708"/>
          </a:xfrm>
          <a:noFill/>
        </p:spPr>
        <p:txBody>
          <a:bodyPr anchor="b">
            <a:noAutofit/>
          </a:bodyPr>
          <a:lstStyle>
            <a:lvl1pPr algn="ctr">
              <a:lnSpc>
                <a:spcPct val="80000"/>
              </a:lnSpc>
              <a:defRPr sz="8000" spc="-120" baseline="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528638" y="3897565"/>
            <a:ext cx="8086724" cy="1645920"/>
          </a:xfrm>
        </p:spPr>
        <p:txBody>
          <a:bodyPr>
            <a:normAutofit/>
          </a:bodyPr>
          <a:lstStyle>
            <a:lvl1pPr marL="0" indent="0" algn="ctr">
              <a:buNone/>
              <a:defRPr sz="2800">
                <a:solidFill>
                  <a:schemeClr val="tx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5" name="Date Placeholder 4"/>
          <p:cNvSpPr>
            <a:spLocks noGrp="1"/>
          </p:cNvSpPr>
          <p:nvPr>
            <p:ph type="dt" sz="half" idx="10"/>
          </p:nvPr>
        </p:nvSpPr>
        <p:spPr/>
        <p:txBody>
          <a:bodyPr/>
          <a:lstStyle/>
          <a:p>
            <a:endParaRPr lang="en-US">
              <a:solidFill>
                <a:prstClr val="black">
                  <a:alpha val="75000"/>
                </a:prstClr>
              </a:solidFill>
              <a:latin typeface="Calibri"/>
            </a:endParaRPr>
          </a:p>
        </p:txBody>
      </p:sp>
      <p:sp>
        <p:nvSpPr>
          <p:cNvPr id="6" name="Footer Placeholder 5"/>
          <p:cNvSpPr>
            <a:spLocks noGrp="1"/>
          </p:cNvSpPr>
          <p:nvPr>
            <p:ph type="ftr" sz="quarter" idx="11"/>
          </p:nvPr>
        </p:nvSpPr>
        <p:spPr/>
        <p:txBody>
          <a:bodyPr/>
          <a:lstStyle/>
          <a:p>
            <a:r>
              <a:rPr lang="en-US">
                <a:solidFill>
                  <a:prstClr val="black">
                    <a:alpha val="75000"/>
                  </a:prstClr>
                </a:solidFill>
                <a:latin typeface="Calibri"/>
              </a:rPr>
              <a:t>Juan Gómez Luna Peking University. Beijing, September 7, 2015 </a:t>
            </a:r>
            <a:endParaRPr lang="en-US" dirty="0">
              <a:solidFill>
                <a:prstClr val="black">
                  <a:alpha val="75000"/>
                </a:prstClr>
              </a:solidFill>
              <a:latin typeface="Calibri"/>
            </a:endParaRPr>
          </a:p>
        </p:txBody>
      </p:sp>
      <p:sp>
        <p:nvSpPr>
          <p:cNvPr id="10" name="Slide Number Placeholder 9"/>
          <p:cNvSpPr>
            <a:spLocks noGrp="1"/>
          </p:cNvSpPr>
          <p:nvPr>
            <p:ph type="sldNum" sz="quarter" idx="12"/>
          </p:nvPr>
        </p:nvSpPr>
        <p:spPr/>
        <p:txBody>
          <a:bodyPr/>
          <a:lstStyle/>
          <a:p>
            <a:fld id="{659951FD-F195-4FF4-B5D0-ABFF8986B8DF}" type="slidenum">
              <a:rPr lang="en-US" smtClean="0">
                <a:solidFill>
                  <a:prstClr val="black"/>
                </a:solidFill>
                <a:latin typeface="Calibri"/>
              </a:rPr>
              <a:pPr/>
              <a:t>‹#›</a:t>
            </a:fld>
            <a:endParaRPr lang="en-US" dirty="0">
              <a:solidFill>
                <a:prstClr val="black"/>
              </a:solidFill>
              <a:latin typeface="Calibri"/>
            </a:endParaRPr>
          </a:p>
        </p:txBody>
      </p:sp>
    </p:spTree>
    <p:extLst>
      <p:ext uri="{BB962C8B-B14F-4D97-AF65-F5344CB8AC3E}">
        <p14:creationId xmlns:p14="http://schemas.microsoft.com/office/powerpoint/2010/main" val="4041047578"/>
      </p:ext>
    </p:extLst>
  </p:cSld>
  <p:clrMapOvr>
    <a:overrideClrMapping bg1="lt1" tx1="dk1" bg2="lt2" tx2="dk2" accent1="accent1" accent2="accent2" accent3="accent3" accent4="accent4" accent5="accent5" accent6="accent6" hlink="hlink" folHlink="folHlink"/>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1" name="Title Placeholder 1"/>
          <p:cNvSpPr>
            <a:spLocks noGrp="1"/>
          </p:cNvSpPr>
          <p:nvPr>
            <p:ph type="title"/>
          </p:nvPr>
        </p:nvSpPr>
        <p:spPr>
          <a:xfrm>
            <a:off x="0" y="0"/>
            <a:ext cx="9144000" cy="1085850"/>
          </a:xfrm>
          <a:prstGeom prst="rect">
            <a:avLst/>
          </a:prstGeom>
        </p:spPr>
        <p:txBody>
          <a:bodyPr vert="horz" lIns="91440" tIns="45720" rIns="91440" bIns="45720" rtlCol="0" anchor="ctr">
            <a:normAutofit/>
          </a:bodyPr>
          <a:lstStyle>
            <a:lvl1pPr marL="0">
              <a:defRPr/>
            </a:lvl1pPr>
          </a:lstStyle>
          <a:p>
            <a:r>
              <a:rPr lang="en-US" dirty="0"/>
              <a:t>Click to edit Master title style</a:t>
            </a:r>
          </a:p>
        </p:txBody>
      </p:sp>
      <p:sp>
        <p:nvSpPr>
          <p:cNvPr id="24" name="Content Placeholder 22"/>
          <p:cNvSpPr>
            <a:spLocks noGrp="1"/>
          </p:cNvSpPr>
          <p:nvPr>
            <p:ph sz="quarter" idx="11"/>
          </p:nvPr>
        </p:nvSpPr>
        <p:spPr>
          <a:xfrm>
            <a:off x="123825" y="1241652"/>
            <a:ext cx="8897938" cy="52244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2"/>
          </p:nvPr>
        </p:nvSpPr>
        <p:spPr/>
        <p:txBody>
          <a:bodyPr/>
          <a:lstStyle/>
          <a:p>
            <a:endParaRPr lang="en-US">
              <a:solidFill>
                <a:prstClr val="black">
                  <a:alpha val="75000"/>
                </a:prstClr>
              </a:solidFill>
              <a:latin typeface="Calibri"/>
            </a:endParaRPr>
          </a:p>
        </p:txBody>
      </p:sp>
      <p:sp>
        <p:nvSpPr>
          <p:cNvPr id="6" name="Footer Placeholder 5"/>
          <p:cNvSpPr>
            <a:spLocks noGrp="1"/>
          </p:cNvSpPr>
          <p:nvPr>
            <p:ph type="ftr" sz="quarter" idx="13"/>
          </p:nvPr>
        </p:nvSpPr>
        <p:spPr/>
        <p:txBody>
          <a:bodyPr/>
          <a:lstStyle/>
          <a:p>
            <a:r>
              <a:rPr lang="en-US">
                <a:solidFill>
                  <a:prstClr val="black">
                    <a:alpha val="75000"/>
                  </a:prstClr>
                </a:solidFill>
                <a:latin typeface="Calibri"/>
              </a:rPr>
              <a:t>Juan Gómez Luna Peking University. Beijing, September 7, 2015 </a:t>
            </a:r>
            <a:endParaRPr lang="en-US" dirty="0">
              <a:solidFill>
                <a:prstClr val="black">
                  <a:alpha val="75000"/>
                </a:prstClr>
              </a:solidFill>
              <a:latin typeface="Calibri"/>
            </a:endParaRPr>
          </a:p>
        </p:txBody>
      </p:sp>
      <p:sp>
        <p:nvSpPr>
          <p:cNvPr id="7" name="Slide Number Placeholder 6"/>
          <p:cNvSpPr>
            <a:spLocks noGrp="1"/>
          </p:cNvSpPr>
          <p:nvPr>
            <p:ph type="sldNum" sz="quarter" idx="14"/>
          </p:nvPr>
        </p:nvSpPr>
        <p:spPr/>
        <p:txBody>
          <a:bodyPr/>
          <a:lstStyle/>
          <a:p>
            <a:fld id="{659951FD-F195-4FF4-B5D0-ABFF8986B8DF}" type="slidenum">
              <a:rPr lang="en-US" smtClean="0">
                <a:solidFill>
                  <a:prstClr val="black"/>
                </a:solidFill>
                <a:latin typeface="Calibri"/>
              </a:rPr>
              <a:pPr/>
              <a:t>‹#›</a:t>
            </a:fld>
            <a:endParaRPr lang="en-US" dirty="0">
              <a:solidFill>
                <a:prstClr val="black"/>
              </a:solidFill>
              <a:latin typeface="Calibri"/>
            </a:endParaRPr>
          </a:p>
        </p:txBody>
      </p:sp>
    </p:spTree>
    <p:extLst>
      <p:ext uri="{BB962C8B-B14F-4D97-AF65-F5344CB8AC3E}">
        <p14:creationId xmlns:p14="http://schemas.microsoft.com/office/powerpoint/2010/main" val="3774591281"/>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2628" y="767419"/>
            <a:ext cx="8085582" cy="3355848"/>
          </a:xfrm>
          <a:solidFill>
            <a:schemeClr val="bg1"/>
          </a:solidFill>
        </p:spPr>
        <p:txBody>
          <a:bodyPr anchor="b">
            <a:normAutofit/>
          </a:bodyPr>
          <a:lstStyle>
            <a:lvl1pPr>
              <a:lnSpc>
                <a:spcPct val="80000"/>
              </a:lnSpc>
              <a:defRPr sz="80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00634" y="4187275"/>
            <a:ext cx="6919722" cy="1645920"/>
          </a:xfrm>
        </p:spPr>
        <p:txBody>
          <a:bodyPr anchor="t">
            <a:normAutofit/>
          </a:bodyPr>
          <a:lstStyle>
            <a:lvl1pPr marL="0" indent="0">
              <a:buNone/>
              <a:defRPr sz="28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solidFill>
                <a:prstClr val="black">
                  <a:alpha val="75000"/>
                </a:prstClr>
              </a:solidFill>
              <a:latin typeface="Calibri"/>
            </a:endParaRPr>
          </a:p>
        </p:txBody>
      </p:sp>
      <p:sp>
        <p:nvSpPr>
          <p:cNvPr id="5" name="Footer Placeholder 4"/>
          <p:cNvSpPr>
            <a:spLocks noGrp="1"/>
          </p:cNvSpPr>
          <p:nvPr>
            <p:ph type="ftr" sz="quarter" idx="11"/>
          </p:nvPr>
        </p:nvSpPr>
        <p:spPr/>
        <p:txBody>
          <a:bodyPr/>
          <a:lstStyle/>
          <a:p>
            <a:r>
              <a:rPr lang="en-US">
                <a:solidFill>
                  <a:prstClr val="black">
                    <a:alpha val="75000"/>
                  </a:prstClr>
                </a:solidFill>
                <a:latin typeface="Calibri"/>
              </a:rPr>
              <a:t>Juan Gómez Luna Peking University. Beijing, September 7, 2015 </a:t>
            </a:r>
            <a:endParaRPr lang="en-US" dirty="0">
              <a:solidFill>
                <a:prstClr val="black">
                  <a:alpha val="75000"/>
                </a:prstClr>
              </a:solidFill>
              <a:latin typeface="Calibri"/>
            </a:endParaRPr>
          </a:p>
        </p:txBody>
      </p:sp>
      <p:sp>
        <p:nvSpPr>
          <p:cNvPr id="9" name="Slide Number Placeholder 8"/>
          <p:cNvSpPr>
            <a:spLocks noGrp="1"/>
          </p:cNvSpPr>
          <p:nvPr>
            <p:ph type="sldNum" sz="quarter" idx="12"/>
          </p:nvPr>
        </p:nvSpPr>
        <p:spPr/>
        <p:txBody>
          <a:bodyPr/>
          <a:lstStyle/>
          <a:p>
            <a:fld id="{659951FD-F195-4FF4-B5D0-ABFF8986B8DF}" type="slidenum">
              <a:rPr lang="en-US" smtClean="0">
                <a:solidFill>
                  <a:prstClr val="black"/>
                </a:solidFill>
                <a:latin typeface="Calibri"/>
              </a:rPr>
              <a:pPr/>
              <a:t>‹#›</a:t>
            </a:fld>
            <a:endParaRPr lang="en-US" dirty="0">
              <a:solidFill>
                <a:prstClr val="black"/>
              </a:solidFill>
              <a:latin typeface="Calibri"/>
            </a:endParaRPr>
          </a:p>
        </p:txBody>
      </p:sp>
    </p:spTree>
    <p:extLst>
      <p:ext uri="{BB962C8B-B14F-4D97-AF65-F5344CB8AC3E}">
        <p14:creationId xmlns:p14="http://schemas.microsoft.com/office/powerpoint/2010/main" val="2497539033"/>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88798" y="1208312"/>
            <a:ext cx="4271962" cy="5053693"/>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1603" y="1208312"/>
            <a:ext cx="4271962" cy="5053693"/>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solidFill>
                <a:prstClr val="black">
                  <a:alpha val="75000"/>
                </a:prstClr>
              </a:solidFill>
              <a:latin typeface="Calibri"/>
            </a:endParaRPr>
          </a:p>
        </p:txBody>
      </p:sp>
      <p:sp>
        <p:nvSpPr>
          <p:cNvPr id="6" name="Footer Placeholder 5"/>
          <p:cNvSpPr>
            <a:spLocks noGrp="1"/>
          </p:cNvSpPr>
          <p:nvPr>
            <p:ph type="ftr" sz="quarter" idx="11"/>
          </p:nvPr>
        </p:nvSpPr>
        <p:spPr/>
        <p:txBody>
          <a:bodyPr/>
          <a:lstStyle/>
          <a:p>
            <a:r>
              <a:rPr lang="en-US">
                <a:solidFill>
                  <a:prstClr val="black">
                    <a:alpha val="75000"/>
                  </a:prstClr>
                </a:solidFill>
                <a:latin typeface="Calibri"/>
              </a:rPr>
              <a:t>Juan Gómez Luna Peking University. Beijing, September 7, 2015 </a:t>
            </a:r>
            <a:endParaRPr lang="en-US" dirty="0">
              <a:solidFill>
                <a:prstClr val="black">
                  <a:alpha val="75000"/>
                </a:prstClr>
              </a:solidFill>
              <a:latin typeface="Calibri"/>
            </a:endParaRPr>
          </a:p>
        </p:txBody>
      </p:sp>
      <p:sp>
        <p:nvSpPr>
          <p:cNvPr id="10" name="Slide Number Placeholder 9"/>
          <p:cNvSpPr>
            <a:spLocks noGrp="1"/>
          </p:cNvSpPr>
          <p:nvPr>
            <p:ph type="sldNum" sz="quarter" idx="12"/>
          </p:nvPr>
        </p:nvSpPr>
        <p:spPr/>
        <p:txBody>
          <a:bodyPr/>
          <a:lstStyle/>
          <a:p>
            <a:fld id="{659951FD-F195-4FF4-B5D0-ABFF8986B8DF}" type="slidenum">
              <a:rPr lang="en-US" smtClean="0">
                <a:solidFill>
                  <a:prstClr val="black"/>
                </a:solidFill>
                <a:latin typeface="Calibri"/>
              </a:rPr>
              <a:pPr/>
              <a:t>‹#›</a:t>
            </a:fld>
            <a:endParaRPr lang="en-US" dirty="0">
              <a:solidFill>
                <a:prstClr val="black"/>
              </a:solidFill>
              <a:latin typeface="Calibri"/>
            </a:endParaRPr>
          </a:p>
        </p:txBody>
      </p:sp>
    </p:spTree>
    <p:extLst>
      <p:ext uri="{BB962C8B-B14F-4D97-AF65-F5344CB8AC3E}">
        <p14:creationId xmlns:p14="http://schemas.microsoft.com/office/powerpoint/2010/main" val="23445957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5" name="Rectangle 1030"/>
          <p:cNvSpPr>
            <a:spLocks noGrp="1" noChangeArrowheads="1"/>
          </p:cNvSpPr>
          <p:nvPr>
            <p:ph type="sldNum" sz="quarter" idx="11"/>
          </p:nvPr>
        </p:nvSpPr>
        <p:spPr>
          <a:ln/>
        </p:spPr>
        <p:txBody>
          <a:bodyPr/>
          <a:lstStyle>
            <a:lvl1pPr>
              <a:defRPr/>
            </a:lvl1pPr>
          </a:lstStyle>
          <a:p>
            <a:fld id="{323594FA-E141-4234-AE05-360401972BE7}" type="slidenum">
              <a:rPr lang="en-US" altLang="en-US">
                <a:solidFill>
                  <a:srgbClr val="000000"/>
                </a:solidFill>
              </a:rPr>
              <a:pPr/>
              <a:t>‹#›</a:t>
            </a:fld>
            <a:endParaRPr lang="en-US" altLang="en-US">
              <a:solidFill>
                <a:srgbClr val="000000"/>
              </a:solidFill>
            </a:endParaRPr>
          </a:p>
        </p:txBody>
      </p:sp>
      <p:pic>
        <p:nvPicPr>
          <p:cNvPr id="6" name="Picture 5" descr="safari.png"/>
          <p:cNvPicPr>
            <a:picLocks noChangeAspect="1"/>
          </p:cNvPicPr>
          <p:nvPr userDrawn="1"/>
        </p:nvPicPr>
        <p:blipFill>
          <a:blip r:embed="rId2" cstate="print"/>
          <a:stretch>
            <a:fillRect/>
          </a:stretch>
        </p:blipFill>
        <p:spPr>
          <a:xfrm>
            <a:off x="179512" y="6453336"/>
            <a:ext cx="1080120" cy="312522"/>
          </a:xfrm>
          <a:prstGeom prst="rect">
            <a:avLst/>
          </a:prstGeom>
        </p:spPr>
      </p:pic>
    </p:spTree>
    <p:extLst>
      <p:ext uri="{BB962C8B-B14F-4D97-AF65-F5344CB8AC3E}">
        <p14:creationId xmlns:p14="http://schemas.microsoft.com/office/powerpoint/2010/main" val="1949994594"/>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88798" y="1197209"/>
            <a:ext cx="4271962" cy="723400"/>
          </a:xfrm>
        </p:spPr>
        <p:txBody>
          <a:bodyPr anchor="ctr">
            <a:normAutofit/>
          </a:bodyPr>
          <a:lstStyle>
            <a:lvl1pPr marL="0" indent="0">
              <a:spcBef>
                <a:spcPts val="0"/>
              </a:spcBef>
              <a:buNone/>
              <a:defRPr sz="2000" b="0" cap="all"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88798" y="2029968"/>
            <a:ext cx="4271962" cy="4231057"/>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51603" y="1194345"/>
            <a:ext cx="4271962" cy="722376"/>
          </a:xfrm>
        </p:spPr>
        <p:txBody>
          <a:bodyPr anchor="ctr">
            <a:normAutofit/>
          </a:bodyPr>
          <a:lstStyle>
            <a:lvl1pPr marL="0" indent="0">
              <a:spcBef>
                <a:spcPts val="0"/>
              </a:spcBef>
              <a:buNone/>
              <a:defRPr sz="2000" b="0" cap="all"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51603" y="2025216"/>
            <a:ext cx="4271962" cy="4235809"/>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endParaRPr lang="en-US">
              <a:solidFill>
                <a:prstClr val="black">
                  <a:alpha val="75000"/>
                </a:prstClr>
              </a:solidFill>
              <a:latin typeface="Calibri"/>
            </a:endParaRPr>
          </a:p>
        </p:txBody>
      </p:sp>
      <p:sp>
        <p:nvSpPr>
          <p:cNvPr id="7" name="Footer Placeholder 6"/>
          <p:cNvSpPr>
            <a:spLocks noGrp="1"/>
          </p:cNvSpPr>
          <p:nvPr>
            <p:ph type="ftr" sz="quarter" idx="11"/>
          </p:nvPr>
        </p:nvSpPr>
        <p:spPr/>
        <p:txBody>
          <a:bodyPr/>
          <a:lstStyle/>
          <a:p>
            <a:r>
              <a:rPr lang="en-US">
                <a:solidFill>
                  <a:prstClr val="black">
                    <a:alpha val="75000"/>
                  </a:prstClr>
                </a:solidFill>
                <a:latin typeface="Calibri"/>
              </a:rPr>
              <a:t>Juan Gómez Luna Peking University. Beijing, September 7, 2015 </a:t>
            </a:r>
            <a:endParaRPr lang="en-US" dirty="0">
              <a:solidFill>
                <a:prstClr val="black">
                  <a:alpha val="75000"/>
                </a:prstClr>
              </a:solidFill>
              <a:latin typeface="Calibri"/>
            </a:endParaRPr>
          </a:p>
        </p:txBody>
      </p:sp>
      <p:sp>
        <p:nvSpPr>
          <p:cNvPr id="8" name="Slide Number Placeholder 7"/>
          <p:cNvSpPr>
            <a:spLocks noGrp="1"/>
          </p:cNvSpPr>
          <p:nvPr>
            <p:ph type="sldNum" sz="quarter" idx="12"/>
          </p:nvPr>
        </p:nvSpPr>
        <p:spPr/>
        <p:txBody>
          <a:bodyPr/>
          <a:lstStyle/>
          <a:p>
            <a:fld id="{659951FD-F195-4FF4-B5D0-ABFF8986B8DF}" type="slidenum">
              <a:rPr lang="en-US" smtClean="0">
                <a:solidFill>
                  <a:prstClr val="black"/>
                </a:solidFill>
                <a:latin typeface="Calibri"/>
              </a:rPr>
              <a:pPr/>
              <a:t>‹#›</a:t>
            </a:fld>
            <a:endParaRPr lang="en-US" dirty="0">
              <a:solidFill>
                <a:prstClr val="black"/>
              </a:solidFill>
              <a:latin typeface="Calibri"/>
            </a:endParaRPr>
          </a:p>
        </p:txBody>
      </p:sp>
    </p:spTree>
    <p:extLst>
      <p:ext uri="{BB962C8B-B14F-4D97-AF65-F5344CB8AC3E}">
        <p14:creationId xmlns:p14="http://schemas.microsoft.com/office/powerpoint/2010/main" val="430774320"/>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endParaRPr lang="en-US">
              <a:solidFill>
                <a:prstClr val="black">
                  <a:alpha val="75000"/>
                </a:prstClr>
              </a:solidFill>
              <a:latin typeface="Calibri"/>
            </a:endParaRPr>
          </a:p>
        </p:txBody>
      </p:sp>
      <p:sp>
        <p:nvSpPr>
          <p:cNvPr id="7" name="Footer Placeholder 6"/>
          <p:cNvSpPr>
            <a:spLocks noGrp="1"/>
          </p:cNvSpPr>
          <p:nvPr>
            <p:ph type="ftr" sz="quarter" idx="11"/>
          </p:nvPr>
        </p:nvSpPr>
        <p:spPr/>
        <p:txBody>
          <a:bodyPr/>
          <a:lstStyle/>
          <a:p>
            <a:r>
              <a:rPr lang="en-US">
                <a:solidFill>
                  <a:prstClr val="black">
                    <a:alpha val="75000"/>
                  </a:prstClr>
                </a:solidFill>
                <a:latin typeface="Calibri"/>
              </a:rPr>
              <a:t>Juan Gómez Luna Peking University. Beijing, September 7, 2015 </a:t>
            </a:r>
            <a:endParaRPr lang="en-US" dirty="0">
              <a:solidFill>
                <a:prstClr val="black">
                  <a:alpha val="75000"/>
                </a:prstClr>
              </a:solidFill>
              <a:latin typeface="Calibri"/>
            </a:endParaRPr>
          </a:p>
        </p:txBody>
      </p:sp>
      <p:sp>
        <p:nvSpPr>
          <p:cNvPr id="8" name="Slide Number Placeholder 7"/>
          <p:cNvSpPr>
            <a:spLocks noGrp="1"/>
          </p:cNvSpPr>
          <p:nvPr>
            <p:ph type="sldNum" sz="quarter" idx="12"/>
          </p:nvPr>
        </p:nvSpPr>
        <p:spPr/>
        <p:txBody>
          <a:bodyPr/>
          <a:lstStyle/>
          <a:p>
            <a:fld id="{659951FD-F195-4FF4-B5D0-ABFF8986B8DF}" type="slidenum">
              <a:rPr lang="en-US" smtClean="0">
                <a:solidFill>
                  <a:prstClr val="black"/>
                </a:solidFill>
                <a:latin typeface="Calibri"/>
              </a:rPr>
              <a:pPr/>
              <a:t>‹#›</a:t>
            </a:fld>
            <a:endParaRPr lang="en-US" dirty="0">
              <a:solidFill>
                <a:prstClr val="black"/>
              </a:solidFill>
              <a:latin typeface="Calibri"/>
            </a:endParaRPr>
          </a:p>
        </p:txBody>
      </p:sp>
    </p:spTree>
    <p:extLst>
      <p:ext uri="{BB962C8B-B14F-4D97-AF65-F5344CB8AC3E}">
        <p14:creationId xmlns:p14="http://schemas.microsoft.com/office/powerpoint/2010/main" val="1868654668"/>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endParaRPr lang="en-US">
              <a:solidFill>
                <a:prstClr val="black">
                  <a:alpha val="75000"/>
                </a:prstClr>
              </a:solidFill>
              <a:latin typeface="Calibri"/>
            </a:endParaRPr>
          </a:p>
        </p:txBody>
      </p:sp>
      <p:sp>
        <p:nvSpPr>
          <p:cNvPr id="6" name="Footer Placeholder 5"/>
          <p:cNvSpPr>
            <a:spLocks noGrp="1"/>
          </p:cNvSpPr>
          <p:nvPr>
            <p:ph type="ftr" sz="quarter" idx="11"/>
          </p:nvPr>
        </p:nvSpPr>
        <p:spPr/>
        <p:txBody>
          <a:bodyPr/>
          <a:lstStyle/>
          <a:p>
            <a:r>
              <a:rPr lang="en-US">
                <a:solidFill>
                  <a:prstClr val="black">
                    <a:alpha val="75000"/>
                  </a:prstClr>
                </a:solidFill>
                <a:latin typeface="Calibri"/>
              </a:rPr>
              <a:t>Juan Gómez Luna Peking University. Beijing, September 7, 2015 </a:t>
            </a:r>
            <a:endParaRPr lang="en-US" dirty="0">
              <a:solidFill>
                <a:prstClr val="black">
                  <a:alpha val="75000"/>
                </a:prstClr>
              </a:solidFill>
              <a:latin typeface="Calibri"/>
            </a:endParaRPr>
          </a:p>
        </p:txBody>
      </p:sp>
      <p:sp>
        <p:nvSpPr>
          <p:cNvPr id="7" name="Slide Number Placeholder 6"/>
          <p:cNvSpPr>
            <a:spLocks noGrp="1"/>
          </p:cNvSpPr>
          <p:nvPr>
            <p:ph type="sldNum" sz="quarter" idx="12"/>
          </p:nvPr>
        </p:nvSpPr>
        <p:spPr/>
        <p:txBody>
          <a:bodyPr/>
          <a:lstStyle/>
          <a:p>
            <a:fld id="{659951FD-F195-4FF4-B5D0-ABFF8986B8DF}" type="slidenum">
              <a:rPr lang="en-US" smtClean="0">
                <a:solidFill>
                  <a:prstClr val="black"/>
                </a:solidFill>
                <a:latin typeface="Calibri"/>
              </a:rPr>
              <a:pPr/>
              <a:t>‹#›</a:t>
            </a:fld>
            <a:endParaRPr lang="en-US" dirty="0">
              <a:solidFill>
                <a:prstClr val="black"/>
              </a:solidFill>
              <a:latin typeface="Calibri"/>
            </a:endParaRPr>
          </a:p>
        </p:txBody>
      </p:sp>
    </p:spTree>
    <p:extLst>
      <p:ext uri="{BB962C8B-B14F-4D97-AF65-F5344CB8AC3E}">
        <p14:creationId xmlns:p14="http://schemas.microsoft.com/office/powerpoint/2010/main" val="207955635"/>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5715000" y="0"/>
            <a:ext cx="3429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6196053" y="542282"/>
            <a:ext cx="2537460" cy="1920240"/>
          </a:xfrm>
        </p:spPr>
        <p:txBody>
          <a:bodyPr anchor="b">
            <a:noAutofit/>
          </a:bodyPr>
          <a:lstStyle>
            <a:lvl1pPr>
              <a:lnSpc>
                <a:spcPct val="85000"/>
              </a:lnSpc>
              <a:defRPr sz="36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71500" y="762000"/>
            <a:ext cx="4572000" cy="4572000"/>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06987" y="2511813"/>
            <a:ext cx="254889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500">
                <a:solidFill>
                  <a:srgbClr val="40404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8" name="Date Placeholder 7"/>
          <p:cNvSpPr>
            <a:spLocks noGrp="1"/>
          </p:cNvSpPr>
          <p:nvPr>
            <p:ph type="dt" sz="half" idx="10"/>
          </p:nvPr>
        </p:nvSpPr>
        <p:spPr/>
        <p:txBody>
          <a:bodyPr/>
          <a:lstStyle/>
          <a:p>
            <a:endParaRPr lang="en-US">
              <a:solidFill>
                <a:prstClr val="black">
                  <a:alpha val="75000"/>
                </a:prstClr>
              </a:solidFill>
              <a:latin typeface="Calibri"/>
            </a:endParaRPr>
          </a:p>
        </p:txBody>
      </p:sp>
      <p:sp>
        <p:nvSpPr>
          <p:cNvPr id="10" name="Footer Placeholder 9"/>
          <p:cNvSpPr>
            <a:spLocks noGrp="1"/>
          </p:cNvSpPr>
          <p:nvPr>
            <p:ph type="ftr" sz="quarter" idx="11"/>
          </p:nvPr>
        </p:nvSpPr>
        <p:spPr/>
        <p:txBody>
          <a:bodyPr/>
          <a:lstStyle/>
          <a:p>
            <a:r>
              <a:rPr lang="en-US">
                <a:solidFill>
                  <a:prstClr val="black">
                    <a:alpha val="75000"/>
                  </a:prstClr>
                </a:solidFill>
                <a:latin typeface="Calibri"/>
              </a:rPr>
              <a:t>Juan Gómez Luna Peking University. Beijing, September 7, 2015 </a:t>
            </a:r>
            <a:endParaRPr lang="en-US" dirty="0">
              <a:solidFill>
                <a:prstClr val="black">
                  <a:alpha val="75000"/>
                </a:prstClr>
              </a:solidFill>
              <a:latin typeface="Calibri"/>
            </a:endParaRPr>
          </a:p>
        </p:txBody>
      </p:sp>
      <p:sp>
        <p:nvSpPr>
          <p:cNvPr id="11" name="Slide Number Placeholder 10"/>
          <p:cNvSpPr>
            <a:spLocks noGrp="1"/>
          </p:cNvSpPr>
          <p:nvPr>
            <p:ph type="sldNum" sz="quarter" idx="12"/>
          </p:nvPr>
        </p:nvSpPr>
        <p:spPr/>
        <p:txBody>
          <a:bodyPr/>
          <a:lstStyle/>
          <a:p>
            <a:fld id="{659951FD-F195-4FF4-B5D0-ABFF8986B8DF}" type="slidenum">
              <a:rPr lang="en-US" smtClean="0">
                <a:solidFill>
                  <a:prstClr val="black"/>
                </a:solidFill>
                <a:latin typeface="Calibri"/>
              </a:rPr>
              <a:pPr/>
              <a:t>‹#›</a:t>
            </a:fld>
            <a:endParaRPr lang="en-US" dirty="0">
              <a:solidFill>
                <a:prstClr val="black"/>
              </a:solidFill>
              <a:latin typeface="Calibri"/>
            </a:endParaRPr>
          </a:p>
        </p:txBody>
      </p:sp>
    </p:spTree>
    <p:extLst>
      <p:ext uri="{BB962C8B-B14F-4D97-AF65-F5344CB8AC3E}">
        <p14:creationId xmlns:p14="http://schemas.microsoft.com/office/powerpoint/2010/main" val="1828291441"/>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918" y="5418668"/>
            <a:ext cx="8085582" cy="613283"/>
          </a:xfrm>
        </p:spPr>
        <p:txBody>
          <a:bodyPr anchor="b">
            <a:normAutofit/>
          </a:bodyPr>
          <a:lstStyle>
            <a:lvl1pPr>
              <a:lnSpc>
                <a:spcPct val="85000"/>
              </a:lnSpc>
              <a:defRPr sz="28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9144000" cy="5330952"/>
          </a:xfrm>
          <a:solidFill>
            <a:schemeClr val="accent1">
              <a:lumMod val="40000"/>
              <a:lumOff val="60000"/>
            </a:schemeClr>
          </a:solidFill>
        </p:spPr>
        <p:txBody>
          <a:bodyPr anchor="t"/>
          <a:lstStyle>
            <a:lvl1pPr marL="0" indent="0" algn="ctr">
              <a:spcBef>
                <a:spcPts val="800"/>
              </a:spcBef>
              <a:buNone/>
              <a:defRPr sz="3200">
                <a:solidFill>
                  <a:srgbClr val="4D4D4D"/>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07492" y="6031951"/>
            <a:ext cx="6922008" cy="411184"/>
          </a:xfrm>
        </p:spPr>
        <p:txBody>
          <a:bodyPr>
            <a:normAutofit/>
          </a:bodyPr>
          <a:lstStyle>
            <a:lvl1pPr marL="0" indent="0">
              <a:lnSpc>
                <a:spcPct val="90000"/>
              </a:lnSpc>
              <a:spcBef>
                <a:spcPts val="1200"/>
              </a:spcBef>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endParaRPr lang="en-US">
              <a:solidFill>
                <a:prstClr val="white">
                  <a:alpha val="75000"/>
                </a:prstClr>
              </a:solidFill>
              <a:latin typeface="Calibri"/>
            </a:endParaRPr>
          </a:p>
        </p:txBody>
      </p:sp>
      <p:sp>
        <p:nvSpPr>
          <p:cNvPr id="9" name="Footer Placeholder 8"/>
          <p:cNvSpPr>
            <a:spLocks noGrp="1"/>
          </p:cNvSpPr>
          <p:nvPr>
            <p:ph type="ftr" sz="quarter" idx="11"/>
          </p:nvPr>
        </p:nvSpPr>
        <p:spPr/>
        <p:txBody>
          <a:bodyPr/>
          <a:lstStyle/>
          <a:p>
            <a:r>
              <a:rPr lang="en-US">
                <a:solidFill>
                  <a:prstClr val="white">
                    <a:alpha val="75000"/>
                  </a:prstClr>
                </a:solidFill>
                <a:latin typeface="Calibri"/>
              </a:rPr>
              <a:t>Juan Gómez Luna Peking University. Beijing, September 7, 2015 </a:t>
            </a:r>
            <a:endParaRPr lang="en-US" dirty="0">
              <a:solidFill>
                <a:prstClr val="white">
                  <a:alpha val="75000"/>
                </a:prstClr>
              </a:solidFill>
              <a:latin typeface="Calibri"/>
            </a:endParaRPr>
          </a:p>
        </p:txBody>
      </p:sp>
      <p:sp>
        <p:nvSpPr>
          <p:cNvPr id="10" name="Slide Number Placeholder 9"/>
          <p:cNvSpPr>
            <a:spLocks noGrp="1"/>
          </p:cNvSpPr>
          <p:nvPr>
            <p:ph type="sldNum" sz="quarter" idx="12"/>
          </p:nvPr>
        </p:nvSpPr>
        <p:spPr/>
        <p:txBody>
          <a:bodyPr/>
          <a:lstStyle/>
          <a:p>
            <a:fld id="{659951FD-F195-4FF4-B5D0-ABFF8986B8DF}" type="slidenum">
              <a:rPr lang="en-US" smtClean="0">
                <a:solidFill>
                  <a:prstClr val="white"/>
                </a:solidFill>
                <a:latin typeface="Calibri"/>
              </a:rPr>
              <a:pPr/>
              <a:t>‹#›</a:t>
            </a:fld>
            <a:endParaRPr lang="en-US" dirty="0">
              <a:solidFill>
                <a:prstClr val="white"/>
              </a:solidFill>
              <a:latin typeface="Calibri"/>
            </a:endParaRPr>
          </a:p>
        </p:txBody>
      </p:sp>
    </p:spTree>
    <p:extLst>
      <p:ext uri="{BB962C8B-B14F-4D97-AF65-F5344CB8AC3E}">
        <p14:creationId xmlns:p14="http://schemas.microsoft.com/office/powerpoint/2010/main" val="2058623853"/>
      </p:ext>
    </p:extLst>
  </p:cSld>
  <p:clrMapOvr>
    <a:overrideClrMapping bg1="dk1" tx1="lt1" bg2="dk2" tx2="lt2" accent1="accent1" accent2="accent2" accent3="accent3" accent4="accent4" accent5="accent5" accent6="accent6" hlink="hlink" folHlink="folHlink"/>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solidFill>
                <a:prstClr val="black">
                  <a:alpha val="75000"/>
                </a:prstClr>
              </a:solidFill>
              <a:latin typeface="Calibri"/>
            </a:endParaRPr>
          </a:p>
        </p:txBody>
      </p:sp>
      <p:sp>
        <p:nvSpPr>
          <p:cNvPr id="8" name="Footer Placeholder 7"/>
          <p:cNvSpPr>
            <a:spLocks noGrp="1"/>
          </p:cNvSpPr>
          <p:nvPr>
            <p:ph type="ftr" sz="quarter" idx="11"/>
          </p:nvPr>
        </p:nvSpPr>
        <p:spPr/>
        <p:txBody>
          <a:bodyPr/>
          <a:lstStyle/>
          <a:p>
            <a:r>
              <a:rPr lang="en-US">
                <a:solidFill>
                  <a:prstClr val="black">
                    <a:alpha val="75000"/>
                  </a:prstClr>
                </a:solidFill>
                <a:latin typeface="Calibri"/>
              </a:rPr>
              <a:t>Juan Gómez Luna Peking University. Beijing, September 7, 2015 </a:t>
            </a:r>
            <a:endParaRPr lang="en-US" dirty="0">
              <a:solidFill>
                <a:prstClr val="black">
                  <a:alpha val="75000"/>
                </a:prstClr>
              </a:solidFill>
              <a:latin typeface="Calibri"/>
            </a:endParaRPr>
          </a:p>
        </p:txBody>
      </p:sp>
      <p:sp>
        <p:nvSpPr>
          <p:cNvPr id="9" name="Slide Number Placeholder 8"/>
          <p:cNvSpPr>
            <a:spLocks noGrp="1"/>
          </p:cNvSpPr>
          <p:nvPr>
            <p:ph type="sldNum" sz="quarter" idx="12"/>
          </p:nvPr>
        </p:nvSpPr>
        <p:spPr/>
        <p:txBody>
          <a:bodyPr/>
          <a:lstStyle/>
          <a:p>
            <a:fld id="{659951FD-F195-4FF4-B5D0-ABFF8986B8DF}" type="slidenum">
              <a:rPr lang="en-US" smtClean="0">
                <a:solidFill>
                  <a:prstClr val="black"/>
                </a:solidFill>
                <a:latin typeface="Calibri"/>
              </a:rPr>
              <a:pPr/>
              <a:t>‹#›</a:t>
            </a:fld>
            <a:endParaRPr lang="en-US" dirty="0">
              <a:solidFill>
                <a:prstClr val="black"/>
              </a:solidFill>
              <a:latin typeface="Calibri"/>
            </a:endParaRPr>
          </a:p>
        </p:txBody>
      </p:sp>
    </p:spTree>
    <p:extLst>
      <p:ext uri="{BB962C8B-B14F-4D97-AF65-F5344CB8AC3E}">
        <p14:creationId xmlns:p14="http://schemas.microsoft.com/office/powerpoint/2010/main" val="4262987500"/>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695325"/>
            <a:ext cx="1971675"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8644" y="714376"/>
            <a:ext cx="5800725"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solidFill>
                <a:prstClr val="black">
                  <a:alpha val="75000"/>
                </a:prstClr>
              </a:solidFill>
              <a:latin typeface="Calibri"/>
            </a:endParaRPr>
          </a:p>
        </p:txBody>
      </p:sp>
      <p:sp>
        <p:nvSpPr>
          <p:cNvPr id="8" name="Footer Placeholder 7"/>
          <p:cNvSpPr>
            <a:spLocks noGrp="1"/>
          </p:cNvSpPr>
          <p:nvPr>
            <p:ph type="ftr" sz="quarter" idx="11"/>
          </p:nvPr>
        </p:nvSpPr>
        <p:spPr/>
        <p:txBody>
          <a:bodyPr/>
          <a:lstStyle/>
          <a:p>
            <a:r>
              <a:rPr lang="en-US">
                <a:solidFill>
                  <a:prstClr val="black">
                    <a:alpha val="75000"/>
                  </a:prstClr>
                </a:solidFill>
                <a:latin typeface="Calibri"/>
              </a:rPr>
              <a:t>Juan Gómez Luna Peking University. Beijing, September 7, 2015 </a:t>
            </a:r>
            <a:endParaRPr lang="en-US" dirty="0">
              <a:solidFill>
                <a:prstClr val="black">
                  <a:alpha val="75000"/>
                </a:prstClr>
              </a:solidFill>
              <a:latin typeface="Calibri"/>
            </a:endParaRPr>
          </a:p>
        </p:txBody>
      </p:sp>
      <p:sp>
        <p:nvSpPr>
          <p:cNvPr id="9" name="Slide Number Placeholder 8"/>
          <p:cNvSpPr>
            <a:spLocks noGrp="1"/>
          </p:cNvSpPr>
          <p:nvPr>
            <p:ph type="sldNum" sz="quarter" idx="12"/>
          </p:nvPr>
        </p:nvSpPr>
        <p:spPr/>
        <p:txBody>
          <a:bodyPr/>
          <a:lstStyle/>
          <a:p>
            <a:fld id="{659951FD-F195-4FF4-B5D0-ABFF8986B8DF}" type="slidenum">
              <a:rPr lang="en-US" smtClean="0">
                <a:solidFill>
                  <a:prstClr val="black"/>
                </a:solidFill>
                <a:latin typeface="Calibri"/>
              </a:rPr>
              <a:pPr/>
              <a:t>‹#›</a:t>
            </a:fld>
            <a:endParaRPr lang="en-US" dirty="0">
              <a:solidFill>
                <a:prstClr val="black"/>
              </a:solidFill>
              <a:latin typeface="Calibri"/>
            </a:endParaRPr>
          </a:p>
        </p:txBody>
      </p:sp>
    </p:spTree>
    <p:extLst>
      <p:ext uri="{BB962C8B-B14F-4D97-AF65-F5344CB8AC3E}">
        <p14:creationId xmlns:p14="http://schemas.microsoft.com/office/powerpoint/2010/main" val="1788769312"/>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7" descr="safari.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975" y="6411913"/>
            <a:ext cx="1025525" cy="2968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5" name="Rectangle 1029"/>
          <p:cNvSpPr>
            <a:spLocks noGrp="1" noChangeArrowheads="1"/>
          </p:cNvSpPr>
          <p:nvPr>
            <p:ph type="ftr" sz="quarter" idx="10"/>
          </p:nvPr>
        </p:nvSpPr>
        <p:spPr/>
        <p:txBody>
          <a:bodyPr/>
          <a:lstStyle>
            <a:lvl1pPr>
              <a:defRPr/>
            </a:lvl1pPr>
          </a:lstStyle>
          <a:p>
            <a:pPr>
              <a:defRPr/>
            </a:pPr>
            <a:r>
              <a:rPr lang="en-US">
                <a:solidFill>
                  <a:srgbClr val="000000"/>
                </a:solidFill>
              </a:rPr>
              <a:t>Juan Gómez Luna Peking University. Beijing, September 7, 2015 </a:t>
            </a:r>
          </a:p>
        </p:txBody>
      </p:sp>
      <p:sp>
        <p:nvSpPr>
          <p:cNvPr id="6" name="Rectangle 1030"/>
          <p:cNvSpPr>
            <a:spLocks noGrp="1" noChangeArrowheads="1"/>
          </p:cNvSpPr>
          <p:nvPr>
            <p:ph type="sldNum" sz="quarter" idx="11"/>
          </p:nvPr>
        </p:nvSpPr>
        <p:spPr/>
        <p:txBody>
          <a:bodyPr/>
          <a:lstStyle>
            <a:lvl1pPr>
              <a:defRPr/>
            </a:lvl1pPr>
          </a:lstStyle>
          <a:p>
            <a:pPr>
              <a:defRPr/>
            </a:pPr>
            <a:fld id="{ACFCE054-F1E5-374D-A24E-887477C0532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121175784"/>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pPr>
              <a:defRPr/>
            </a:pPr>
            <a:r>
              <a:rPr lang="en-US">
                <a:solidFill>
                  <a:srgbClr val="000000"/>
                </a:solidFill>
              </a:rPr>
              <a:t>Juan Gómez Luna Peking University. Beijing, September 7, 2015 </a:t>
            </a:r>
          </a:p>
        </p:txBody>
      </p:sp>
      <p:sp>
        <p:nvSpPr>
          <p:cNvPr id="5" name="Rectangle 1030"/>
          <p:cNvSpPr>
            <a:spLocks noGrp="1" noChangeArrowheads="1"/>
          </p:cNvSpPr>
          <p:nvPr>
            <p:ph type="sldNum" sz="quarter" idx="11"/>
          </p:nvPr>
        </p:nvSpPr>
        <p:spPr>
          <a:ln/>
        </p:spPr>
        <p:txBody>
          <a:bodyPr/>
          <a:lstStyle>
            <a:lvl1pPr>
              <a:defRPr/>
            </a:lvl1pPr>
          </a:lstStyle>
          <a:p>
            <a:pPr>
              <a:defRPr/>
            </a:pPr>
            <a:fld id="{7292004D-7284-C244-B275-AB956C66515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867124249"/>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029"/>
          <p:cNvSpPr>
            <a:spLocks noGrp="1" noChangeArrowheads="1"/>
          </p:cNvSpPr>
          <p:nvPr>
            <p:ph type="ftr" sz="quarter" idx="10"/>
          </p:nvPr>
        </p:nvSpPr>
        <p:spPr>
          <a:ln/>
        </p:spPr>
        <p:txBody>
          <a:bodyPr/>
          <a:lstStyle>
            <a:lvl1pPr>
              <a:defRPr/>
            </a:lvl1pPr>
          </a:lstStyle>
          <a:p>
            <a:pPr>
              <a:defRPr/>
            </a:pPr>
            <a:r>
              <a:rPr lang="en-US">
                <a:solidFill>
                  <a:srgbClr val="000000"/>
                </a:solidFill>
              </a:rPr>
              <a:t>Juan Gómez Luna Peking University. Beijing, September 7, 2015 </a:t>
            </a:r>
          </a:p>
        </p:txBody>
      </p:sp>
      <p:sp>
        <p:nvSpPr>
          <p:cNvPr id="5" name="Rectangle 1030"/>
          <p:cNvSpPr>
            <a:spLocks noGrp="1" noChangeArrowheads="1"/>
          </p:cNvSpPr>
          <p:nvPr>
            <p:ph type="sldNum" sz="quarter" idx="11"/>
          </p:nvPr>
        </p:nvSpPr>
        <p:spPr>
          <a:ln/>
        </p:spPr>
        <p:txBody>
          <a:bodyPr/>
          <a:lstStyle>
            <a:lvl1pPr>
              <a:defRPr/>
            </a:lvl1pPr>
          </a:lstStyle>
          <a:p>
            <a:pPr>
              <a:defRPr/>
            </a:pPr>
            <a:fld id="{B79817D1-13B0-D341-B1C4-34616D3933B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3972656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5" name="Rectangle 1030"/>
          <p:cNvSpPr>
            <a:spLocks noGrp="1" noChangeArrowheads="1"/>
          </p:cNvSpPr>
          <p:nvPr>
            <p:ph type="sldNum" sz="quarter" idx="11"/>
          </p:nvPr>
        </p:nvSpPr>
        <p:spPr>
          <a:ln/>
        </p:spPr>
        <p:txBody>
          <a:bodyPr/>
          <a:lstStyle>
            <a:lvl1pPr>
              <a:defRPr/>
            </a:lvl1pPr>
          </a:lstStyle>
          <a:p>
            <a:fld id="{C7AC7BA1-BEA2-40AF-9056-44DC8C98568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145493300"/>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29"/>
          <p:cNvSpPr>
            <a:spLocks noGrp="1" noChangeArrowheads="1"/>
          </p:cNvSpPr>
          <p:nvPr>
            <p:ph type="ftr" sz="quarter" idx="10"/>
          </p:nvPr>
        </p:nvSpPr>
        <p:spPr>
          <a:ln/>
        </p:spPr>
        <p:txBody>
          <a:bodyPr/>
          <a:lstStyle>
            <a:lvl1pPr>
              <a:defRPr/>
            </a:lvl1pPr>
          </a:lstStyle>
          <a:p>
            <a:pPr>
              <a:defRPr/>
            </a:pPr>
            <a:r>
              <a:rPr lang="en-US">
                <a:solidFill>
                  <a:srgbClr val="000000"/>
                </a:solidFill>
              </a:rPr>
              <a:t>Juan Gómez Luna Peking University. Beijing, September 7, 2015 </a:t>
            </a:r>
          </a:p>
        </p:txBody>
      </p:sp>
      <p:sp>
        <p:nvSpPr>
          <p:cNvPr id="6" name="Rectangle 1030"/>
          <p:cNvSpPr>
            <a:spLocks noGrp="1" noChangeArrowheads="1"/>
          </p:cNvSpPr>
          <p:nvPr>
            <p:ph type="sldNum" sz="quarter" idx="11"/>
          </p:nvPr>
        </p:nvSpPr>
        <p:spPr>
          <a:ln/>
        </p:spPr>
        <p:txBody>
          <a:bodyPr/>
          <a:lstStyle>
            <a:lvl1pPr>
              <a:defRPr/>
            </a:lvl1pPr>
          </a:lstStyle>
          <a:p>
            <a:pPr>
              <a:defRPr/>
            </a:pPr>
            <a:fld id="{62067096-FD7F-A949-B565-8298951E6B8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9676231"/>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29"/>
          <p:cNvSpPr>
            <a:spLocks noGrp="1" noChangeArrowheads="1"/>
          </p:cNvSpPr>
          <p:nvPr>
            <p:ph type="ftr" sz="quarter" idx="10"/>
          </p:nvPr>
        </p:nvSpPr>
        <p:spPr>
          <a:ln/>
        </p:spPr>
        <p:txBody>
          <a:bodyPr/>
          <a:lstStyle>
            <a:lvl1pPr>
              <a:defRPr/>
            </a:lvl1pPr>
          </a:lstStyle>
          <a:p>
            <a:pPr>
              <a:defRPr/>
            </a:pPr>
            <a:r>
              <a:rPr lang="en-US">
                <a:solidFill>
                  <a:srgbClr val="000000"/>
                </a:solidFill>
              </a:rPr>
              <a:t>Juan Gómez Luna Peking University. Beijing, September 7, 2015 </a:t>
            </a:r>
          </a:p>
        </p:txBody>
      </p:sp>
      <p:sp>
        <p:nvSpPr>
          <p:cNvPr id="8" name="Rectangle 1030"/>
          <p:cNvSpPr>
            <a:spLocks noGrp="1" noChangeArrowheads="1"/>
          </p:cNvSpPr>
          <p:nvPr>
            <p:ph type="sldNum" sz="quarter" idx="11"/>
          </p:nvPr>
        </p:nvSpPr>
        <p:spPr>
          <a:ln/>
        </p:spPr>
        <p:txBody>
          <a:bodyPr/>
          <a:lstStyle>
            <a:lvl1pPr>
              <a:defRPr/>
            </a:lvl1pPr>
          </a:lstStyle>
          <a:p>
            <a:pPr>
              <a:defRPr/>
            </a:pPr>
            <a:fld id="{701077C3-3C60-8640-A1DD-3718D4D0D74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541575383"/>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9"/>
          <p:cNvSpPr>
            <a:spLocks noGrp="1" noChangeArrowheads="1"/>
          </p:cNvSpPr>
          <p:nvPr>
            <p:ph type="ftr" sz="quarter" idx="10"/>
          </p:nvPr>
        </p:nvSpPr>
        <p:spPr>
          <a:ln/>
        </p:spPr>
        <p:txBody>
          <a:bodyPr/>
          <a:lstStyle>
            <a:lvl1pPr>
              <a:defRPr/>
            </a:lvl1pPr>
          </a:lstStyle>
          <a:p>
            <a:pPr>
              <a:defRPr/>
            </a:pPr>
            <a:r>
              <a:rPr lang="en-US">
                <a:solidFill>
                  <a:srgbClr val="000000"/>
                </a:solidFill>
              </a:rPr>
              <a:t>Juan Gómez Luna Peking University. Beijing, September 7, 2015 </a:t>
            </a:r>
          </a:p>
        </p:txBody>
      </p:sp>
      <p:sp>
        <p:nvSpPr>
          <p:cNvPr id="4" name="Rectangle 1030"/>
          <p:cNvSpPr>
            <a:spLocks noGrp="1" noChangeArrowheads="1"/>
          </p:cNvSpPr>
          <p:nvPr>
            <p:ph type="sldNum" sz="quarter" idx="11"/>
          </p:nvPr>
        </p:nvSpPr>
        <p:spPr>
          <a:ln/>
        </p:spPr>
        <p:txBody>
          <a:bodyPr/>
          <a:lstStyle>
            <a:lvl1pPr>
              <a:defRPr/>
            </a:lvl1pPr>
          </a:lstStyle>
          <a:p>
            <a:pPr>
              <a:defRPr/>
            </a:pPr>
            <a:fld id="{D4D41FDD-73B6-EC4A-BB35-BA0C8CCC36C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765011113"/>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a:ln/>
        </p:spPr>
        <p:txBody>
          <a:bodyPr/>
          <a:lstStyle>
            <a:lvl1pPr>
              <a:defRPr/>
            </a:lvl1pPr>
          </a:lstStyle>
          <a:p>
            <a:pPr>
              <a:defRPr/>
            </a:pPr>
            <a:r>
              <a:rPr lang="en-US">
                <a:solidFill>
                  <a:srgbClr val="000000"/>
                </a:solidFill>
              </a:rPr>
              <a:t>Juan Gómez Luna Peking University. Beijing, September 7, 2015 </a:t>
            </a:r>
          </a:p>
        </p:txBody>
      </p:sp>
      <p:sp>
        <p:nvSpPr>
          <p:cNvPr id="3" name="Rectangle 1030"/>
          <p:cNvSpPr>
            <a:spLocks noGrp="1" noChangeArrowheads="1"/>
          </p:cNvSpPr>
          <p:nvPr>
            <p:ph type="sldNum" sz="quarter" idx="11"/>
          </p:nvPr>
        </p:nvSpPr>
        <p:spPr>
          <a:ln/>
        </p:spPr>
        <p:txBody>
          <a:bodyPr/>
          <a:lstStyle>
            <a:lvl1pPr>
              <a:defRPr/>
            </a:lvl1pPr>
          </a:lstStyle>
          <a:p>
            <a:pPr>
              <a:defRPr/>
            </a:pPr>
            <a:fld id="{D88D2B92-4EF8-0940-9F90-1D39CCADBD7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551265468"/>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pPr>
              <a:defRPr/>
            </a:pPr>
            <a:r>
              <a:rPr lang="en-US">
                <a:solidFill>
                  <a:srgbClr val="000000"/>
                </a:solidFill>
              </a:rPr>
              <a:t>Juan Gómez Luna Peking University. Beijing, September 7, 2015 </a:t>
            </a:r>
          </a:p>
        </p:txBody>
      </p:sp>
      <p:sp>
        <p:nvSpPr>
          <p:cNvPr id="6" name="Rectangle 1030"/>
          <p:cNvSpPr>
            <a:spLocks noGrp="1" noChangeArrowheads="1"/>
          </p:cNvSpPr>
          <p:nvPr>
            <p:ph type="sldNum" sz="quarter" idx="11"/>
          </p:nvPr>
        </p:nvSpPr>
        <p:spPr>
          <a:ln/>
        </p:spPr>
        <p:txBody>
          <a:bodyPr/>
          <a:lstStyle>
            <a:lvl1pPr>
              <a:defRPr/>
            </a:lvl1pPr>
          </a:lstStyle>
          <a:p>
            <a:pPr>
              <a:defRPr/>
            </a:pPr>
            <a:fld id="{1224B1A2-EC3E-4448-972E-E198354A3E4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104952016"/>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pPr>
              <a:defRPr/>
            </a:pPr>
            <a:r>
              <a:rPr lang="en-US">
                <a:solidFill>
                  <a:srgbClr val="000000"/>
                </a:solidFill>
              </a:rPr>
              <a:t>Juan Gómez Luna Peking University. Beijing, September 7, 2015 </a:t>
            </a:r>
          </a:p>
        </p:txBody>
      </p:sp>
      <p:sp>
        <p:nvSpPr>
          <p:cNvPr id="6" name="Rectangle 1030"/>
          <p:cNvSpPr>
            <a:spLocks noGrp="1" noChangeArrowheads="1"/>
          </p:cNvSpPr>
          <p:nvPr>
            <p:ph type="sldNum" sz="quarter" idx="11"/>
          </p:nvPr>
        </p:nvSpPr>
        <p:spPr>
          <a:ln/>
        </p:spPr>
        <p:txBody>
          <a:bodyPr/>
          <a:lstStyle>
            <a:lvl1pPr>
              <a:defRPr/>
            </a:lvl1pPr>
          </a:lstStyle>
          <a:p>
            <a:pPr>
              <a:defRPr/>
            </a:pPr>
            <a:fld id="{B25B71B7-33A4-004A-B24D-5E8A20C1D7A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604853053"/>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pPr>
              <a:defRPr/>
            </a:pPr>
            <a:r>
              <a:rPr lang="en-US">
                <a:solidFill>
                  <a:srgbClr val="000000"/>
                </a:solidFill>
              </a:rPr>
              <a:t>Juan Gómez Luna Peking University. Beijing, September 7, 2015 </a:t>
            </a:r>
          </a:p>
        </p:txBody>
      </p:sp>
      <p:sp>
        <p:nvSpPr>
          <p:cNvPr id="5" name="Rectangle 1030"/>
          <p:cNvSpPr>
            <a:spLocks noGrp="1" noChangeArrowheads="1"/>
          </p:cNvSpPr>
          <p:nvPr>
            <p:ph type="sldNum" sz="quarter" idx="11"/>
          </p:nvPr>
        </p:nvSpPr>
        <p:spPr>
          <a:ln/>
        </p:spPr>
        <p:txBody>
          <a:bodyPr/>
          <a:lstStyle>
            <a:lvl1pPr>
              <a:defRPr/>
            </a:lvl1pPr>
          </a:lstStyle>
          <a:p>
            <a:pPr>
              <a:defRPr/>
            </a:pPr>
            <a:fld id="{1F5EE445-AD48-2049-A03E-4C865681EA4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16292141"/>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pPr>
              <a:defRPr/>
            </a:pPr>
            <a:r>
              <a:rPr lang="en-US">
                <a:solidFill>
                  <a:srgbClr val="000000"/>
                </a:solidFill>
              </a:rPr>
              <a:t>Juan Gómez Luna Peking University. Beijing, September 7, 2015 </a:t>
            </a:r>
          </a:p>
        </p:txBody>
      </p:sp>
      <p:sp>
        <p:nvSpPr>
          <p:cNvPr id="5" name="Rectangle 1030"/>
          <p:cNvSpPr>
            <a:spLocks noGrp="1" noChangeArrowheads="1"/>
          </p:cNvSpPr>
          <p:nvPr>
            <p:ph type="sldNum" sz="quarter" idx="11"/>
          </p:nvPr>
        </p:nvSpPr>
        <p:spPr>
          <a:ln/>
        </p:spPr>
        <p:txBody>
          <a:bodyPr/>
          <a:lstStyle>
            <a:lvl1pPr>
              <a:defRPr/>
            </a:lvl1pPr>
          </a:lstStyle>
          <a:p>
            <a:pPr>
              <a:defRPr/>
            </a:pPr>
            <a:fld id="{EF8603A9-60B6-0741-B15F-17172804C19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95273888"/>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10600" cy="1066800"/>
          </a:xfrm>
        </p:spPr>
        <p:txBody>
          <a:bodyPr/>
          <a:lstStyle/>
          <a:p>
            <a:r>
              <a:rPr lang="en-US"/>
              <a:t>Click to edit Master title style</a:t>
            </a:r>
          </a:p>
        </p:txBody>
      </p:sp>
      <p:sp>
        <p:nvSpPr>
          <p:cNvPr id="3" name="Table Placeholder 2"/>
          <p:cNvSpPr>
            <a:spLocks noGrp="1"/>
          </p:cNvSpPr>
          <p:nvPr>
            <p:ph type="tbl" idx="1"/>
          </p:nvPr>
        </p:nvSpPr>
        <p:spPr>
          <a:xfrm>
            <a:off x="228600" y="1371600"/>
            <a:ext cx="8610600" cy="4876800"/>
          </a:xfrm>
        </p:spPr>
        <p:txBody>
          <a:bodyPr/>
          <a:lstStyle/>
          <a:p>
            <a:pPr lvl="0"/>
            <a:endParaRPr lang="en-US" noProof="0"/>
          </a:p>
        </p:txBody>
      </p:sp>
      <p:sp>
        <p:nvSpPr>
          <p:cNvPr id="4" name="Rectangle 1029"/>
          <p:cNvSpPr>
            <a:spLocks noGrp="1" noChangeArrowheads="1"/>
          </p:cNvSpPr>
          <p:nvPr>
            <p:ph type="ftr" sz="quarter" idx="10"/>
          </p:nvPr>
        </p:nvSpPr>
        <p:spPr>
          <a:ln/>
        </p:spPr>
        <p:txBody>
          <a:bodyPr/>
          <a:lstStyle>
            <a:lvl1pPr>
              <a:defRPr/>
            </a:lvl1pPr>
          </a:lstStyle>
          <a:p>
            <a:pPr>
              <a:defRPr/>
            </a:pPr>
            <a:r>
              <a:rPr lang="en-US">
                <a:solidFill>
                  <a:srgbClr val="000000"/>
                </a:solidFill>
              </a:rPr>
              <a:t>Juan Gómez Luna Peking University. Beijing, September 7, 2015 </a:t>
            </a:r>
          </a:p>
        </p:txBody>
      </p:sp>
      <p:sp>
        <p:nvSpPr>
          <p:cNvPr id="5" name="Rectangle 1030"/>
          <p:cNvSpPr>
            <a:spLocks noGrp="1" noChangeArrowheads="1"/>
          </p:cNvSpPr>
          <p:nvPr>
            <p:ph type="sldNum" sz="quarter" idx="11"/>
          </p:nvPr>
        </p:nvSpPr>
        <p:spPr>
          <a:ln/>
        </p:spPr>
        <p:txBody>
          <a:bodyPr/>
          <a:lstStyle>
            <a:lvl1pPr>
              <a:defRPr/>
            </a:lvl1pPr>
          </a:lstStyle>
          <a:p>
            <a:pPr>
              <a:defRPr/>
            </a:pPr>
            <a:fld id="{7066D58A-9B40-E846-A790-9B6CD5A5859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869410633"/>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1844824"/>
            <a:ext cx="7772400" cy="1470025"/>
          </a:xfrm>
        </p:spPr>
        <p:txBody>
          <a:bodyPr anchor="ctr"/>
          <a:lstStyle/>
          <a:p>
            <a:r>
              <a:rPr lang="ko-KR" altLang="en-US" dirty="0"/>
              <a:t>마스터 제목 스타일 편집</a:t>
            </a:r>
          </a:p>
        </p:txBody>
      </p:sp>
      <p:sp>
        <p:nvSpPr>
          <p:cNvPr id="3" name="부제목 2"/>
          <p:cNvSpPr>
            <a:spLocks noGrp="1"/>
          </p:cNvSpPr>
          <p:nvPr>
            <p:ph type="subTitle" idx="1"/>
          </p:nvPr>
        </p:nvSpPr>
        <p:spPr>
          <a:xfrm>
            <a:off x="1371600" y="4149080"/>
            <a:ext cx="6400800" cy="1656184"/>
          </a:xfrm>
        </p:spPr>
        <p:txBody>
          <a:bodyPr/>
          <a:lstStyle>
            <a:lvl1pPr marL="0" indent="0" algn="ctr">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a:xfrm>
            <a:off x="457200" y="6453336"/>
            <a:ext cx="2133600" cy="268139"/>
          </a:xfrm>
        </p:spPr>
        <p:txBody>
          <a:bodyPr/>
          <a:lstStyle/>
          <a:p>
            <a:endParaRPr lang="ko-KR" altLang="en-US">
              <a:solidFill>
                <a:prstClr val="black">
                  <a:tint val="75000"/>
                </a:prstClr>
              </a:solidFill>
              <a:latin typeface="Calibri"/>
              <a:ea typeface="나눔고딕"/>
            </a:endParaRPr>
          </a:p>
        </p:txBody>
      </p:sp>
      <p:sp>
        <p:nvSpPr>
          <p:cNvPr id="5" name="바닥글 개체 틀 4"/>
          <p:cNvSpPr>
            <a:spLocks noGrp="1"/>
          </p:cNvSpPr>
          <p:nvPr>
            <p:ph type="ftr" sz="quarter" idx="11"/>
          </p:nvPr>
        </p:nvSpPr>
        <p:spPr>
          <a:xfrm>
            <a:off x="3124200" y="6453336"/>
            <a:ext cx="2895600" cy="268139"/>
          </a:xfrm>
        </p:spPr>
        <p:txBody>
          <a:bodyPr/>
          <a:lstStyle/>
          <a:p>
            <a:r>
              <a:rPr lang="es-ES" altLang="ko-KR">
                <a:solidFill>
                  <a:prstClr val="black">
                    <a:tint val="75000"/>
                  </a:prstClr>
                </a:solidFill>
                <a:latin typeface="Calibri"/>
                <a:ea typeface="나눔고딕"/>
              </a:rPr>
              <a:t>Juan Gómez Luna Peking University. Beijing, September 7, 2015 </a:t>
            </a:r>
            <a:endParaRPr lang="ko-KR" altLang="en-US">
              <a:solidFill>
                <a:prstClr val="black">
                  <a:tint val="75000"/>
                </a:prstClr>
              </a:solidFill>
              <a:latin typeface="Calibri"/>
              <a:ea typeface="나눔고딕"/>
            </a:endParaRPr>
          </a:p>
        </p:txBody>
      </p:sp>
      <p:sp>
        <p:nvSpPr>
          <p:cNvPr id="6" name="슬라이드 번호 개체 틀 5"/>
          <p:cNvSpPr>
            <a:spLocks noGrp="1"/>
          </p:cNvSpPr>
          <p:nvPr>
            <p:ph type="sldNum" sz="quarter" idx="12"/>
          </p:nvPr>
        </p:nvSpPr>
        <p:spPr>
          <a:xfrm>
            <a:off x="6553200" y="6453336"/>
            <a:ext cx="2133600" cy="268139"/>
          </a:xfrm>
        </p:spPr>
        <p:txBody>
          <a:bodyPr/>
          <a:lstStyle/>
          <a:p>
            <a:fld id="{4BEDD84E-25D4-4983-8AA1-2863C96F08D9}" type="slidenum">
              <a:rPr lang="ko-KR" altLang="en-US" smtClean="0">
                <a:solidFill>
                  <a:prstClr val="black">
                    <a:tint val="75000"/>
                  </a:prstClr>
                </a:solidFill>
                <a:latin typeface="Calibri"/>
                <a:ea typeface="나눔고딕"/>
              </a:rPr>
              <a:pPr/>
              <a:t>‹#›</a:t>
            </a:fld>
            <a:endParaRPr lang="ko-KR" altLang="en-US">
              <a:solidFill>
                <a:prstClr val="black">
                  <a:tint val="75000"/>
                </a:prstClr>
              </a:solidFill>
              <a:latin typeface="Calibri"/>
              <a:ea typeface="나눔고딕"/>
            </a:endParaRPr>
          </a:p>
        </p:txBody>
      </p:sp>
    </p:spTree>
    <p:extLst>
      <p:ext uri="{BB962C8B-B14F-4D97-AF65-F5344CB8AC3E}">
        <p14:creationId xmlns:p14="http://schemas.microsoft.com/office/powerpoint/2010/main" val="2694508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6" name="Rectangle 1030"/>
          <p:cNvSpPr>
            <a:spLocks noGrp="1" noChangeArrowheads="1"/>
          </p:cNvSpPr>
          <p:nvPr>
            <p:ph type="sldNum" sz="quarter" idx="11"/>
          </p:nvPr>
        </p:nvSpPr>
        <p:spPr>
          <a:ln/>
        </p:spPr>
        <p:txBody>
          <a:bodyPr/>
          <a:lstStyle>
            <a:lvl1pPr>
              <a:defRPr/>
            </a:lvl1pPr>
          </a:lstStyle>
          <a:p>
            <a:fld id="{94D2BBBE-2A44-4D16-8758-0239282DCC58}" type="slidenum">
              <a:rPr lang="en-US" altLang="en-US">
                <a:solidFill>
                  <a:srgbClr val="000000"/>
                </a:solidFill>
              </a:rPr>
              <a:pPr/>
              <a:t>‹#›</a:t>
            </a:fld>
            <a:endParaRPr lang="en-US" altLang="en-US">
              <a:solidFill>
                <a:srgbClr val="000000"/>
              </a:solidFill>
            </a:endParaRPr>
          </a:p>
        </p:txBody>
      </p:sp>
      <p:pic>
        <p:nvPicPr>
          <p:cNvPr id="7" name="Picture 6" descr="safari.png"/>
          <p:cNvPicPr>
            <a:picLocks noChangeAspect="1"/>
          </p:cNvPicPr>
          <p:nvPr userDrawn="1"/>
        </p:nvPicPr>
        <p:blipFill>
          <a:blip r:embed="rId2" cstate="print"/>
          <a:stretch>
            <a:fillRect/>
          </a:stretch>
        </p:blipFill>
        <p:spPr>
          <a:xfrm>
            <a:off x="179512" y="6453336"/>
            <a:ext cx="1080120" cy="312522"/>
          </a:xfrm>
          <a:prstGeom prst="rect">
            <a:avLst/>
          </a:prstGeom>
        </p:spPr>
      </p:pic>
    </p:spTree>
    <p:extLst>
      <p:ext uri="{BB962C8B-B14F-4D97-AF65-F5344CB8AC3E}">
        <p14:creationId xmlns:p14="http://schemas.microsoft.com/office/powerpoint/2010/main" val="1053959205"/>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778098"/>
          </a:xfrm>
        </p:spPr>
        <p:txBody>
          <a:bodyPr anchor="b"/>
          <a:lstStyle/>
          <a:p>
            <a:r>
              <a:rPr lang="ko-KR" altLang="en-US" dirty="0"/>
              <a:t>마스터 제목 스타일 편집</a:t>
            </a:r>
          </a:p>
        </p:txBody>
      </p:sp>
      <p:sp>
        <p:nvSpPr>
          <p:cNvPr id="3" name="내용 개체 틀 2"/>
          <p:cNvSpPr>
            <a:spLocks noGrp="1"/>
          </p:cNvSpPr>
          <p:nvPr>
            <p:ph idx="1"/>
          </p:nvPr>
        </p:nvSpPr>
        <p:spPr>
          <a:xfrm>
            <a:off x="457200" y="1340768"/>
            <a:ext cx="8229600" cy="4968552"/>
          </a:xfrm>
        </p:spPr>
        <p:txBody>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a:xfrm>
            <a:off x="457200" y="6453336"/>
            <a:ext cx="2133600" cy="268139"/>
          </a:xfrm>
        </p:spPr>
        <p:txBody>
          <a:bodyPr/>
          <a:lstStyle/>
          <a:p>
            <a:endParaRPr lang="ko-KR" altLang="en-US">
              <a:solidFill>
                <a:prstClr val="black">
                  <a:tint val="75000"/>
                </a:prstClr>
              </a:solidFill>
              <a:latin typeface="Calibri"/>
              <a:ea typeface="나눔고딕"/>
            </a:endParaRPr>
          </a:p>
        </p:txBody>
      </p:sp>
      <p:sp>
        <p:nvSpPr>
          <p:cNvPr id="5" name="바닥글 개체 틀 4"/>
          <p:cNvSpPr>
            <a:spLocks noGrp="1"/>
          </p:cNvSpPr>
          <p:nvPr>
            <p:ph type="ftr" sz="quarter" idx="11"/>
          </p:nvPr>
        </p:nvSpPr>
        <p:spPr>
          <a:xfrm>
            <a:off x="3124200" y="6453336"/>
            <a:ext cx="2895600" cy="268139"/>
          </a:xfrm>
        </p:spPr>
        <p:txBody>
          <a:bodyPr/>
          <a:lstStyle/>
          <a:p>
            <a:r>
              <a:rPr lang="es-ES" altLang="ko-KR">
                <a:solidFill>
                  <a:prstClr val="black">
                    <a:tint val="75000"/>
                  </a:prstClr>
                </a:solidFill>
                <a:latin typeface="Calibri"/>
                <a:ea typeface="나눔고딕"/>
              </a:rPr>
              <a:t>Juan Gómez Luna Peking University. Beijing, September 7, 2015 </a:t>
            </a:r>
            <a:endParaRPr lang="ko-KR" altLang="en-US">
              <a:solidFill>
                <a:prstClr val="black">
                  <a:tint val="75000"/>
                </a:prstClr>
              </a:solidFill>
              <a:latin typeface="Calibri"/>
              <a:ea typeface="나눔고딕"/>
            </a:endParaRPr>
          </a:p>
        </p:txBody>
      </p:sp>
      <p:sp>
        <p:nvSpPr>
          <p:cNvPr id="6" name="슬라이드 번호 개체 틀 5"/>
          <p:cNvSpPr>
            <a:spLocks noGrp="1"/>
          </p:cNvSpPr>
          <p:nvPr>
            <p:ph type="sldNum" sz="quarter" idx="12"/>
          </p:nvPr>
        </p:nvSpPr>
        <p:spPr>
          <a:xfrm>
            <a:off x="6553200" y="6453336"/>
            <a:ext cx="2133600" cy="268139"/>
          </a:xfrm>
        </p:spPr>
        <p:txBody>
          <a:bodyPr/>
          <a:lstStyle/>
          <a:p>
            <a:fld id="{4BEDD84E-25D4-4983-8AA1-2863C96F08D9}" type="slidenum">
              <a:rPr lang="ko-KR" altLang="en-US" smtClean="0">
                <a:solidFill>
                  <a:prstClr val="black">
                    <a:tint val="75000"/>
                  </a:prstClr>
                </a:solidFill>
                <a:latin typeface="Calibri"/>
                <a:ea typeface="나눔고딕"/>
              </a:rPr>
              <a:pPr/>
              <a:t>‹#›</a:t>
            </a:fld>
            <a:endParaRPr lang="ko-KR" altLang="en-US">
              <a:solidFill>
                <a:prstClr val="black">
                  <a:tint val="75000"/>
                </a:prstClr>
              </a:solidFill>
              <a:latin typeface="Calibri"/>
              <a:ea typeface="나눔고딕"/>
            </a:endParaRPr>
          </a:p>
        </p:txBody>
      </p:sp>
      <p:cxnSp>
        <p:nvCxnSpPr>
          <p:cNvPr id="8" name="직선 연결선 7"/>
          <p:cNvCxnSpPr/>
          <p:nvPr userDrawn="1"/>
        </p:nvCxnSpPr>
        <p:spPr>
          <a:xfrm>
            <a:off x="251520" y="1052736"/>
            <a:ext cx="8640960" cy="0"/>
          </a:xfrm>
          <a:prstGeom prst="line">
            <a:avLst/>
          </a:prstGeom>
          <a:ln>
            <a:solidFill>
              <a:schemeClr val="dk1">
                <a:alpha val="70000"/>
              </a:schemeClr>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239307237"/>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a:xfrm>
            <a:off x="457200" y="6453336"/>
            <a:ext cx="2133600" cy="268139"/>
          </a:xfrm>
        </p:spPr>
        <p:txBody>
          <a:bodyPr/>
          <a:lstStyle/>
          <a:p>
            <a:endParaRPr lang="ko-KR" altLang="en-US">
              <a:solidFill>
                <a:prstClr val="black">
                  <a:tint val="75000"/>
                </a:prstClr>
              </a:solidFill>
              <a:latin typeface="Calibri"/>
              <a:ea typeface="나눔고딕"/>
            </a:endParaRPr>
          </a:p>
        </p:txBody>
      </p:sp>
      <p:sp>
        <p:nvSpPr>
          <p:cNvPr id="5" name="바닥글 개체 틀 4"/>
          <p:cNvSpPr>
            <a:spLocks noGrp="1"/>
          </p:cNvSpPr>
          <p:nvPr>
            <p:ph type="ftr" sz="quarter" idx="11"/>
          </p:nvPr>
        </p:nvSpPr>
        <p:spPr>
          <a:xfrm>
            <a:off x="3124200" y="6453336"/>
            <a:ext cx="2895600" cy="268139"/>
          </a:xfrm>
        </p:spPr>
        <p:txBody>
          <a:bodyPr/>
          <a:lstStyle/>
          <a:p>
            <a:r>
              <a:rPr lang="es-ES" altLang="ko-KR">
                <a:solidFill>
                  <a:prstClr val="black">
                    <a:tint val="75000"/>
                  </a:prstClr>
                </a:solidFill>
                <a:latin typeface="Calibri"/>
                <a:ea typeface="나눔고딕"/>
              </a:rPr>
              <a:t>Juan Gómez Luna Peking University. Beijing, September 7, 2015 </a:t>
            </a:r>
            <a:endParaRPr lang="ko-KR" altLang="en-US">
              <a:solidFill>
                <a:prstClr val="black">
                  <a:tint val="75000"/>
                </a:prstClr>
              </a:solidFill>
              <a:latin typeface="Calibri"/>
              <a:ea typeface="나눔고딕"/>
            </a:endParaRPr>
          </a:p>
        </p:txBody>
      </p:sp>
      <p:sp>
        <p:nvSpPr>
          <p:cNvPr id="6" name="슬라이드 번호 개체 틀 5"/>
          <p:cNvSpPr>
            <a:spLocks noGrp="1"/>
          </p:cNvSpPr>
          <p:nvPr>
            <p:ph type="sldNum" sz="quarter" idx="12"/>
          </p:nvPr>
        </p:nvSpPr>
        <p:spPr>
          <a:xfrm>
            <a:off x="6553200" y="6453336"/>
            <a:ext cx="2133600" cy="268139"/>
          </a:xfrm>
        </p:spPr>
        <p:txBody>
          <a:bodyPr/>
          <a:lstStyle/>
          <a:p>
            <a:fld id="{4BEDD84E-25D4-4983-8AA1-2863C96F08D9}" type="slidenum">
              <a:rPr lang="ko-KR" altLang="en-US" smtClean="0">
                <a:solidFill>
                  <a:prstClr val="black">
                    <a:tint val="75000"/>
                  </a:prstClr>
                </a:solidFill>
                <a:latin typeface="Calibri"/>
                <a:ea typeface="나눔고딕"/>
              </a:rPr>
              <a:pPr/>
              <a:t>‹#›</a:t>
            </a:fld>
            <a:endParaRPr lang="ko-KR" altLang="en-US">
              <a:solidFill>
                <a:prstClr val="black">
                  <a:tint val="75000"/>
                </a:prstClr>
              </a:solidFill>
              <a:latin typeface="Calibri"/>
              <a:ea typeface="나눔고딕"/>
            </a:endParaRPr>
          </a:p>
        </p:txBody>
      </p:sp>
    </p:spTree>
    <p:extLst>
      <p:ext uri="{BB962C8B-B14F-4D97-AF65-F5344CB8AC3E}">
        <p14:creationId xmlns:p14="http://schemas.microsoft.com/office/powerpoint/2010/main" val="1118285041"/>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778098"/>
          </a:xfrm>
        </p:spPr>
        <p:txBody>
          <a:bodyPr anchor="b"/>
          <a:lstStyle/>
          <a:p>
            <a:r>
              <a:rPr lang="ko-KR" altLang="en-US"/>
              <a:t>마스터 제목 스타일 편집</a:t>
            </a:r>
          </a:p>
        </p:txBody>
      </p:sp>
      <p:sp>
        <p:nvSpPr>
          <p:cNvPr id="3" name="내용 개체 틀 2"/>
          <p:cNvSpPr>
            <a:spLocks noGrp="1"/>
          </p:cNvSpPr>
          <p:nvPr>
            <p:ph sz="half" idx="1"/>
          </p:nvPr>
        </p:nvSpPr>
        <p:spPr>
          <a:xfrm>
            <a:off x="457200" y="1340768"/>
            <a:ext cx="4038600" cy="496855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340768"/>
            <a:ext cx="4038600" cy="496855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a:xfrm>
            <a:off x="457200" y="6453336"/>
            <a:ext cx="2133600" cy="268139"/>
          </a:xfrm>
        </p:spPr>
        <p:txBody>
          <a:bodyPr/>
          <a:lstStyle/>
          <a:p>
            <a:endParaRPr lang="ko-KR" altLang="en-US">
              <a:solidFill>
                <a:prstClr val="black">
                  <a:tint val="75000"/>
                </a:prstClr>
              </a:solidFill>
              <a:latin typeface="Calibri"/>
              <a:ea typeface="나눔고딕"/>
            </a:endParaRPr>
          </a:p>
        </p:txBody>
      </p:sp>
      <p:sp>
        <p:nvSpPr>
          <p:cNvPr id="6" name="바닥글 개체 틀 5"/>
          <p:cNvSpPr>
            <a:spLocks noGrp="1"/>
          </p:cNvSpPr>
          <p:nvPr>
            <p:ph type="ftr" sz="quarter" idx="11"/>
          </p:nvPr>
        </p:nvSpPr>
        <p:spPr>
          <a:xfrm>
            <a:off x="3124200" y="6453336"/>
            <a:ext cx="2895600" cy="268139"/>
          </a:xfrm>
        </p:spPr>
        <p:txBody>
          <a:bodyPr/>
          <a:lstStyle/>
          <a:p>
            <a:r>
              <a:rPr lang="es-ES" altLang="ko-KR">
                <a:solidFill>
                  <a:prstClr val="black">
                    <a:tint val="75000"/>
                  </a:prstClr>
                </a:solidFill>
                <a:latin typeface="Calibri"/>
                <a:ea typeface="나눔고딕"/>
              </a:rPr>
              <a:t>Juan Gómez Luna Peking University. Beijing, September 7, 2015 </a:t>
            </a:r>
            <a:endParaRPr lang="ko-KR" altLang="en-US">
              <a:solidFill>
                <a:prstClr val="black">
                  <a:tint val="75000"/>
                </a:prstClr>
              </a:solidFill>
              <a:latin typeface="Calibri"/>
              <a:ea typeface="나눔고딕"/>
            </a:endParaRPr>
          </a:p>
        </p:txBody>
      </p:sp>
      <p:sp>
        <p:nvSpPr>
          <p:cNvPr id="7" name="슬라이드 번호 개체 틀 6"/>
          <p:cNvSpPr>
            <a:spLocks noGrp="1"/>
          </p:cNvSpPr>
          <p:nvPr>
            <p:ph type="sldNum" sz="quarter" idx="12"/>
          </p:nvPr>
        </p:nvSpPr>
        <p:spPr>
          <a:xfrm>
            <a:off x="6553200" y="6453336"/>
            <a:ext cx="2133600" cy="268139"/>
          </a:xfrm>
        </p:spPr>
        <p:txBody>
          <a:bodyPr/>
          <a:lstStyle/>
          <a:p>
            <a:fld id="{4BEDD84E-25D4-4983-8AA1-2863C96F08D9}" type="slidenum">
              <a:rPr lang="ko-KR" altLang="en-US" smtClean="0">
                <a:solidFill>
                  <a:prstClr val="black">
                    <a:tint val="75000"/>
                  </a:prstClr>
                </a:solidFill>
                <a:latin typeface="Calibri"/>
                <a:ea typeface="나눔고딕"/>
              </a:rPr>
              <a:pPr/>
              <a:t>‹#›</a:t>
            </a:fld>
            <a:endParaRPr lang="ko-KR" altLang="en-US">
              <a:solidFill>
                <a:prstClr val="black">
                  <a:tint val="75000"/>
                </a:prstClr>
              </a:solidFill>
              <a:latin typeface="Calibri"/>
              <a:ea typeface="나눔고딕"/>
            </a:endParaRPr>
          </a:p>
        </p:txBody>
      </p:sp>
      <p:cxnSp>
        <p:nvCxnSpPr>
          <p:cNvPr id="10" name="직선 연결선 9"/>
          <p:cNvCxnSpPr/>
          <p:nvPr userDrawn="1"/>
        </p:nvCxnSpPr>
        <p:spPr>
          <a:xfrm>
            <a:off x="251520" y="1052736"/>
            <a:ext cx="8640960" cy="0"/>
          </a:xfrm>
          <a:prstGeom prst="line">
            <a:avLst/>
          </a:prstGeom>
          <a:ln>
            <a:solidFill>
              <a:schemeClr val="dk1">
                <a:alpha val="70000"/>
              </a:schemeClr>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914290364"/>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778098"/>
          </a:xfrm>
        </p:spPr>
        <p:txBody>
          <a:bodyPr anchor="b"/>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340768"/>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dirty="0"/>
              <a:t>마스터 텍스트 스타일을 편집합니다</a:t>
            </a:r>
          </a:p>
        </p:txBody>
      </p:sp>
      <p:sp>
        <p:nvSpPr>
          <p:cNvPr id="4" name="내용 개체 틀 3"/>
          <p:cNvSpPr>
            <a:spLocks noGrp="1"/>
          </p:cNvSpPr>
          <p:nvPr>
            <p:ph sz="half" idx="2"/>
          </p:nvPr>
        </p:nvSpPr>
        <p:spPr>
          <a:xfrm>
            <a:off x="457200" y="1988840"/>
            <a:ext cx="4040188" cy="432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340768"/>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1988840"/>
            <a:ext cx="4041775" cy="432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a:xfrm>
            <a:off x="457200" y="6453336"/>
            <a:ext cx="2133600" cy="268139"/>
          </a:xfrm>
        </p:spPr>
        <p:txBody>
          <a:bodyPr/>
          <a:lstStyle/>
          <a:p>
            <a:endParaRPr lang="ko-KR" altLang="en-US">
              <a:solidFill>
                <a:prstClr val="black">
                  <a:tint val="75000"/>
                </a:prstClr>
              </a:solidFill>
              <a:latin typeface="Calibri"/>
              <a:ea typeface="나눔고딕"/>
            </a:endParaRPr>
          </a:p>
        </p:txBody>
      </p:sp>
      <p:sp>
        <p:nvSpPr>
          <p:cNvPr id="8" name="바닥글 개체 틀 7"/>
          <p:cNvSpPr>
            <a:spLocks noGrp="1"/>
          </p:cNvSpPr>
          <p:nvPr>
            <p:ph type="ftr" sz="quarter" idx="11"/>
          </p:nvPr>
        </p:nvSpPr>
        <p:spPr>
          <a:xfrm>
            <a:off x="3124200" y="6453336"/>
            <a:ext cx="2895600" cy="268139"/>
          </a:xfrm>
        </p:spPr>
        <p:txBody>
          <a:bodyPr/>
          <a:lstStyle/>
          <a:p>
            <a:r>
              <a:rPr lang="es-ES" altLang="ko-KR">
                <a:solidFill>
                  <a:prstClr val="black">
                    <a:tint val="75000"/>
                  </a:prstClr>
                </a:solidFill>
                <a:latin typeface="Calibri"/>
                <a:ea typeface="나눔고딕"/>
              </a:rPr>
              <a:t>Juan Gómez Luna Peking University. Beijing, September 7, 2015 </a:t>
            </a:r>
            <a:endParaRPr lang="ko-KR" altLang="en-US">
              <a:solidFill>
                <a:prstClr val="black">
                  <a:tint val="75000"/>
                </a:prstClr>
              </a:solidFill>
              <a:latin typeface="Calibri"/>
              <a:ea typeface="나눔고딕"/>
            </a:endParaRPr>
          </a:p>
        </p:txBody>
      </p:sp>
      <p:sp>
        <p:nvSpPr>
          <p:cNvPr id="9" name="슬라이드 번호 개체 틀 8"/>
          <p:cNvSpPr>
            <a:spLocks noGrp="1"/>
          </p:cNvSpPr>
          <p:nvPr>
            <p:ph type="sldNum" sz="quarter" idx="12"/>
          </p:nvPr>
        </p:nvSpPr>
        <p:spPr>
          <a:xfrm>
            <a:off x="6553200" y="6453336"/>
            <a:ext cx="2133600" cy="268139"/>
          </a:xfrm>
        </p:spPr>
        <p:txBody>
          <a:bodyPr/>
          <a:lstStyle/>
          <a:p>
            <a:fld id="{4BEDD84E-25D4-4983-8AA1-2863C96F08D9}" type="slidenum">
              <a:rPr lang="ko-KR" altLang="en-US" smtClean="0">
                <a:solidFill>
                  <a:prstClr val="black">
                    <a:tint val="75000"/>
                  </a:prstClr>
                </a:solidFill>
                <a:latin typeface="Calibri"/>
                <a:ea typeface="나눔고딕"/>
              </a:rPr>
              <a:pPr/>
              <a:t>‹#›</a:t>
            </a:fld>
            <a:endParaRPr lang="ko-KR" altLang="en-US">
              <a:solidFill>
                <a:prstClr val="black">
                  <a:tint val="75000"/>
                </a:prstClr>
              </a:solidFill>
              <a:latin typeface="Calibri"/>
              <a:ea typeface="나눔고딕"/>
            </a:endParaRPr>
          </a:p>
        </p:txBody>
      </p:sp>
      <p:cxnSp>
        <p:nvCxnSpPr>
          <p:cNvPr id="12" name="직선 연결선 11"/>
          <p:cNvCxnSpPr/>
          <p:nvPr userDrawn="1"/>
        </p:nvCxnSpPr>
        <p:spPr>
          <a:xfrm>
            <a:off x="251520" y="1052736"/>
            <a:ext cx="8640960" cy="0"/>
          </a:xfrm>
          <a:prstGeom prst="line">
            <a:avLst/>
          </a:prstGeom>
          <a:ln>
            <a:solidFill>
              <a:schemeClr val="dk1">
                <a:alpha val="70000"/>
              </a:schemeClr>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028857536"/>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778098"/>
          </a:xfrm>
        </p:spPr>
        <p:txBody>
          <a:bodyPr anchor="b"/>
          <a:lstStyle/>
          <a:p>
            <a:r>
              <a:rPr lang="ko-KR" altLang="en-US"/>
              <a:t>마스터 제목 스타일 편집</a:t>
            </a:r>
          </a:p>
        </p:txBody>
      </p:sp>
      <p:sp>
        <p:nvSpPr>
          <p:cNvPr id="3" name="날짜 개체 틀 2"/>
          <p:cNvSpPr>
            <a:spLocks noGrp="1"/>
          </p:cNvSpPr>
          <p:nvPr>
            <p:ph type="dt" sz="half" idx="10"/>
          </p:nvPr>
        </p:nvSpPr>
        <p:spPr>
          <a:xfrm>
            <a:off x="457200" y="6453336"/>
            <a:ext cx="2133600" cy="268139"/>
          </a:xfrm>
        </p:spPr>
        <p:txBody>
          <a:bodyPr/>
          <a:lstStyle/>
          <a:p>
            <a:endParaRPr lang="ko-KR" altLang="en-US">
              <a:solidFill>
                <a:prstClr val="black">
                  <a:tint val="75000"/>
                </a:prstClr>
              </a:solidFill>
              <a:latin typeface="Calibri"/>
              <a:ea typeface="나눔고딕"/>
            </a:endParaRPr>
          </a:p>
        </p:txBody>
      </p:sp>
      <p:sp>
        <p:nvSpPr>
          <p:cNvPr id="4" name="바닥글 개체 틀 3"/>
          <p:cNvSpPr>
            <a:spLocks noGrp="1"/>
          </p:cNvSpPr>
          <p:nvPr>
            <p:ph type="ftr" sz="quarter" idx="11"/>
          </p:nvPr>
        </p:nvSpPr>
        <p:spPr>
          <a:xfrm>
            <a:off x="3124200" y="6453336"/>
            <a:ext cx="2895600" cy="268139"/>
          </a:xfrm>
        </p:spPr>
        <p:txBody>
          <a:bodyPr/>
          <a:lstStyle/>
          <a:p>
            <a:r>
              <a:rPr lang="es-ES" altLang="ko-KR">
                <a:solidFill>
                  <a:prstClr val="black">
                    <a:tint val="75000"/>
                  </a:prstClr>
                </a:solidFill>
                <a:latin typeface="Calibri"/>
                <a:ea typeface="나눔고딕"/>
              </a:rPr>
              <a:t>Juan Gómez Luna Peking University. Beijing, September 7, 2015 </a:t>
            </a:r>
            <a:endParaRPr lang="ko-KR" altLang="en-US">
              <a:solidFill>
                <a:prstClr val="black">
                  <a:tint val="75000"/>
                </a:prstClr>
              </a:solidFill>
              <a:latin typeface="Calibri"/>
              <a:ea typeface="나눔고딕"/>
            </a:endParaRPr>
          </a:p>
        </p:txBody>
      </p:sp>
      <p:sp>
        <p:nvSpPr>
          <p:cNvPr id="5" name="슬라이드 번호 개체 틀 4"/>
          <p:cNvSpPr>
            <a:spLocks noGrp="1"/>
          </p:cNvSpPr>
          <p:nvPr>
            <p:ph type="sldNum" sz="quarter" idx="12"/>
          </p:nvPr>
        </p:nvSpPr>
        <p:spPr>
          <a:xfrm>
            <a:off x="6553200" y="6453336"/>
            <a:ext cx="2133600" cy="268139"/>
          </a:xfrm>
        </p:spPr>
        <p:txBody>
          <a:bodyPr/>
          <a:lstStyle/>
          <a:p>
            <a:fld id="{4BEDD84E-25D4-4983-8AA1-2863C96F08D9}" type="slidenum">
              <a:rPr lang="ko-KR" altLang="en-US" smtClean="0">
                <a:solidFill>
                  <a:prstClr val="black">
                    <a:tint val="75000"/>
                  </a:prstClr>
                </a:solidFill>
                <a:latin typeface="Calibri"/>
                <a:ea typeface="나눔고딕"/>
              </a:rPr>
              <a:pPr/>
              <a:t>‹#›</a:t>
            </a:fld>
            <a:endParaRPr lang="ko-KR" altLang="en-US">
              <a:solidFill>
                <a:prstClr val="black">
                  <a:tint val="75000"/>
                </a:prstClr>
              </a:solidFill>
              <a:latin typeface="Calibri"/>
              <a:ea typeface="나눔고딕"/>
            </a:endParaRPr>
          </a:p>
        </p:txBody>
      </p:sp>
      <p:cxnSp>
        <p:nvCxnSpPr>
          <p:cNvPr id="8" name="직선 연결선 7"/>
          <p:cNvCxnSpPr/>
          <p:nvPr userDrawn="1"/>
        </p:nvCxnSpPr>
        <p:spPr>
          <a:xfrm>
            <a:off x="251520" y="1052736"/>
            <a:ext cx="8640960" cy="0"/>
          </a:xfrm>
          <a:prstGeom prst="line">
            <a:avLst/>
          </a:prstGeom>
          <a:ln>
            <a:solidFill>
              <a:schemeClr val="dk1">
                <a:alpha val="70000"/>
              </a:schemeClr>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943871302"/>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a:xfrm>
            <a:off x="457200" y="6453336"/>
            <a:ext cx="2133600" cy="268139"/>
          </a:xfrm>
        </p:spPr>
        <p:txBody>
          <a:bodyPr/>
          <a:lstStyle/>
          <a:p>
            <a:endParaRPr lang="ko-KR" altLang="en-US">
              <a:solidFill>
                <a:prstClr val="black">
                  <a:tint val="75000"/>
                </a:prstClr>
              </a:solidFill>
              <a:latin typeface="Calibri"/>
              <a:ea typeface="나눔고딕"/>
            </a:endParaRPr>
          </a:p>
        </p:txBody>
      </p:sp>
      <p:sp>
        <p:nvSpPr>
          <p:cNvPr id="3" name="바닥글 개체 틀 2"/>
          <p:cNvSpPr>
            <a:spLocks noGrp="1"/>
          </p:cNvSpPr>
          <p:nvPr>
            <p:ph type="ftr" sz="quarter" idx="11"/>
          </p:nvPr>
        </p:nvSpPr>
        <p:spPr>
          <a:xfrm>
            <a:off x="3124200" y="6453336"/>
            <a:ext cx="2895600" cy="268139"/>
          </a:xfrm>
        </p:spPr>
        <p:txBody>
          <a:bodyPr/>
          <a:lstStyle/>
          <a:p>
            <a:r>
              <a:rPr lang="es-ES" altLang="ko-KR">
                <a:solidFill>
                  <a:prstClr val="black">
                    <a:tint val="75000"/>
                  </a:prstClr>
                </a:solidFill>
                <a:latin typeface="Calibri"/>
                <a:ea typeface="나눔고딕"/>
              </a:rPr>
              <a:t>Juan Gómez Luna Peking University. Beijing, September 7, 2015 </a:t>
            </a:r>
            <a:endParaRPr lang="ko-KR" altLang="en-US">
              <a:solidFill>
                <a:prstClr val="black">
                  <a:tint val="75000"/>
                </a:prstClr>
              </a:solidFill>
              <a:latin typeface="Calibri"/>
              <a:ea typeface="나눔고딕"/>
            </a:endParaRPr>
          </a:p>
        </p:txBody>
      </p:sp>
      <p:sp>
        <p:nvSpPr>
          <p:cNvPr id="4" name="슬라이드 번호 개체 틀 3"/>
          <p:cNvSpPr>
            <a:spLocks noGrp="1"/>
          </p:cNvSpPr>
          <p:nvPr>
            <p:ph type="sldNum" sz="quarter" idx="12"/>
          </p:nvPr>
        </p:nvSpPr>
        <p:spPr>
          <a:xfrm>
            <a:off x="6553200" y="6453336"/>
            <a:ext cx="2133600" cy="268139"/>
          </a:xfrm>
        </p:spPr>
        <p:txBody>
          <a:bodyPr/>
          <a:lstStyle/>
          <a:p>
            <a:fld id="{4BEDD84E-25D4-4983-8AA1-2863C96F08D9}" type="slidenum">
              <a:rPr lang="ko-KR" altLang="en-US" smtClean="0">
                <a:solidFill>
                  <a:prstClr val="black">
                    <a:tint val="75000"/>
                  </a:prstClr>
                </a:solidFill>
                <a:latin typeface="Calibri"/>
                <a:ea typeface="나눔고딕"/>
              </a:rPr>
              <a:pPr/>
              <a:t>‹#›</a:t>
            </a:fld>
            <a:endParaRPr lang="ko-KR" altLang="en-US">
              <a:solidFill>
                <a:prstClr val="black">
                  <a:tint val="75000"/>
                </a:prstClr>
              </a:solidFill>
              <a:latin typeface="Calibri"/>
              <a:ea typeface="나눔고딕"/>
            </a:endParaRPr>
          </a:p>
        </p:txBody>
      </p:sp>
    </p:spTree>
    <p:extLst>
      <p:ext uri="{BB962C8B-B14F-4D97-AF65-F5344CB8AC3E}">
        <p14:creationId xmlns:p14="http://schemas.microsoft.com/office/powerpoint/2010/main" val="3560198658"/>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3"/>
          <p:cNvSpPr>
            <a:spLocks noChangeArrowheads="1"/>
          </p:cNvSpPr>
          <p:nvPr/>
        </p:nvSpPr>
        <p:spPr bwMode="auto">
          <a:xfrm>
            <a:off x="457200" y="1123950"/>
            <a:ext cx="82296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endParaRPr lang="en-US">
              <a:solidFill>
                <a:srgbClr val="000000"/>
              </a:solidFill>
              <a:latin typeface="Tahoma"/>
            </a:endParaRPr>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a:effectLst/>
        </p:spPr>
        <p:txBody>
          <a:bodyPr/>
          <a:lstStyle/>
          <a:p>
            <a:pPr>
              <a:defRPr/>
            </a:pPr>
            <a:endParaRPr lang="en-US">
              <a:solidFill>
                <a:srgbClr val="000000"/>
              </a:solidFill>
              <a:latin typeface="Tahoma"/>
            </a:endParaRPr>
          </a:p>
        </p:txBody>
      </p:sp>
      <p:sp>
        <p:nvSpPr>
          <p:cNvPr id="6"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ffectLst/>
        </p:spPr>
        <p:txBody>
          <a:bodyPr/>
          <a:lstStyle/>
          <a:p>
            <a:pPr>
              <a:defRPr/>
            </a:pPr>
            <a:endParaRPr lang="en-US">
              <a:solidFill>
                <a:srgbClr val="000000"/>
              </a:solidFill>
              <a:latin typeface="Tahoma"/>
            </a:endParaRPr>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200">
                <a:latin typeface="Garamond" pitchFamily="18" charset="0"/>
              </a:defRPr>
            </a:lvl1pPr>
          </a:lstStyle>
          <a:p>
            <a:endParaRPr lang="en-US" altLang="en-US">
              <a:solidFill>
                <a:srgbClr val="000000"/>
              </a:solidFill>
            </a:endParaRPr>
          </a:p>
        </p:txBody>
      </p:sp>
      <p:sp>
        <p:nvSpPr>
          <p:cNvPr id="8" name="Rectangle 5"/>
          <p:cNvSpPr>
            <a:spLocks noGrp="1" noChangeArrowheads="1"/>
          </p:cNvSpPr>
          <p:nvPr>
            <p:ph type="ftr" sz="quarter" idx="11"/>
          </p:nvPr>
        </p:nvSpPr>
        <p:spPr>
          <a:xfrm>
            <a:off x="3124200" y="6243638"/>
            <a:ext cx="2895600" cy="457200"/>
          </a:xfrm>
        </p:spPr>
        <p:txBody>
          <a:bodyPr/>
          <a:lstStyle>
            <a:lvl1pPr>
              <a:defRPr/>
            </a:lvl1pPr>
          </a:lstStyle>
          <a:p>
            <a:r>
              <a:rPr lang="en-US" altLang="en-US">
                <a:solidFill>
                  <a:srgbClr val="000000"/>
                </a:solidFill>
              </a:rPr>
              <a:t>Juan Gómez Luna Peking University. Beijing, September 7, 2015 </a:t>
            </a:r>
          </a:p>
        </p:txBody>
      </p:sp>
      <p:sp>
        <p:nvSpPr>
          <p:cNvPr id="9" name="Rectangle 6"/>
          <p:cNvSpPr>
            <a:spLocks noGrp="1" noChangeArrowheads="1"/>
          </p:cNvSpPr>
          <p:nvPr>
            <p:ph type="sldNum" sz="quarter" idx="12"/>
          </p:nvPr>
        </p:nvSpPr>
        <p:spPr/>
        <p:txBody>
          <a:bodyPr/>
          <a:lstStyle>
            <a:lvl1pPr>
              <a:defRPr sz="1200"/>
            </a:lvl1pPr>
          </a:lstStyle>
          <a:p>
            <a:fld id="{7341D3D9-3FE8-4025-BF66-8DAB1ABB951F}"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889479520"/>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5" name="Rectangle 1030"/>
          <p:cNvSpPr>
            <a:spLocks noGrp="1" noChangeArrowheads="1"/>
          </p:cNvSpPr>
          <p:nvPr>
            <p:ph type="sldNum" sz="quarter" idx="11"/>
          </p:nvPr>
        </p:nvSpPr>
        <p:spPr>
          <a:ln/>
        </p:spPr>
        <p:txBody>
          <a:bodyPr/>
          <a:lstStyle>
            <a:lvl1pPr>
              <a:defRPr/>
            </a:lvl1pPr>
          </a:lstStyle>
          <a:p>
            <a:fld id="{323594FA-E141-4234-AE05-360401972BE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600556325"/>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5" name="Rectangle 1030"/>
          <p:cNvSpPr>
            <a:spLocks noGrp="1" noChangeArrowheads="1"/>
          </p:cNvSpPr>
          <p:nvPr>
            <p:ph type="sldNum" sz="quarter" idx="11"/>
          </p:nvPr>
        </p:nvSpPr>
        <p:spPr>
          <a:ln/>
        </p:spPr>
        <p:txBody>
          <a:bodyPr/>
          <a:lstStyle>
            <a:lvl1pPr>
              <a:defRPr/>
            </a:lvl1pPr>
          </a:lstStyle>
          <a:p>
            <a:fld id="{C7AC7BA1-BEA2-40AF-9056-44DC8C98568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900379847"/>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6" name="Rectangle 1030"/>
          <p:cNvSpPr>
            <a:spLocks noGrp="1" noChangeArrowheads="1"/>
          </p:cNvSpPr>
          <p:nvPr>
            <p:ph type="sldNum" sz="quarter" idx="11"/>
          </p:nvPr>
        </p:nvSpPr>
        <p:spPr>
          <a:ln/>
        </p:spPr>
        <p:txBody>
          <a:bodyPr/>
          <a:lstStyle>
            <a:lvl1pPr>
              <a:defRPr/>
            </a:lvl1pPr>
          </a:lstStyle>
          <a:p>
            <a:fld id="{94D2BBBE-2A44-4D16-8758-0239282DCC58}"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2195720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8" name="Rectangle 1030"/>
          <p:cNvSpPr>
            <a:spLocks noGrp="1" noChangeArrowheads="1"/>
          </p:cNvSpPr>
          <p:nvPr>
            <p:ph type="sldNum" sz="quarter" idx="11"/>
          </p:nvPr>
        </p:nvSpPr>
        <p:spPr>
          <a:ln/>
        </p:spPr>
        <p:txBody>
          <a:bodyPr/>
          <a:lstStyle>
            <a:lvl1pPr>
              <a:defRPr/>
            </a:lvl1pPr>
          </a:lstStyle>
          <a:p>
            <a:fld id="{D5FD5635-BCCD-45D2-B61E-320731E13B17}" type="slidenum">
              <a:rPr lang="en-US" altLang="en-US">
                <a:solidFill>
                  <a:srgbClr val="000000"/>
                </a:solidFill>
              </a:rPr>
              <a:pPr/>
              <a:t>‹#›</a:t>
            </a:fld>
            <a:endParaRPr lang="en-US" altLang="en-US">
              <a:solidFill>
                <a:srgbClr val="000000"/>
              </a:solidFill>
            </a:endParaRPr>
          </a:p>
        </p:txBody>
      </p:sp>
      <p:pic>
        <p:nvPicPr>
          <p:cNvPr id="9" name="Picture 8" descr="safari.png"/>
          <p:cNvPicPr>
            <a:picLocks noChangeAspect="1"/>
          </p:cNvPicPr>
          <p:nvPr userDrawn="1"/>
        </p:nvPicPr>
        <p:blipFill>
          <a:blip r:embed="rId2" cstate="print"/>
          <a:stretch>
            <a:fillRect/>
          </a:stretch>
        </p:blipFill>
        <p:spPr>
          <a:xfrm>
            <a:off x="179512" y="6453336"/>
            <a:ext cx="1080120" cy="312522"/>
          </a:xfrm>
          <a:prstGeom prst="rect">
            <a:avLst/>
          </a:prstGeom>
        </p:spPr>
      </p:pic>
    </p:spTree>
    <p:extLst>
      <p:ext uri="{BB962C8B-B14F-4D97-AF65-F5344CB8AC3E}">
        <p14:creationId xmlns:p14="http://schemas.microsoft.com/office/powerpoint/2010/main" val="1131580221"/>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8" name="Rectangle 1030"/>
          <p:cNvSpPr>
            <a:spLocks noGrp="1" noChangeArrowheads="1"/>
          </p:cNvSpPr>
          <p:nvPr>
            <p:ph type="sldNum" sz="quarter" idx="11"/>
          </p:nvPr>
        </p:nvSpPr>
        <p:spPr>
          <a:ln/>
        </p:spPr>
        <p:txBody>
          <a:bodyPr/>
          <a:lstStyle>
            <a:lvl1pPr>
              <a:defRPr/>
            </a:lvl1pPr>
          </a:lstStyle>
          <a:p>
            <a:fld id="{D5FD5635-BCCD-45D2-B61E-320731E13B1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088566681"/>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4" name="Rectangle 1030"/>
          <p:cNvSpPr>
            <a:spLocks noGrp="1" noChangeArrowheads="1"/>
          </p:cNvSpPr>
          <p:nvPr>
            <p:ph type="sldNum" sz="quarter" idx="11"/>
          </p:nvPr>
        </p:nvSpPr>
        <p:spPr>
          <a:ln/>
        </p:spPr>
        <p:txBody>
          <a:bodyPr/>
          <a:lstStyle>
            <a:lvl1pPr>
              <a:defRPr/>
            </a:lvl1pPr>
          </a:lstStyle>
          <a:p>
            <a:fld id="{018A7077-2B78-4FB5-8F56-24239751AEF0}"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248079462"/>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3" name="Rectangle 1030"/>
          <p:cNvSpPr>
            <a:spLocks noGrp="1" noChangeArrowheads="1"/>
          </p:cNvSpPr>
          <p:nvPr>
            <p:ph type="sldNum" sz="quarter" idx="11"/>
          </p:nvPr>
        </p:nvSpPr>
        <p:spPr>
          <a:ln/>
        </p:spPr>
        <p:txBody>
          <a:bodyPr/>
          <a:lstStyle>
            <a:lvl1pPr>
              <a:defRPr/>
            </a:lvl1pPr>
          </a:lstStyle>
          <a:p>
            <a:fld id="{6E86574E-FA2E-425B-A84C-39F9592E9EC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015569968"/>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6" name="Rectangle 1030"/>
          <p:cNvSpPr>
            <a:spLocks noGrp="1" noChangeArrowheads="1"/>
          </p:cNvSpPr>
          <p:nvPr>
            <p:ph type="sldNum" sz="quarter" idx="11"/>
          </p:nvPr>
        </p:nvSpPr>
        <p:spPr>
          <a:ln/>
        </p:spPr>
        <p:txBody>
          <a:bodyPr/>
          <a:lstStyle>
            <a:lvl1pPr>
              <a:defRPr/>
            </a:lvl1pPr>
          </a:lstStyle>
          <a:p>
            <a:fld id="{9148CFD0-6DDB-45F0-A989-9F5CE648BC1E}"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429015984"/>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6" name="Rectangle 1030"/>
          <p:cNvSpPr>
            <a:spLocks noGrp="1" noChangeArrowheads="1"/>
          </p:cNvSpPr>
          <p:nvPr>
            <p:ph type="sldNum" sz="quarter" idx="11"/>
          </p:nvPr>
        </p:nvSpPr>
        <p:spPr>
          <a:ln/>
        </p:spPr>
        <p:txBody>
          <a:bodyPr/>
          <a:lstStyle>
            <a:lvl1pPr>
              <a:defRPr/>
            </a:lvl1pPr>
          </a:lstStyle>
          <a:p>
            <a:fld id="{9E97B092-8552-4BA4-B0E1-CE51B98A2A2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437952"/>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5" name="Rectangle 1030"/>
          <p:cNvSpPr>
            <a:spLocks noGrp="1" noChangeArrowheads="1"/>
          </p:cNvSpPr>
          <p:nvPr>
            <p:ph type="sldNum" sz="quarter" idx="11"/>
          </p:nvPr>
        </p:nvSpPr>
        <p:spPr>
          <a:ln/>
        </p:spPr>
        <p:txBody>
          <a:bodyPr/>
          <a:lstStyle>
            <a:lvl1pPr>
              <a:defRPr/>
            </a:lvl1pPr>
          </a:lstStyle>
          <a:p>
            <a:fld id="{F44DDA66-0DFC-412A-A4B0-EFE91F0913E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875945983"/>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5" name="Rectangle 1030"/>
          <p:cNvSpPr>
            <a:spLocks noGrp="1" noChangeArrowheads="1"/>
          </p:cNvSpPr>
          <p:nvPr>
            <p:ph type="sldNum" sz="quarter" idx="11"/>
          </p:nvPr>
        </p:nvSpPr>
        <p:spPr>
          <a:ln/>
        </p:spPr>
        <p:txBody>
          <a:bodyPr/>
          <a:lstStyle>
            <a:lvl1pPr>
              <a:defRPr/>
            </a:lvl1pPr>
          </a:lstStyle>
          <a:p>
            <a:fld id="{4D1F9A79-97CD-456A-8962-B51E5744B9C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832225097"/>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8"/>
          <p:cNvSpPr>
            <a:spLocks noChangeArrowheads="1"/>
          </p:cNvSpPr>
          <p:nvPr/>
        </p:nvSpPr>
        <p:spPr bwMode="auto">
          <a:xfrm>
            <a:off x="457200" y="1123950"/>
            <a:ext cx="82296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a:lstStyle/>
          <a:p>
            <a:pPr fontAlgn="base">
              <a:spcBef>
                <a:spcPct val="0"/>
              </a:spcBef>
              <a:spcAft>
                <a:spcPct val="0"/>
              </a:spcAft>
            </a:pPr>
            <a:endParaRPr lang="en-US">
              <a:solidFill>
                <a:srgbClr val="000000"/>
              </a:solidFill>
              <a:latin typeface="Arial" charset="0"/>
              <a:ea typeface="ＭＳ Ｐゴシック" charset="0"/>
              <a:cs typeface="ＭＳ Ｐゴシック" charset="0"/>
            </a:endParaRPr>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charset="0"/>
              <a:ea typeface="ＭＳ Ｐゴシック" charset="0"/>
              <a:cs typeface="ＭＳ Ｐゴシック" charset="0"/>
            </a:endParaRPr>
          </a:p>
        </p:txBody>
      </p:sp>
      <p:sp>
        <p:nvSpPr>
          <p:cNvPr id="6"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charset="0"/>
              <a:ea typeface="ＭＳ Ｐゴシック" charset="0"/>
              <a:cs typeface="ＭＳ Ｐゴシック" charset="0"/>
            </a:endParaRPr>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fontAlgn="auto">
              <a:spcBef>
                <a:spcPts val="0"/>
              </a:spcBef>
              <a:spcAft>
                <a:spcPts val="0"/>
              </a:spcAft>
              <a:defRPr sz="1200">
                <a:solidFill>
                  <a:srgbClr val="000000"/>
                </a:solidFill>
                <a:latin typeface="Garamond" pitchFamily="18" charset="0"/>
                <a:ea typeface="+mn-ea"/>
                <a:cs typeface="+mn-cs"/>
              </a:defRPr>
            </a:lvl1pPr>
          </a:lstStyle>
          <a:p>
            <a:pPr>
              <a:defRPr/>
            </a:pPr>
            <a:endParaRPr lang="en-US" altLang="en-US"/>
          </a:p>
        </p:txBody>
      </p:sp>
      <p:sp>
        <p:nvSpPr>
          <p:cNvPr id="8" name="Rectangle 5"/>
          <p:cNvSpPr>
            <a:spLocks noGrp="1" noChangeArrowheads="1"/>
          </p:cNvSpPr>
          <p:nvPr>
            <p:ph type="ftr" sz="quarter" idx="11"/>
          </p:nvPr>
        </p:nvSpPr>
        <p:spPr>
          <a:xfrm>
            <a:off x="3124200" y="6243638"/>
            <a:ext cx="2895600" cy="457200"/>
          </a:xfrm>
        </p:spPr>
        <p:txBody>
          <a:bodyPr/>
          <a:lstStyle>
            <a:lvl1pPr fontAlgn="base">
              <a:spcBef>
                <a:spcPct val="0"/>
              </a:spcBef>
              <a:spcAft>
                <a:spcPct val="0"/>
              </a:spcAft>
              <a:defRPr>
                <a:ea typeface="ＭＳ Ｐゴシック" charset="0"/>
                <a:cs typeface="ＭＳ Ｐゴシック" charset="0"/>
              </a:defRPr>
            </a:lvl1pPr>
          </a:lstStyle>
          <a:p>
            <a:pPr>
              <a:defRPr/>
            </a:pPr>
            <a:r>
              <a:rPr lang="en-US" altLang="en-US"/>
              <a:t>Juan Gómez Luna Peking University. Beijing, September 7, 2015 </a:t>
            </a:r>
          </a:p>
        </p:txBody>
      </p:sp>
      <p:sp>
        <p:nvSpPr>
          <p:cNvPr id="9" name="Rectangle 6"/>
          <p:cNvSpPr>
            <a:spLocks noGrp="1" noChangeArrowheads="1"/>
          </p:cNvSpPr>
          <p:nvPr>
            <p:ph type="sldNum" sz="quarter" idx="12"/>
          </p:nvPr>
        </p:nvSpPr>
        <p:spPr/>
        <p:txBody>
          <a:bodyPr/>
          <a:lstStyle>
            <a:lvl1pPr fontAlgn="base">
              <a:spcBef>
                <a:spcPct val="0"/>
              </a:spcBef>
              <a:spcAft>
                <a:spcPct val="0"/>
              </a:spcAft>
              <a:defRPr sz="1200">
                <a:ea typeface="ＭＳ Ｐゴシック" charset="0"/>
                <a:cs typeface="ＭＳ Ｐゴシック" charset="0"/>
              </a:defRPr>
            </a:lvl1pPr>
          </a:lstStyle>
          <a:p>
            <a:pPr>
              <a:defRPr/>
            </a:pPr>
            <a:fld id="{0E240D94-E5C6-2B45-92EB-F7FCCB9B6116}" type="slidenum">
              <a:rPr lang="en-US" altLang="en-US"/>
              <a:pPr>
                <a:defRPr/>
              </a:pPr>
              <a:t>‹#›</a:t>
            </a:fld>
            <a:endParaRPr lang="en-US" altLang="en-US"/>
          </a:p>
        </p:txBody>
      </p:sp>
    </p:spTree>
    <p:extLst>
      <p:ext uri="{BB962C8B-B14F-4D97-AF65-F5344CB8AC3E}">
        <p14:creationId xmlns:p14="http://schemas.microsoft.com/office/powerpoint/2010/main" val="1439261544"/>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r>
              <a:rPr lang="en-US" altLang="en-US"/>
              <a:t>Juan Gómez Luna Peking University. Beijing, September 7, 2015 </a:t>
            </a:r>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867B2952-2F74-D544-92BC-FBFBE9A340CC}" type="slidenum">
              <a:rPr lang="en-US" altLang="en-US"/>
              <a:pPr>
                <a:defRPr/>
              </a:pPr>
              <a:t>‹#›</a:t>
            </a:fld>
            <a:endParaRPr lang="en-US" altLang="en-US"/>
          </a:p>
        </p:txBody>
      </p:sp>
    </p:spTree>
    <p:extLst>
      <p:ext uri="{BB962C8B-B14F-4D97-AF65-F5344CB8AC3E}">
        <p14:creationId xmlns:p14="http://schemas.microsoft.com/office/powerpoint/2010/main" val="1244734131"/>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r>
              <a:rPr lang="en-US" altLang="en-US"/>
              <a:t>Juan Gómez Luna Peking University. Beijing, September 7, 2015 </a:t>
            </a:r>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8F9F7682-838C-D145-8DB5-B49C18A130F8}" type="slidenum">
              <a:rPr lang="en-US" altLang="en-US"/>
              <a:pPr>
                <a:defRPr/>
              </a:pPr>
              <a:t>‹#›</a:t>
            </a:fld>
            <a:endParaRPr lang="en-US" altLang="en-US"/>
          </a:p>
        </p:txBody>
      </p:sp>
    </p:spTree>
    <p:extLst>
      <p:ext uri="{BB962C8B-B14F-4D97-AF65-F5344CB8AC3E}">
        <p14:creationId xmlns:p14="http://schemas.microsoft.com/office/powerpoint/2010/main" val="37581536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4" name="Rectangle 1030"/>
          <p:cNvSpPr>
            <a:spLocks noGrp="1" noChangeArrowheads="1"/>
          </p:cNvSpPr>
          <p:nvPr>
            <p:ph type="sldNum" sz="quarter" idx="11"/>
          </p:nvPr>
        </p:nvSpPr>
        <p:spPr>
          <a:ln/>
        </p:spPr>
        <p:txBody>
          <a:bodyPr/>
          <a:lstStyle>
            <a:lvl1pPr>
              <a:defRPr/>
            </a:lvl1pPr>
          </a:lstStyle>
          <a:p>
            <a:fld id="{018A7077-2B78-4FB5-8F56-24239751AEF0}" type="slidenum">
              <a:rPr lang="en-US" altLang="en-US">
                <a:solidFill>
                  <a:srgbClr val="000000"/>
                </a:solidFill>
              </a:rPr>
              <a:pPr/>
              <a:t>‹#›</a:t>
            </a:fld>
            <a:endParaRPr lang="en-US" altLang="en-US">
              <a:solidFill>
                <a:srgbClr val="000000"/>
              </a:solidFill>
            </a:endParaRPr>
          </a:p>
        </p:txBody>
      </p:sp>
      <p:pic>
        <p:nvPicPr>
          <p:cNvPr id="5" name="Picture 4" descr="safari.png"/>
          <p:cNvPicPr>
            <a:picLocks noChangeAspect="1"/>
          </p:cNvPicPr>
          <p:nvPr userDrawn="1"/>
        </p:nvPicPr>
        <p:blipFill>
          <a:blip r:embed="rId2" cstate="print"/>
          <a:stretch>
            <a:fillRect/>
          </a:stretch>
        </p:blipFill>
        <p:spPr>
          <a:xfrm>
            <a:off x="179512" y="6453336"/>
            <a:ext cx="1080120" cy="312522"/>
          </a:xfrm>
          <a:prstGeom prst="rect">
            <a:avLst/>
          </a:prstGeom>
        </p:spPr>
      </p:pic>
    </p:spTree>
    <p:extLst>
      <p:ext uri="{BB962C8B-B14F-4D97-AF65-F5344CB8AC3E}">
        <p14:creationId xmlns:p14="http://schemas.microsoft.com/office/powerpoint/2010/main" val="1266332104"/>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r>
              <a:rPr lang="en-US" altLang="en-US"/>
              <a:t>Juan Gómez Luna Peking University. Beijing, September 7, 2015 </a:t>
            </a:r>
          </a:p>
        </p:txBody>
      </p:sp>
      <p:sp>
        <p:nvSpPr>
          <p:cNvPr id="6"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8E01938C-1825-4C47-ADAA-667501E8BB2D}" type="slidenum">
              <a:rPr lang="en-US" altLang="en-US"/>
              <a:pPr>
                <a:defRPr/>
              </a:pPr>
              <a:t>‹#›</a:t>
            </a:fld>
            <a:endParaRPr lang="en-US" altLang="en-US"/>
          </a:p>
        </p:txBody>
      </p:sp>
    </p:spTree>
    <p:extLst>
      <p:ext uri="{BB962C8B-B14F-4D97-AF65-F5344CB8AC3E}">
        <p14:creationId xmlns:p14="http://schemas.microsoft.com/office/powerpoint/2010/main" val="3906725712"/>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r>
              <a:rPr lang="en-US" altLang="en-US"/>
              <a:t>Juan Gómez Luna Peking University. Beijing, September 7, 2015 </a:t>
            </a:r>
          </a:p>
        </p:txBody>
      </p:sp>
      <p:sp>
        <p:nvSpPr>
          <p:cNvPr id="8"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D2E44CBD-17AA-1C44-8BA0-F0313DF1E03A}" type="slidenum">
              <a:rPr lang="en-US" altLang="en-US"/>
              <a:pPr>
                <a:defRPr/>
              </a:pPr>
              <a:t>‹#›</a:t>
            </a:fld>
            <a:endParaRPr lang="en-US" altLang="en-US"/>
          </a:p>
        </p:txBody>
      </p:sp>
    </p:spTree>
    <p:extLst>
      <p:ext uri="{BB962C8B-B14F-4D97-AF65-F5344CB8AC3E}">
        <p14:creationId xmlns:p14="http://schemas.microsoft.com/office/powerpoint/2010/main" val="4069638184"/>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r>
              <a:rPr lang="en-US" altLang="en-US"/>
              <a:t>Juan Gómez Luna Peking University. Beijing, September 7, 2015 </a:t>
            </a:r>
          </a:p>
        </p:txBody>
      </p:sp>
      <p:sp>
        <p:nvSpPr>
          <p:cNvPr id="4"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614E6E70-902E-8E4C-B56A-EB171DB5C34A}" type="slidenum">
              <a:rPr lang="en-US" altLang="en-US"/>
              <a:pPr>
                <a:defRPr/>
              </a:pPr>
              <a:t>‹#›</a:t>
            </a:fld>
            <a:endParaRPr lang="en-US" altLang="en-US"/>
          </a:p>
        </p:txBody>
      </p:sp>
    </p:spTree>
    <p:extLst>
      <p:ext uri="{BB962C8B-B14F-4D97-AF65-F5344CB8AC3E}">
        <p14:creationId xmlns:p14="http://schemas.microsoft.com/office/powerpoint/2010/main" val="4280595539"/>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r>
              <a:rPr lang="en-US" altLang="en-US"/>
              <a:t>Juan Gómez Luna Peking University. Beijing, September 7, 2015 </a:t>
            </a:r>
          </a:p>
        </p:txBody>
      </p:sp>
      <p:sp>
        <p:nvSpPr>
          <p:cNvPr id="3"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71920B83-E5C7-4748-945F-F9585594732C}" type="slidenum">
              <a:rPr lang="en-US" altLang="en-US"/>
              <a:pPr>
                <a:defRPr/>
              </a:pPr>
              <a:t>‹#›</a:t>
            </a:fld>
            <a:endParaRPr lang="en-US" altLang="en-US"/>
          </a:p>
        </p:txBody>
      </p:sp>
    </p:spTree>
    <p:extLst>
      <p:ext uri="{BB962C8B-B14F-4D97-AF65-F5344CB8AC3E}">
        <p14:creationId xmlns:p14="http://schemas.microsoft.com/office/powerpoint/2010/main" val="2174433047"/>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r>
              <a:rPr lang="en-US" altLang="en-US"/>
              <a:t>Juan Gómez Luna Peking University. Beijing, September 7, 2015 </a:t>
            </a:r>
          </a:p>
        </p:txBody>
      </p:sp>
      <p:sp>
        <p:nvSpPr>
          <p:cNvPr id="6"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884C42A7-D582-E24E-B2AD-361121256527}" type="slidenum">
              <a:rPr lang="en-US" altLang="en-US"/>
              <a:pPr>
                <a:defRPr/>
              </a:pPr>
              <a:t>‹#›</a:t>
            </a:fld>
            <a:endParaRPr lang="en-US" altLang="en-US"/>
          </a:p>
        </p:txBody>
      </p:sp>
    </p:spTree>
    <p:extLst>
      <p:ext uri="{BB962C8B-B14F-4D97-AF65-F5344CB8AC3E}">
        <p14:creationId xmlns:p14="http://schemas.microsoft.com/office/powerpoint/2010/main" val="895594660"/>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r>
              <a:rPr lang="en-US" altLang="en-US"/>
              <a:t>Juan Gómez Luna Peking University. Beijing, September 7, 2015 </a:t>
            </a:r>
          </a:p>
        </p:txBody>
      </p:sp>
      <p:sp>
        <p:nvSpPr>
          <p:cNvPr id="6"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745B44AF-607F-D14C-BF32-685CA37DFF41}" type="slidenum">
              <a:rPr lang="en-US" altLang="en-US"/>
              <a:pPr>
                <a:defRPr/>
              </a:pPr>
              <a:t>‹#›</a:t>
            </a:fld>
            <a:endParaRPr lang="en-US" altLang="en-US"/>
          </a:p>
        </p:txBody>
      </p:sp>
    </p:spTree>
    <p:extLst>
      <p:ext uri="{BB962C8B-B14F-4D97-AF65-F5344CB8AC3E}">
        <p14:creationId xmlns:p14="http://schemas.microsoft.com/office/powerpoint/2010/main" val="3598801899"/>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r>
              <a:rPr lang="en-US" altLang="en-US"/>
              <a:t>Juan Gómez Luna Peking University. Beijing, September 7, 2015 </a:t>
            </a:r>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ADCDFAA6-D8FF-694C-834A-ACCCD8522248}" type="slidenum">
              <a:rPr lang="en-US" altLang="en-US"/>
              <a:pPr>
                <a:defRPr/>
              </a:pPr>
              <a:t>‹#›</a:t>
            </a:fld>
            <a:endParaRPr lang="en-US" altLang="en-US"/>
          </a:p>
        </p:txBody>
      </p:sp>
    </p:spTree>
    <p:extLst>
      <p:ext uri="{BB962C8B-B14F-4D97-AF65-F5344CB8AC3E}">
        <p14:creationId xmlns:p14="http://schemas.microsoft.com/office/powerpoint/2010/main" val="1823007646"/>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r>
              <a:rPr lang="en-US" altLang="en-US"/>
              <a:t>Juan Gómez Luna Peking University. Beijing, September 7, 2015 </a:t>
            </a:r>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DD923AAA-1C55-7E45-B953-D9BFED328DD6}" type="slidenum">
              <a:rPr lang="en-US" altLang="en-US"/>
              <a:pPr>
                <a:defRPr/>
              </a:pPr>
              <a:t>‹#›</a:t>
            </a:fld>
            <a:endParaRPr lang="en-US" altLang="en-US"/>
          </a:p>
        </p:txBody>
      </p:sp>
    </p:spTree>
    <p:extLst>
      <p:ext uri="{BB962C8B-B14F-4D97-AF65-F5344CB8AC3E}">
        <p14:creationId xmlns:p14="http://schemas.microsoft.com/office/powerpoint/2010/main" val="2692791579"/>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8"/>
          <p:cNvSpPr>
            <a:spLocks noChangeArrowheads="1"/>
          </p:cNvSpPr>
          <p:nvPr/>
        </p:nvSpPr>
        <p:spPr bwMode="auto">
          <a:xfrm>
            <a:off x="457200" y="1123950"/>
            <a:ext cx="8229600" cy="914400"/>
          </a:xfrm>
          <a:custGeom>
            <a:avLst/>
            <a:gdLst>
              <a:gd name="T0" fmla="*/ 0 w 1000"/>
              <a:gd name="T1" fmla="*/ 836127360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a:lstStyle/>
          <a:p>
            <a:pPr fontAlgn="base">
              <a:spcBef>
                <a:spcPct val="0"/>
              </a:spcBef>
              <a:spcAft>
                <a:spcPct val="0"/>
              </a:spcAft>
            </a:pPr>
            <a:endParaRPr lang="en-US">
              <a:solidFill>
                <a:srgbClr val="000000"/>
              </a:solidFill>
              <a:latin typeface="Arial" charset="0"/>
              <a:ea typeface="ＭＳ Ｐゴシック" charset="0"/>
              <a:cs typeface="ＭＳ Ｐゴシック" charset="0"/>
            </a:endParaRPr>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charset="0"/>
              <a:ea typeface="ＭＳ Ｐゴシック" charset="0"/>
              <a:cs typeface="ＭＳ Ｐゴシック" charset="0"/>
            </a:endParaRPr>
          </a:p>
        </p:txBody>
      </p:sp>
      <p:sp>
        <p:nvSpPr>
          <p:cNvPr id="6"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charset="0"/>
              <a:ea typeface="ＭＳ Ｐゴシック" charset="0"/>
              <a:cs typeface="ＭＳ Ｐゴシック" charset="0"/>
            </a:endParaRPr>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fontAlgn="auto">
              <a:spcBef>
                <a:spcPts val="0"/>
              </a:spcBef>
              <a:spcAft>
                <a:spcPts val="0"/>
              </a:spcAft>
              <a:defRPr sz="1200">
                <a:solidFill>
                  <a:srgbClr val="000000"/>
                </a:solidFill>
                <a:latin typeface="Garamond" pitchFamily="18" charset="0"/>
                <a:ea typeface="+mn-ea"/>
                <a:cs typeface="+mn-cs"/>
              </a:defRPr>
            </a:lvl1pPr>
          </a:lstStyle>
          <a:p>
            <a:pPr>
              <a:defRPr/>
            </a:pPr>
            <a:endParaRPr lang="en-US" altLang="en-US"/>
          </a:p>
        </p:txBody>
      </p:sp>
      <p:sp>
        <p:nvSpPr>
          <p:cNvPr id="8" name="Rectangle 5"/>
          <p:cNvSpPr>
            <a:spLocks noGrp="1" noChangeArrowheads="1"/>
          </p:cNvSpPr>
          <p:nvPr>
            <p:ph type="ftr" sz="quarter" idx="11"/>
          </p:nvPr>
        </p:nvSpPr>
        <p:spPr>
          <a:xfrm>
            <a:off x="3124200" y="6243638"/>
            <a:ext cx="2895600" cy="457200"/>
          </a:xfrm>
        </p:spPr>
        <p:txBody>
          <a:bodyPr/>
          <a:lstStyle>
            <a:lvl1pPr fontAlgn="base">
              <a:spcBef>
                <a:spcPct val="0"/>
              </a:spcBef>
              <a:spcAft>
                <a:spcPct val="0"/>
              </a:spcAft>
              <a:defRPr>
                <a:ea typeface="ＭＳ Ｐゴシック" charset="0"/>
                <a:cs typeface="ＭＳ Ｐゴシック" charset="0"/>
              </a:defRPr>
            </a:lvl1pPr>
          </a:lstStyle>
          <a:p>
            <a:pPr>
              <a:defRPr/>
            </a:pPr>
            <a:r>
              <a:rPr lang="en-US" altLang="en-US"/>
              <a:t>Juan Gómez Luna Peking University. Beijing, September 7, 2015 </a:t>
            </a:r>
          </a:p>
        </p:txBody>
      </p:sp>
      <p:sp>
        <p:nvSpPr>
          <p:cNvPr id="9" name="Rectangle 6"/>
          <p:cNvSpPr>
            <a:spLocks noGrp="1" noChangeArrowheads="1"/>
          </p:cNvSpPr>
          <p:nvPr>
            <p:ph type="sldNum" sz="quarter" idx="12"/>
          </p:nvPr>
        </p:nvSpPr>
        <p:spPr/>
        <p:txBody>
          <a:bodyPr/>
          <a:lstStyle>
            <a:lvl1pPr fontAlgn="base">
              <a:spcBef>
                <a:spcPct val="0"/>
              </a:spcBef>
              <a:spcAft>
                <a:spcPct val="0"/>
              </a:spcAft>
              <a:defRPr sz="1200">
                <a:ea typeface="ＭＳ Ｐゴシック" charset="0"/>
                <a:cs typeface="ＭＳ Ｐゴシック" charset="0"/>
              </a:defRPr>
            </a:lvl1pPr>
          </a:lstStyle>
          <a:p>
            <a:pPr>
              <a:defRPr/>
            </a:pPr>
            <a:fld id="{C668BF9C-93BB-B548-912F-BE2A1331A62B}" type="slidenum">
              <a:rPr lang="en-US" altLang="en-US"/>
              <a:pPr>
                <a:defRPr/>
              </a:pPr>
              <a:t>‹#›</a:t>
            </a:fld>
            <a:endParaRPr lang="en-US" altLang="en-US"/>
          </a:p>
        </p:txBody>
      </p:sp>
    </p:spTree>
    <p:extLst>
      <p:ext uri="{BB962C8B-B14F-4D97-AF65-F5344CB8AC3E}">
        <p14:creationId xmlns:p14="http://schemas.microsoft.com/office/powerpoint/2010/main" val="3159291953"/>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r>
              <a:rPr lang="en-US" altLang="en-US"/>
              <a:t>Juan Gómez Luna Peking University. Beijing, September 7, 2015 </a:t>
            </a:r>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B60F4C6C-A4AD-634C-B2AA-5823E85646AB}" type="slidenum">
              <a:rPr lang="en-US" altLang="en-US"/>
              <a:pPr>
                <a:defRPr/>
              </a:pPr>
              <a:t>‹#›</a:t>
            </a:fld>
            <a:endParaRPr lang="en-US" altLang="en-US"/>
          </a:p>
        </p:txBody>
      </p:sp>
    </p:spTree>
    <p:extLst>
      <p:ext uri="{BB962C8B-B14F-4D97-AF65-F5344CB8AC3E}">
        <p14:creationId xmlns:p14="http://schemas.microsoft.com/office/powerpoint/2010/main" val="20648790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3" name="Rectangle 1030"/>
          <p:cNvSpPr>
            <a:spLocks noGrp="1" noChangeArrowheads="1"/>
          </p:cNvSpPr>
          <p:nvPr>
            <p:ph type="sldNum" sz="quarter" idx="11"/>
          </p:nvPr>
        </p:nvSpPr>
        <p:spPr>
          <a:ln/>
        </p:spPr>
        <p:txBody>
          <a:bodyPr/>
          <a:lstStyle>
            <a:lvl1pPr>
              <a:defRPr/>
            </a:lvl1pPr>
          </a:lstStyle>
          <a:p>
            <a:fld id="{6E86574E-FA2E-425B-A84C-39F9592E9ECB}" type="slidenum">
              <a:rPr lang="en-US" altLang="en-US">
                <a:solidFill>
                  <a:srgbClr val="000000"/>
                </a:solidFill>
              </a:rPr>
              <a:pPr/>
              <a:t>‹#›</a:t>
            </a:fld>
            <a:endParaRPr lang="en-US" altLang="en-US">
              <a:solidFill>
                <a:srgbClr val="000000"/>
              </a:solidFill>
            </a:endParaRPr>
          </a:p>
        </p:txBody>
      </p:sp>
      <p:pic>
        <p:nvPicPr>
          <p:cNvPr id="4" name="Picture 3" descr="safari.png"/>
          <p:cNvPicPr>
            <a:picLocks noChangeAspect="1"/>
          </p:cNvPicPr>
          <p:nvPr userDrawn="1"/>
        </p:nvPicPr>
        <p:blipFill>
          <a:blip r:embed="rId2" cstate="print"/>
          <a:stretch>
            <a:fillRect/>
          </a:stretch>
        </p:blipFill>
        <p:spPr>
          <a:xfrm>
            <a:off x="179512" y="6453336"/>
            <a:ext cx="1080120" cy="312522"/>
          </a:xfrm>
          <a:prstGeom prst="rect">
            <a:avLst/>
          </a:prstGeom>
        </p:spPr>
      </p:pic>
    </p:spTree>
    <p:extLst>
      <p:ext uri="{BB962C8B-B14F-4D97-AF65-F5344CB8AC3E}">
        <p14:creationId xmlns:p14="http://schemas.microsoft.com/office/powerpoint/2010/main" val="936326866"/>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r>
              <a:rPr lang="en-US" altLang="en-US"/>
              <a:t>Juan Gómez Luna Peking University. Beijing, September 7, 2015 </a:t>
            </a:r>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9E9D27D4-CF21-B743-868C-38D13B2F42B4}" type="slidenum">
              <a:rPr lang="en-US" altLang="en-US"/>
              <a:pPr>
                <a:defRPr/>
              </a:pPr>
              <a:t>‹#›</a:t>
            </a:fld>
            <a:endParaRPr lang="en-US" altLang="en-US"/>
          </a:p>
        </p:txBody>
      </p:sp>
    </p:spTree>
    <p:extLst>
      <p:ext uri="{BB962C8B-B14F-4D97-AF65-F5344CB8AC3E}">
        <p14:creationId xmlns:p14="http://schemas.microsoft.com/office/powerpoint/2010/main" val="236753838"/>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r>
              <a:rPr lang="en-US" altLang="en-US"/>
              <a:t>Juan Gómez Luna Peking University. Beijing, September 7, 2015 </a:t>
            </a:r>
          </a:p>
        </p:txBody>
      </p:sp>
      <p:sp>
        <p:nvSpPr>
          <p:cNvPr id="6"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98F35F6C-2FE9-E643-BA9E-744EBFA979FE}" type="slidenum">
              <a:rPr lang="en-US" altLang="en-US"/>
              <a:pPr>
                <a:defRPr/>
              </a:pPr>
              <a:t>‹#›</a:t>
            </a:fld>
            <a:endParaRPr lang="en-US" altLang="en-US"/>
          </a:p>
        </p:txBody>
      </p:sp>
    </p:spTree>
    <p:extLst>
      <p:ext uri="{BB962C8B-B14F-4D97-AF65-F5344CB8AC3E}">
        <p14:creationId xmlns:p14="http://schemas.microsoft.com/office/powerpoint/2010/main" val="3324610873"/>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r>
              <a:rPr lang="en-US" altLang="en-US"/>
              <a:t>Juan Gómez Luna Peking University. Beijing, September 7, 2015 </a:t>
            </a:r>
          </a:p>
        </p:txBody>
      </p:sp>
      <p:sp>
        <p:nvSpPr>
          <p:cNvPr id="8"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A36820D8-511C-334B-9255-32401B223793}" type="slidenum">
              <a:rPr lang="en-US" altLang="en-US"/>
              <a:pPr>
                <a:defRPr/>
              </a:pPr>
              <a:t>‹#›</a:t>
            </a:fld>
            <a:endParaRPr lang="en-US" altLang="en-US"/>
          </a:p>
        </p:txBody>
      </p:sp>
    </p:spTree>
    <p:extLst>
      <p:ext uri="{BB962C8B-B14F-4D97-AF65-F5344CB8AC3E}">
        <p14:creationId xmlns:p14="http://schemas.microsoft.com/office/powerpoint/2010/main" val="1827451274"/>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r>
              <a:rPr lang="en-US" altLang="en-US"/>
              <a:t>Juan Gómez Luna Peking University. Beijing, September 7, 2015 </a:t>
            </a:r>
          </a:p>
        </p:txBody>
      </p:sp>
      <p:sp>
        <p:nvSpPr>
          <p:cNvPr id="4"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142E3693-D302-D64D-8335-04DBBDCAC3E8}" type="slidenum">
              <a:rPr lang="en-US" altLang="en-US"/>
              <a:pPr>
                <a:defRPr/>
              </a:pPr>
              <a:t>‹#›</a:t>
            </a:fld>
            <a:endParaRPr lang="en-US" altLang="en-US"/>
          </a:p>
        </p:txBody>
      </p:sp>
    </p:spTree>
    <p:extLst>
      <p:ext uri="{BB962C8B-B14F-4D97-AF65-F5344CB8AC3E}">
        <p14:creationId xmlns:p14="http://schemas.microsoft.com/office/powerpoint/2010/main" val="3658476566"/>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r>
              <a:rPr lang="en-US" altLang="en-US"/>
              <a:t>Juan Gómez Luna Peking University. Beijing, September 7, 2015 </a:t>
            </a:r>
          </a:p>
        </p:txBody>
      </p:sp>
      <p:sp>
        <p:nvSpPr>
          <p:cNvPr id="3"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C0C3B91E-9495-5D4C-A473-89DD744F318C}" type="slidenum">
              <a:rPr lang="en-US" altLang="en-US"/>
              <a:pPr>
                <a:defRPr/>
              </a:pPr>
              <a:t>‹#›</a:t>
            </a:fld>
            <a:endParaRPr lang="en-US" altLang="en-US"/>
          </a:p>
        </p:txBody>
      </p:sp>
    </p:spTree>
    <p:extLst>
      <p:ext uri="{BB962C8B-B14F-4D97-AF65-F5344CB8AC3E}">
        <p14:creationId xmlns:p14="http://schemas.microsoft.com/office/powerpoint/2010/main" val="1756490494"/>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r>
              <a:rPr lang="en-US" altLang="en-US"/>
              <a:t>Juan Gómez Luna Peking University. Beijing, September 7, 2015 </a:t>
            </a:r>
          </a:p>
        </p:txBody>
      </p:sp>
      <p:sp>
        <p:nvSpPr>
          <p:cNvPr id="6"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E317DB17-6DD3-1D47-9DC7-29C718BD885A}" type="slidenum">
              <a:rPr lang="en-US" altLang="en-US"/>
              <a:pPr>
                <a:defRPr/>
              </a:pPr>
              <a:t>‹#›</a:t>
            </a:fld>
            <a:endParaRPr lang="en-US" altLang="en-US"/>
          </a:p>
        </p:txBody>
      </p:sp>
    </p:spTree>
    <p:extLst>
      <p:ext uri="{BB962C8B-B14F-4D97-AF65-F5344CB8AC3E}">
        <p14:creationId xmlns:p14="http://schemas.microsoft.com/office/powerpoint/2010/main" val="3370464203"/>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r>
              <a:rPr lang="en-US" altLang="en-US"/>
              <a:t>Juan Gómez Luna Peking University. Beijing, September 7, 2015 </a:t>
            </a:r>
          </a:p>
        </p:txBody>
      </p:sp>
      <p:sp>
        <p:nvSpPr>
          <p:cNvPr id="6"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B8B564A7-2749-BD47-ACBB-5E9A7893C5B7}" type="slidenum">
              <a:rPr lang="en-US" altLang="en-US"/>
              <a:pPr>
                <a:defRPr/>
              </a:pPr>
              <a:t>‹#›</a:t>
            </a:fld>
            <a:endParaRPr lang="en-US" altLang="en-US"/>
          </a:p>
        </p:txBody>
      </p:sp>
    </p:spTree>
    <p:extLst>
      <p:ext uri="{BB962C8B-B14F-4D97-AF65-F5344CB8AC3E}">
        <p14:creationId xmlns:p14="http://schemas.microsoft.com/office/powerpoint/2010/main" val="1553832840"/>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r>
              <a:rPr lang="en-US" altLang="en-US"/>
              <a:t>Juan Gómez Luna Peking University. Beijing, September 7, 2015 </a:t>
            </a:r>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53FA10DE-9244-444C-BB66-013E28A2DDD9}" type="slidenum">
              <a:rPr lang="en-US" altLang="en-US"/>
              <a:pPr>
                <a:defRPr/>
              </a:pPr>
              <a:t>‹#›</a:t>
            </a:fld>
            <a:endParaRPr lang="en-US" altLang="en-US"/>
          </a:p>
        </p:txBody>
      </p:sp>
    </p:spTree>
    <p:extLst>
      <p:ext uri="{BB962C8B-B14F-4D97-AF65-F5344CB8AC3E}">
        <p14:creationId xmlns:p14="http://schemas.microsoft.com/office/powerpoint/2010/main" val="1064697964"/>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r>
              <a:rPr lang="en-US" altLang="en-US"/>
              <a:t>Juan Gómez Luna Peking University. Beijing, September 7, 2015 </a:t>
            </a:r>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DE2563C0-B5B3-BE4C-AFD7-D5025596D7E3}" type="slidenum">
              <a:rPr lang="en-US" altLang="en-US"/>
              <a:pPr>
                <a:defRPr/>
              </a:pPr>
              <a:t>‹#›</a:t>
            </a:fld>
            <a:endParaRPr lang="en-US" altLang="en-US"/>
          </a:p>
        </p:txBody>
      </p:sp>
    </p:spTree>
    <p:extLst>
      <p:ext uri="{BB962C8B-B14F-4D97-AF65-F5344CB8AC3E}">
        <p14:creationId xmlns:p14="http://schemas.microsoft.com/office/powerpoint/2010/main" val="3950607558"/>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457200" y="1123950"/>
            <a:ext cx="8229600" cy="914400"/>
          </a:xfrm>
          <a:custGeom>
            <a:avLst/>
            <a:gdLst>
              <a:gd name="T0" fmla="*/ 0 w 1000"/>
              <a:gd name="T1" fmla="*/ 836127360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a:lstStyle/>
          <a:p>
            <a:pPr fontAlgn="base">
              <a:spcBef>
                <a:spcPct val="0"/>
              </a:spcBef>
              <a:spcAft>
                <a:spcPct val="0"/>
              </a:spcAft>
            </a:pPr>
            <a:endParaRPr lang="en-US">
              <a:solidFill>
                <a:srgbClr val="000000"/>
              </a:solidFill>
              <a:latin typeface="Arial" charset="0"/>
              <a:ea typeface="ＭＳ Ｐゴシック" charset="0"/>
              <a:cs typeface="ＭＳ Ｐゴシック" charset="0"/>
            </a:endParaRPr>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charset="0"/>
              <a:ea typeface="ＭＳ Ｐゴシック" charset="0"/>
              <a:cs typeface="ＭＳ Ｐゴシック" charset="0"/>
            </a:endParaRPr>
          </a:p>
        </p:txBody>
      </p:sp>
      <p:sp>
        <p:nvSpPr>
          <p:cNvPr id="6"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charset="0"/>
              <a:ea typeface="ＭＳ Ｐゴシック" charset="0"/>
              <a:cs typeface="ＭＳ Ｐゴシック" charset="0"/>
            </a:endParaRPr>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fontAlgn="auto">
              <a:spcBef>
                <a:spcPts val="0"/>
              </a:spcBef>
              <a:spcAft>
                <a:spcPts val="0"/>
              </a:spcAft>
              <a:defRPr sz="1200">
                <a:solidFill>
                  <a:srgbClr val="000000"/>
                </a:solidFill>
                <a:latin typeface="Garamond" pitchFamily="18" charset="0"/>
                <a:ea typeface="+mn-ea"/>
                <a:cs typeface="+mn-cs"/>
              </a:defRPr>
            </a:lvl1pPr>
          </a:lstStyle>
          <a:p>
            <a:pPr>
              <a:defRPr/>
            </a:pPr>
            <a:endParaRPr lang="en-US" altLang="en-US"/>
          </a:p>
        </p:txBody>
      </p:sp>
      <p:sp>
        <p:nvSpPr>
          <p:cNvPr id="8" name="Rectangle 5"/>
          <p:cNvSpPr>
            <a:spLocks noGrp="1" noChangeArrowheads="1"/>
          </p:cNvSpPr>
          <p:nvPr>
            <p:ph type="ftr" sz="quarter" idx="11"/>
          </p:nvPr>
        </p:nvSpPr>
        <p:spPr>
          <a:xfrm>
            <a:off x="3124200" y="6243638"/>
            <a:ext cx="2895600" cy="457200"/>
          </a:xfrm>
        </p:spPr>
        <p:txBody>
          <a:bodyPr/>
          <a:lstStyle>
            <a:lvl1pPr fontAlgn="base">
              <a:spcBef>
                <a:spcPct val="0"/>
              </a:spcBef>
              <a:spcAft>
                <a:spcPct val="0"/>
              </a:spcAft>
              <a:defRPr>
                <a:ea typeface="ＭＳ Ｐゴシック" charset="0"/>
                <a:cs typeface="ＭＳ Ｐゴシック" charset="0"/>
              </a:defRPr>
            </a:lvl1pPr>
          </a:lstStyle>
          <a:p>
            <a:pPr>
              <a:defRPr/>
            </a:pPr>
            <a:r>
              <a:rPr lang="en-US" altLang="en-US"/>
              <a:t>Juan Gómez Luna Peking University. Beijing, September 7, 2015 </a:t>
            </a:r>
          </a:p>
        </p:txBody>
      </p:sp>
      <p:sp>
        <p:nvSpPr>
          <p:cNvPr id="9" name="Rectangle 6"/>
          <p:cNvSpPr>
            <a:spLocks noGrp="1" noChangeArrowheads="1"/>
          </p:cNvSpPr>
          <p:nvPr>
            <p:ph type="sldNum" sz="quarter" idx="12"/>
          </p:nvPr>
        </p:nvSpPr>
        <p:spPr/>
        <p:txBody>
          <a:bodyPr/>
          <a:lstStyle>
            <a:lvl1pPr fontAlgn="base">
              <a:spcBef>
                <a:spcPct val="0"/>
              </a:spcBef>
              <a:spcAft>
                <a:spcPct val="0"/>
              </a:spcAft>
              <a:defRPr sz="1200">
                <a:ea typeface="ＭＳ Ｐゴシック" charset="0"/>
                <a:cs typeface="ＭＳ Ｐゴシック" charset="0"/>
              </a:defRPr>
            </a:lvl1pPr>
          </a:lstStyle>
          <a:p>
            <a:pPr>
              <a:defRPr/>
            </a:pPr>
            <a:fld id="{5C66147B-D8F4-B34F-ACFC-F4150A9F5034}" type="slidenum">
              <a:rPr lang="en-US" altLang="en-US"/>
              <a:pPr>
                <a:defRPr/>
              </a:pPr>
              <a:t>‹#›</a:t>
            </a:fld>
            <a:endParaRPr lang="en-US" altLang="en-US"/>
          </a:p>
        </p:txBody>
      </p:sp>
    </p:spTree>
    <p:extLst>
      <p:ext uri="{BB962C8B-B14F-4D97-AF65-F5344CB8AC3E}">
        <p14:creationId xmlns:p14="http://schemas.microsoft.com/office/powerpoint/2010/main" val="2858821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029"/>
          <p:cNvSpPr>
            <a:spLocks noGrp="1" noChangeArrowheads="1"/>
          </p:cNvSpPr>
          <p:nvPr>
            <p:ph type="ftr" sz="quarter" idx="10"/>
          </p:nvPr>
        </p:nvSpPr>
        <p:spPr>
          <a:ln/>
        </p:spPr>
        <p:txBody>
          <a:bodyPr/>
          <a:lstStyle>
            <a:lvl1pPr>
              <a:defRPr/>
            </a:lvl1pPr>
          </a:lstStyle>
          <a:p>
            <a:r>
              <a:rPr lang="en-US" altLang="en-US"/>
              <a:t>Juan Gómez Luna Peking University. Beijing, September 7, 2015 </a:t>
            </a:r>
          </a:p>
        </p:txBody>
      </p:sp>
      <p:sp>
        <p:nvSpPr>
          <p:cNvPr id="5" name="Rectangle 1030"/>
          <p:cNvSpPr>
            <a:spLocks noGrp="1" noChangeArrowheads="1"/>
          </p:cNvSpPr>
          <p:nvPr>
            <p:ph type="sldNum" sz="quarter" idx="11"/>
          </p:nvPr>
        </p:nvSpPr>
        <p:spPr>
          <a:ln/>
        </p:spPr>
        <p:txBody>
          <a:bodyPr/>
          <a:lstStyle>
            <a:lvl1pPr>
              <a:defRPr/>
            </a:lvl1pPr>
          </a:lstStyle>
          <a:p>
            <a:fld id="{C7AC7BA1-BEA2-40AF-9056-44DC8C985687}" type="slidenum">
              <a:rPr lang="en-US" altLang="en-US"/>
              <a:pPr/>
              <a:t>‹#›</a:t>
            </a:fld>
            <a:endParaRPr lang="en-US"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6" name="Rectangle 1030"/>
          <p:cNvSpPr>
            <a:spLocks noGrp="1" noChangeArrowheads="1"/>
          </p:cNvSpPr>
          <p:nvPr>
            <p:ph type="sldNum" sz="quarter" idx="11"/>
          </p:nvPr>
        </p:nvSpPr>
        <p:spPr>
          <a:ln/>
        </p:spPr>
        <p:txBody>
          <a:bodyPr/>
          <a:lstStyle>
            <a:lvl1pPr>
              <a:defRPr/>
            </a:lvl1pPr>
          </a:lstStyle>
          <a:p>
            <a:fld id="{9148CFD0-6DDB-45F0-A989-9F5CE648BC1E}" type="slidenum">
              <a:rPr lang="en-US" altLang="en-US">
                <a:solidFill>
                  <a:srgbClr val="000000"/>
                </a:solidFill>
              </a:rPr>
              <a:pPr/>
              <a:t>‹#›</a:t>
            </a:fld>
            <a:endParaRPr lang="en-US" altLang="en-US">
              <a:solidFill>
                <a:srgbClr val="000000"/>
              </a:solidFill>
            </a:endParaRPr>
          </a:p>
        </p:txBody>
      </p:sp>
      <p:pic>
        <p:nvPicPr>
          <p:cNvPr id="7" name="Picture 6" descr="safari.png"/>
          <p:cNvPicPr>
            <a:picLocks noChangeAspect="1"/>
          </p:cNvPicPr>
          <p:nvPr userDrawn="1"/>
        </p:nvPicPr>
        <p:blipFill>
          <a:blip r:embed="rId2" cstate="print"/>
          <a:stretch>
            <a:fillRect/>
          </a:stretch>
        </p:blipFill>
        <p:spPr>
          <a:xfrm>
            <a:off x="179512" y="6453336"/>
            <a:ext cx="1080120" cy="312522"/>
          </a:xfrm>
          <a:prstGeom prst="rect">
            <a:avLst/>
          </a:prstGeom>
        </p:spPr>
      </p:pic>
    </p:spTree>
    <p:extLst>
      <p:ext uri="{BB962C8B-B14F-4D97-AF65-F5344CB8AC3E}">
        <p14:creationId xmlns:p14="http://schemas.microsoft.com/office/powerpoint/2010/main" val="2519171892"/>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r>
              <a:rPr lang="en-US" altLang="en-US"/>
              <a:t>Juan Gómez Luna Peking University. Beijing, September 7, 2015 </a:t>
            </a:r>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7B4B655F-9513-DB41-847A-CB5F5ABCD6B3}" type="slidenum">
              <a:rPr lang="en-US" altLang="en-US"/>
              <a:pPr>
                <a:defRPr/>
              </a:pPr>
              <a:t>‹#›</a:t>
            </a:fld>
            <a:endParaRPr lang="en-US" altLang="en-US"/>
          </a:p>
        </p:txBody>
      </p:sp>
    </p:spTree>
    <p:extLst>
      <p:ext uri="{BB962C8B-B14F-4D97-AF65-F5344CB8AC3E}">
        <p14:creationId xmlns:p14="http://schemas.microsoft.com/office/powerpoint/2010/main" val="1247416239"/>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r>
              <a:rPr lang="en-US" altLang="en-US"/>
              <a:t>Juan Gómez Luna Peking University. Beijing, September 7, 2015 </a:t>
            </a:r>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CF70262A-25C7-1D4F-BA49-9AAD51FA1D0E}" type="slidenum">
              <a:rPr lang="en-US" altLang="en-US"/>
              <a:pPr>
                <a:defRPr/>
              </a:pPr>
              <a:t>‹#›</a:t>
            </a:fld>
            <a:endParaRPr lang="en-US" altLang="en-US"/>
          </a:p>
        </p:txBody>
      </p:sp>
    </p:spTree>
    <p:extLst>
      <p:ext uri="{BB962C8B-B14F-4D97-AF65-F5344CB8AC3E}">
        <p14:creationId xmlns:p14="http://schemas.microsoft.com/office/powerpoint/2010/main" val="1524502549"/>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r>
              <a:rPr lang="en-US" altLang="en-US"/>
              <a:t>Juan Gómez Luna Peking University. Beijing, September 7, 2015 </a:t>
            </a:r>
          </a:p>
        </p:txBody>
      </p:sp>
      <p:sp>
        <p:nvSpPr>
          <p:cNvPr id="6"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86AFF24C-C776-6444-B9B7-94F550F93C13}" type="slidenum">
              <a:rPr lang="en-US" altLang="en-US"/>
              <a:pPr>
                <a:defRPr/>
              </a:pPr>
              <a:t>‹#›</a:t>
            </a:fld>
            <a:endParaRPr lang="en-US" altLang="en-US"/>
          </a:p>
        </p:txBody>
      </p:sp>
    </p:spTree>
    <p:extLst>
      <p:ext uri="{BB962C8B-B14F-4D97-AF65-F5344CB8AC3E}">
        <p14:creationId xmlns:p14="http://schemas.microsoft.com/office/powerpoint/2010/main" val="167374486"/>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r>
              <a:rPr lang="en-US" altLang="en-US"/>
              <a:t>Juan Gómez Luna Peking University. Beijing, September 7, 2015 </a:t>
            </a:r>
          </a:p>
        </p:txBody>
      </p:sp>
      <p:sp>
        <p:nvSpPr>
          <p:cNvPr id="8"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13D46D27-56D0-344A-BE31-89C869EBEEAE}" type="slidenum">
              <a:rPr lang="en-US" altLang="en-US"/>
              <a:pPr>
                <a:defRPr/>
              </a:pPr>
              <a:t>‹#›</a:t>
            </a:fld>
            <a:endParaRPr lang="en-US" altLang="en-US"/>
          </a:p>
        </p:txBody>
      </p:sp>
    </p:spTree>
    <p:extLst>
      <p:ext uri="{BB962C8B-B14F-4D97-AF65-F5344CB8AC3E}">
        <p14:creationId xmlns:p14="http://schemas.microsoft.com/office/powerpoint/2010/main" val="4094090518"/>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r>
              <a:rPr lang="en-US" altLang="en-US"/>
              <a:t>Juan Gómez Luna Peking University. Beijing, September 7, 2015 </a:t>
            </a:r>
          </a:p>
        </p:txBody>
      </p:sp>
      <p:sp>
        <p:nvSpPr>
          <p:cNvPr id="4"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4925BFE8-1EE5-7749-87C6-59D761839782}" type="slidenum">
              <a:rPr lang="en-US" altLang="en-US"/>
              <a:pPr>
                <a:defRPr/>
              </a:pPr>
              <a:t>‹#›</a:t>
            </a:fld>
            <a:endParaRPr lang="en-US" altLang="en-US"/>
          </a:p>
        </p:txBody>
      </p:sp>
    </p:spTree>
    <p:extLst>
      <p:ext uri="{BB962C8B-B14F-4D97-AF65-F5344CB8AC3E}">
        <p14:creationId xmlns:p14="http://schemas.microsoft.com/office/powerpoint/2010/main" val="2375012137"/>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r>
              <a:rPr lang="en-US" altLang="en-US"/>
              <a:t>Juan Gómez Luna Peking University. Beijing, September 7, 2015 </a:t>
            </a:r>
          </a:p>
        </p:txBody>
      </p:sp>
      <p:sp>
        <p:nvSpPr>
          <p:cNvPr id="3"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89151F3C-38B5-C447-BBE5-70E1ABFC6BB2}" type="slidenum">
              <a:rPr lang="en-US" altLang="en-US"/>
              <a:pPr>
                <a:defRPr/>
              </a:pPr>
              <a:t>‹#›</a:t>
            </a:fld>
            <a:endParaRPr lang="en-US" altLang="en-US"/>
          </a:p>
        </p:txBody>
      </p:sp>
    </p:spTree>
    <p:extLst>
      <p:ext uri="{BB962C8B-B14F-4D97-AF65-F5344CB8AC3E}">
        <p14:creationId xmlns:p14="http://schemas.microsoft.com/office/powerpoint/2010/main" val="2960859395"/>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r>
              <a:rPr lang="en-US" altLang="en-US"/>
              <a:t>Juan Gómez Luna Peking University. Beijing, September 7, 2015 </a:t>
            </a:r>
          </a:p>
        </p:txBody>
      </p:sp>
      <p:sp>
        <p:nvSpPr>
          <p:cNvPr id="6"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907B9740-5855-2A42-B252-D99EB4C57248}" type="slidenum">
              <a:rPr lang="en-US" altLang="en-US"/>
              <a:pPr>
                <a:defRPr/>
              </a:pPr>
              <a:t>‹#›</a:t>
            </a:fld>
            <a:endParaRPr lang="en-US" altLang="en-US"/>
          </a:p>
        </p:txBody>
      </p:sp>
    </p:spTree>
    <p:extLst>
      <p:ext uri="{BB962C8B-B14F-4D97-AF65-F5344CB8AC3E}">
        <p14:creationId xmlns:p14="http://schemas.microsoft.com/office/powerpoint/2010/main" val="1966816981"/>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r>
              <a:rPr lang="en-US" altLang="en-US"/>
              <a:t>Juan Gómez Luna Peking University. Beijing, September 7, 2015 </a:t>
            </a:r>
          </a:p>
        </p:txBody>
      </p:sp>
      <p:sp>
        <p:nvSpPr>
          <p:cNvPr id="6"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BDC5EF0D-3683-CA41-828D-672F2E3955A1}" type="slidenum">
              <a:rPr lang="en-US" altLang="en-US"/>
              <a:pPr>
                <a:defRPr/>
              </a:pPr>
              <a:t>‹#›</a:t>
            </a:fld>
            <a:endParaRPr lang="en-US" altLang="en-US"/>
          </a:p>
        </p:txBody>
      </p:sp>
    </p:spTree>
    <p:extLst>
      <p:ext uri="{BB962C8B-B14F-4D97-AF65-F5344CB8AC3E}">
        <p14:creationId xmlns:p14="http://schemas.microsoft.com/office/powerpoint/2010/main" val="2146915911"/>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r>
              <a:rPr lang="en-US" altLang="en-US"/>
              <a:t>Juan Gómez Luna Peking University. Beijing, September 7, 2015 </a:t>
            </a:r>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DD11A51B-8B96-BD4C-95B5-FCA03A36A313}" type="slidenum">
              <a:rPr lang="en-US" altLang="en-US"/>
              <a:pPr>
                <a:defRPr/>
              </a:pPr>
              <a:t>‹#›</a:t>
            </a:fld>
            <a:endParaRPr lang="en-US" altLang="en-US"/>
          </a:p>
        </p:txBody>
      </p:sp>
    </p:spTree>
    <p:extLst>
      <p:ext uri="{BB962C8B-B14F-4D97-AF65-F5344CB8AC3E}">
        <p14:creationId xmlns:p14="http://schemas.microsoft.com/office/powerpoint/2010/main" val="2272325371"/>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r>
              <a:rPr lang="en-US" altLang="en-US"/>
              <a:t>Juan Gómez Luna Peking University. Beijing, September 7, 2015 </a:t>
            </a:r>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689F2BAA-D8FE-2C4D-A9A5-9491AFC1AF7D}" type="slidenum">
              <a:rPr lang="en-US" altLang="en-US"/>
              <a:pPr>
                <a:defRPr/>
              </a:pPr>
              <a:t>‹#›</a:t>
            </a:fld>
            <a:endParaRPr lang="en-US" altLang="en-US"/>
          </a:p>
        </p:txBody>
      </p:sp>
    </p:spTree>
    <p:extLst>
      <p:ext uri="{BB962C8B-B14F-4D97-AF65-F5344CB8AC3E}">
        <p14:creationId xmlns:p14="http://schemas.microsoft.com/office/powerpoint/2010/main" val="213991478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6" name="Rectangle 1030"/>
          <p:cNvSpPr>
            <a:spLocks noGrp="1" noChangeArrowheads="1"/>
          </p:cNvSpPr>
          <p:nvPr>
            <p:ph type="sldNum" sz="quarter" idx="11"/>
          </p:nvPr>
        </p:nvSpPr>
        <p:spPr>
          <a:ln/>
        </p:spPr>
        <p:txBody>
          <a:bodyPr/>
          <a:lstStyle>
            <a:lvl1pPr>
              <a:defRPr/>
            </a:lvl1pPr>
          </a:lstStyle>
          <a:p>
            <a:fld id="{9E97B092-8552-4BA4-B0E1-CE51B98A2A2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202755826"/>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a:extLst>
              <a:ext uri="{FF2B5EF4-FFF2-40B4-BE49-F238E27FC236}">
                <a16:creationId xmlns:a16="http://schemas.microsoft.com/office/drawing/2014/main" id="{BB22F3D8-372A-7E4F-BAF0-2B62E16D72F9}"/>
              </a:ext>
            </a:extLst>
          </p:cNvPr>
          <p:cNvSpPr>
            <a:spLocks noChangeArrowheads="1"/>
          </p:cNvSpPr>
          <p:nvPr/>
        </p:nvSpPr>
        <p:spPr bwMode="auto">
          <a:xfrm>
            <a:off x="457200" y="1123950"/>
            <a:ext cx="82296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 name="Line 8">
            <a:extLst>
              <a:ext uri="{FF2B5EF4-FFF2-40B4-BE49-F238E27FC236}">
                <a16:creationId xmlns:a16="http://schemas.microsoft.com/office/drawing/2014/main" id="{2538D10A-B20C-1F4A-A69F-0F0B507B6CBC}"/>
              </a:ext>
            </a:extLst>
          </p:cNvPr>
          <p:cNvSpPr>
            <a:spLocks noChangeShapeType="1"/>
          </p:cNvSpPr>
          <p:nvPr/>
        </p:nvSpPr>
        <p:spPr bwMode="auto">
          <a:xfrm>
            <a:off x="457200" y="337185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 name="Line 10">
            <a:extLst>
              <a:ext uri="{FF2B5EF4-FFF2-40B4-BE49-F238E27FC236}">
                <a16:creationId xmlns:a16="http://schemas.microsoft.com/office/drawing/2014/main" id="{323C0A52-D6B6-4A4D-BD73-5955293DBD07}"/>
              </a:ext>
            </a:extLst>
          </p:cNvPr>
          <p:cNvSpPr>
            <a:spLocks noChangeShapeType="1"/>
          </p:cNvSpPr>
          <p:nvPr userDrawn="1"/>
        </p:nvSpPr>
        <p:spPr bwMode="auto">
          <a:xfrm>
            <a:off x="8686800" y="2457450"/>
            <a:ext cx="0" cy="91440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a:extLst>
              <a:ext uri="{FF2B5EF4-FFF2-40B4-BE49-F238E27FC236}">
                <a16:creationId xmlns:a16="http://schemas.microsoft.com/office/drawing/2014/main" id="{203D96CF-D2B5-284A-8A3B-88E2B14F16CA}"/>
              </a:ext>
            </a:extLst>
          </p:cNvPr>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200">
                <a:solidFill>
                  <a:srgbClr val="000000"/>
                </a:solidFill>
                <a:latin typeface="Garamond" pitchFamily="-106" charset="0"/>
                <a:ea typeface="Arial" pitchFamily="-106" charset="0"/>
                <a:cs typeface="Arial" pitchFamily="-106" charset="0"/>
              </a:defRPr>
            </a:lvl1pPr>
          </a:lstStyle>
          <a:p>
            <a:pPr>
              <a:defRPr/>
            </a:pPr>
            <a:r>
              <a:rPr lang="en-US"/>
              <a:t>Efficient Runahead Execution</a:t>
            </a:r>
          </a:p>
        </p:txBody>
      </p:sp>
      <p:sp>
        <p:nvSpPr>
          <p:cNvPr id="8" name="Rectangle 5">
            <a:extLst>
              <a:ext uri="{FF2B5EF4-FFF2-40B4-BE49-F238E27FC236}">
                <a16:creationId xmlns:a16="http://schemas.microsoft.com/office/drawing/2014/main" id="{ECE92EBB-E8F1-BB42-9972-9FC2F1E39DD3}"/>
              </a:ext>
            </a:extLst>
          </p:cNvPr>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D815D7EE-6875-8949-837F-2AE3A4F79FD4}"/>
              </a:ext>
            </a:extLst>
          </p:cNvPr>
          <p:cNvSpPr>
            <a:spLocks noGrp="1" noChangeArrowheads="1"/>
          </p:cNvSpPr>
          <p:nvPr>
            <p:ph type="sldNum" sz="quarter" idx="12"/>
          </p:nvPr>
        </p:nvSpPr>
        <p:spPr/>
        <p:txBody>
          <a:bodyPr/>
          <a:lstStyle>
            <a:lvl1pPr>
              <a:defRPr sz="1200"/>
            </a:lvl1pPr>
          </a:lstStyle>
          <a:p>
            <a:pPr>
              <a:defRPr/>
            </a:pPr>
            <a:fld id="{800691C5-9FA5-3F46-90A7-ED5D0D102BB3}" type="slidenum">
              <a:rPr lang="en-US" altLang="en-US"/>
              <a:pPr>
                <a:defRPr/>
              </a:pPr>
              <a:t>‹#›</a:t>
            </a:fld>
            <a:endParaRPr lang="en-US" altLang="en-US"/>
          </a:p>
        </p:txBody>
      </p:sp>
    </p:spTree>
    <p:extLst>
      <p:ext uri="{BB962C8B-B14F-4D97-AF65-F5344CB8AC3E}">
        <p14:creationId xmlns:p14="http://schemas.microsoft.com/office/powerpoint/2010/main" val="1032661548"/>
      </p:ext>
    </p:extLst>
  </p:cSld>
  <p:clrMapOvr>
    <a:masterClrMapping/>
  </p:clrMapOvr>
  <p:transition/>
</p:sldLayout>
</file>

<file path=ppt/slideLayouts/slideLayout3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228600" y="997527"/>
            <a:ext cx="8610600" cy="51937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a:extLst>
              <a:ext uri="{FF2B5EF4-FFF2-40B4-BE49-F238E27FC236}">
                <a16:creationId xmlns:a16="http://schemas.microsoft.com/office/drawing/2014/main" id="{30D4116A-1656-924F-8339-968CDC00B50D}"/>
              </a:ext>
            </a:extLst>
          </p:cNvPr>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1030">
            <a:extLst>
              <a:ext uri="{FF2B5EF4-FFF2-40B4-BE49-F238E27FC236}">
                <a16:creationId xmlns:a16="http://schemas.microsoft.com/office/drawing/2014/main" id="{A92E4BB7-CF8F-934D-88CB-2C51D02F6495}"/>
              </a:ext>
            </a:extLst>
          </p:cNvPr>
          <p:cNvSpPr>
            <a:spLocks noGrp="1" noChangeArrowheads="1"/>
          </p:cNvSpPr>
          <p:nvPr>
            <p:ph type="sldNum" sz="quarter" idx="11"/>
          </p:nvPr>
        </p:nvSpPr>
        <p:spPr>
          <a:ln/>
        </p:spPr>
        <p:txBody>
          <a:bodyPr/>
          <a:lstStyle>
            <a:lvl1pPr>
              <a:defRPr/>
            </a:lvl1pPr>
          </a:lstStyle>
          <a:p>
            <a:pPr>
              <a:defRPr/>
            </a:pPr>
            <a:fld id="{8DE33320-76E4-0249-8CA9-3902D97168FA}" type="slidenum">
              <a:rPr lang="en-US" altLang="en-US"/>
              <a:pPr>
                <a:defRPr/>
              </a:pPr>
              <a:t>‹#›</a:t>
            </a:fld>
            <a:endParaRPr lang="en-US" altLang="en-US"/>
          </a:p>
        </p:txBody>
      </p:sp>
    </p:spTree>
    <p:extLst>
      <p:ext uri="{BB962C8B-B14F-4D97-AF65-F5344CB8AC3E}">
        <p14:creationId xmlns:p14="http://schemas.microsoft.com/office/powerpoint/2010/main" val="3652854729"/>
      </p:ext>
    </p:extLst>
  </p:cSld>
  <p:clrMapOvr>
    <a:masterClrMapping/>
  </p:clrMapOvr>
  <p:transition/>
</p:sldLayout>
</file>

<file path=ppt/slideLayouts/slideLayout3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029">
            <a:extLst>
              <a:ext uri="{FF2B5EF4-FFF2-40B4-BE49-F238E27FC236}">
                <a16:creationId xmlns:a16="http://schemas.microsoft.com/office/drawing/2014/main" id="{2D009077-10AD-0947-8806-7D3C25918E64}"/>
              </a:ext>
            </a:extLst>
          </p:cNvPr>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1030">
            <a:extLst>
              <a:ext uri="{FF2B5EF4-FFF2-40B4-BE49-F238E27FC236}">
                <a16:creationId xmlns:a16="http://schemas.microsoft.com/office/drawing/2014/main" id="{AA347429-32EA-F843-AE5C-FC1A699EBC2F}"/>
              </a:ext>
            </a:extLst>
          </p:cNvPr>
          <p:cNvSpPr>
            <a:spLocks noGrp="1" noChangeArrowheads="1"/>
          </p:cNvSpPr>
          <p:nvPr>
            <p:ph type="sldNum" sz="quarter" idx="11"/>
          </p:nvPr>
        </p:nvSpPr>
        <p:spPr>
          <a:ln/>
        </p:spPr>
        <p:txBody>
          <a:bodyPr/>
          <a:lstStyle>
            <a:lvl1pPr>
              <a:defRPr/>
            </a:lvl1pPr>
          </a:lstStyle>
          <a:p>
            <a:pPr>
              <a:defRPr/>
            </a:pPr>
            <a:fld id="{06FAB052-3664-BF4F-993F-29369860E1D8}" type="slidenum">
              <a:rPr lang="en-US" altLang="en-US"/>
              <a:pPr>
                <a:defRPr/>
              </a:pPr>
              <a:t>‹#›</a:t>
            </a:fld>
            <a:endParaRPr lang="en-US" altLang="en-US"/>
          </a:p>
        </p:txBody>
      </p:sp>
    </p:spTree>
    <p:extLst>
      <p:ext uri="{BB962C8B-B14F-4D97-AF65-F5344CB8AC3E}">
        <p14:creationId xmlns:p14="http://schemas.microsoft.com/office/powerpoint/2010/main" val="1240063892"/>
      </p:ext>
    </p:extLst>
  </p:cSld>
  <p:clrMapOvr>
    <a:masterClrMapping/>
  </p:clrMapOvr>
  <p:transition/>
</p:sldLayout>
</file>

<file path=ppt/slideLayouts/slideLayout3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29">
            <a:extLst>
              <a:ext uri="{FF2B5EF4-FFF2-40B4-BE49-F238E27FC236}">
                <a16:creationId xmlns:a16="http://schemas.microsoft.com/office/drawing/2014/main" id="{24642810-0270-CB48-A1CA-24DCF4455E9E}"/>
              </a:ext>
            </a:extLst>
          </p:cNvPr>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1030">
            <a:extLst>
              <a:ext uri="{FF2B5EF4-FFF2-40B4-BE49-F238E27FC236}">
                <a16:creationId xmlns:a16="http://schemas.microsoft.com/office/drawing/2014/main" id="{431DA97B-4E00-DC4F-B7DB-18E15C434422}"/>
              </a:ext>
            </a:extLst>
          </p:cNvPr>
          <p:cNvSpPr>
            <a:spLocks noGrp="1" noChangeArrowheads="1"/>
          </p:cNvSpPr>
          <p:nvPr>
            <p:ph type="sldNum" sz="quarter" idx="11"/>
          </p:nvPr>
        </p:nvSpPr>
        <p:spPr>
          <a:ln/>
        </p:spPr>
        <p:txBody>
          <a:bodyPr/>
          <a:lstStyle>
            <a:lvl1pPr>
              <a:defRPr/>
            </a:lvl1pPr>
          </a:lstStyle>
          <a:p>
            <a:pPr>
              <a:defRPr/>
            </a:pPr>
            <a:fld id="{6C6EB4A5-7404-294B-999D-175F606D6201}" type="slidenum">
              <a:rPr lang="en-US" altLang="en-US"/>
              <a:pPr>
                <a:defRPr/>
              </a:pPr>
              <a:t>‹#›</a:t>
            </a:fld>
            <a:endParaRPr lang="en-US" altLang="en-US"/>
          </a:p>
        </p:txBody>
      </p:sp>
    </p:spTree>
    <p:extLst>
      <p:ext uri="{BB962C8B-B14F-4D97-AF65-F5344CB8AC3E}">
        <p14:creationId xmlns:p14="http://schemas.microsoft.com/office/powerpoint/2010/main" val="1861146652"/>
      </p:ext>
    </p:extLst>
  </p:cSld>
  <p:clrMapOvr>
    <a:masterClrMapping/>
  </p:clrMapOvr>
  <p:transition/>
</p:sldLayout>
</file>

<file path=ppt/slideLayouts/slideLayout3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29">
            <a:extLst>
              <a:ext uri="{FF2B5EF4-FFF2-40B4-BE49-F238E27FC236}">
                <a16:creationId xmlns:a16="http://schemas.microsoft.com/office/drawing/2014/main" id="{24BD8FCD-1BEB-6A42-B8B1-C39ED5BE279E}"/>
              </a:ext>
            </a:extLst>
          </p:cNvPr>
          <p:cNvSpPr>
            <a:spLocks noGrp="1" noChangeArrowheads="1"/>
          </p:cNvSpPr>
          <p:nvPr>
            <p:ph type="ftr" sz="quarter" idx="10"/>
          </p:nvPr>
        </p:nvSpPr>
        <p:spPr>
          <a:ln/>
        </p:spPr>
        <p:txBody>
          <a:bodyPr/>
          <a:lstStyle>
            <a:lvl1pPr>
              <a:defRPr/>
            </a:lvl1pPr>
          </a:lstStyle>
          <a:p>
            <a:pPr>
              <a:defRPr/>
            </a:pPr>
            <a:endParaRPr lang="en-US" altLang="en-US"/>
          </a:p>
        </p:txBody>
      </p:sp>
      <p:sp>
        <p:nvSpPr>
          <p:cNvPr id="8" name="Rectangle 1030">
            <a:extLst>
              <a:ext uri="{FF2B5EF4-FFF2-40B4-BE49-F238E27FC236}">
                <a16:creationId xmlns:a16="http://schemas.microsoft.com/office/drawing/2014/main" id="{91A21973-5A9E-154E-A49A-033DD08EB7E1}"/>
              </a:ext>
            </a:extLst>
          </p:cNvPr>
          <p:cNvSpPr>
            <a:spLocks noGrp="1" noChangeArrowheads="1"/>
          </p:cNvSpPr>
          <p:nvPr>
            <p:ph type="sldNum" sz="quarter" idx="11"/>
          </p:nvPr>
        </p:nvSpPr>
        <p:spPr>
          <a:ln/>
        </p:spPr>
        <p:txBody>
          <a:bodyPr/>
          <a:lstStyle>
            <a:lvl1pPr>
              <a:defRPr/>
            </a:lvl1pPr>
          </a:lstStyle>
          <a:p>
            <a:pPr>
              <a:defRPr/>
            </a:pPr>
            <a:fld id="{08A13A1E-7D24-2943-AA19-843CF9E69946}" type="slidenum">
              <a:rPr lang="en-US" altLang="en-US"/>
              <a:pPr>
                <a:defRPr/>
              </a:pPr>
              <a:t>‹#›</a:t>
            </a:fld>
            <a:endParaRPr lang="en-US" altLang="en-US"/>
          </a:p>
        </p:txBody>
      </p:sp>
    </p:spTree>
    <p:extLst>
      <p:ext uri="{BB962C8B-B14F-4D97-AF65-F5344CB8AC3E}">
        <p14:creationId xmlns:p14="http://schemas.microsoft.com/office/powerpoint/2010/main" val="2523613429"/>
      </p:ext>
    </p:extLst>
  </p:cSld>
  <p:clrMapOvr>
    <a:masterClrMapping/>
  </p:clrMapOvr>
  <p:transition/>
</p:sldLayout>
</file>

<file path=ppt/slideLayouts/slideLayout3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9">
            <a:extLst>
              <a:ext uri="{FF2B5EF4-FFF2-40B4-BE49-F238E27FC236}">
                <a16:creationId xmlns:a16="http://schemas.microsoft.com/office/drawing/2014/main" id="{DB659D62-F008-694B-A107-310AB43E4CD0}"/>
              </a:ext>
            </a:extLst>
          </p:cNvPr>
          <p:cNvSpPr>
            <a:spLocks noGrp="1" noChangeArrowheads="1"/>
          </p:cNvSpPr>
          <p:nvPr>
            <p:ph type="ftr" sz="quarter" idx="10"/>
          </p:nvPr>
        </p:nvSpPr>
        <p:spPr>
          <a:ln/>
        </p:spPr>
        <p:txBody>
          <a:bodyPr/>
          <a:lstStyle>
            <a:lvl1pPr>
              <a:defRPr/>
            </a:lvl1pPr>
          </a:lstStyle>
          <a:p>
            <a:pPr>
              <a:defRPr/>
            </a:pPr>
            <a:endParaRPr lang="en-US" altLang="en-US"/>
          </a:p>
        </p:txBody>
      </p:sp>
      <p:sp>
        <p:nvSpPr>
          <p:cNvPr id="4" name="Rectangle 1030">
            <a:extLst>
              <a:ext uri="{FF2B5EF4-FFF2-40B4-BE49-F238E27FC236}">
                <a16:creationId xmlns:a16="http://schemas.microsoft.com/office/drawing/2014/main" id="{866F093A-DC6C-3444-8F25-CDFB50F79EDF}"/>
              </a:ext>
            </a:extLst>
          </p:cNvPr>
          <p:cNvSpPr>
            <a:spLocks noGrp="1" noChangeArrowheads="1"/>
          </p:cNvSpPr>
          <p:nvPr>
            <p:ph type="sldNum" sz="quarter" idx="11"/>
          </p:nvPr>
        </p:nvSpPr>
        <p:spPr>
          <a:ln/>
        </p:spPr>
        <p:txBody>
          <a:bodyPr/>
          <a:lstStyle>
            <a:lvl1pPr>
              <a:defRPr/>
            </a:lvl1pPr>
          </a:lstStyle>
          <a:p>
            <a:pPr>
              <a:defRPr/>
            </a:pPr>
            <a:fld id="{3BD812E9-CA0A-8244-A046-0571FC545305}" type="slidenum">
              <a:rPr lang="en-US" altLang="en-US"/>
              <a:pPr>
                <a:defRPr/>
              </a:pPr>
              <a:t>‹#›</a:t>
            </a:fld>
            <a:endParaRPr lang="en-US" altLang="en-US"/>
          </a:p>
        </p:txBody>
      </p:sp>
    </p:spTree>
    <p:extLst>
      <p:ext uri="{BB962C8B-B14F-4D97-AF65-F5344CB8AC3E}">
        <p14:creationId xmlns:p14="http://schemas.microsoft.com/office/powerpoint/2010/main" val="1031842495"/>
      </p:ext>
    </p:extLst>
  </p:cSld>
  <p:clrMapOvr>
    <a:masterClrMapping/>
  </p:clrMapOvr>
  <p:transition/>
</p:sldLayout>
</file>

<file path=ppt/slideLayouts/slideLayout3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a:extLst>
              <a:ext uri="{FF2B5EF4-FFF2-40B4-BE49-F238E27FC236}">
                <a16:creationId xmlns:a16="http://schemas.microsoft.com/office/drawing/2014/main" id="{F96B94DE-149A-A84D-858F-4D5B428FA7A4}"/>
              </a:ext>
            </a:extLst>
          </p:cNvPr>
          <p:cNvSpPr>
            <a:spLocks noGrp="1" noChangeArrowheads="1"/>
          </p:cNvSpPr>
          <p:nvPr>
            <p:ph type="ftr" sz="quarter" idx="10"/>
          </p:nvPr>
        </p:nvSpPr>
        <p:spPr>
          <a:ln/>
        </p:spPr>
        <p:txBody>
          <a:bodyPr/>
          <a:lstStyle>
            <a:lvl1pPr>
              <a:defRPr/>
            </a:lvl1pPr>
          </a:lstStyle>
          <a:p>
            <a:pPr>
              <a:defRPr/>
            </a:pPr>
            <a:endParaRPr lang="en-US" altLang="en-US"/>
          </a:p>
        </p:txBody>
      </p:sp>
      <p:sp>
        <p:nvSpPr>
          <p:cNvPr id="3" name="Rectangle 1030">
            <a:extLst>
              <a:ext uri="{FF2B5EF4-FFF2-40B4-BE49-F238E27FC236}">
                <a16:creationId xmlns:a16="http://schemas.microsoft.com/office/drawing/2014/main" id="{24B1C692-591D-3346-8E1A-A19CC1BBF043}"/>
              </a:ext>
            </a:extLst>
          </p:cNvPr>
          <p:cNvSpPr>
            <a:spLocks noGrp="1" noChangeArrowheads="1"/>
          </p:cNvSpPr>
          <p:nvPr>
            <p:ph type="sldNum" sz="quarter" idx="11"/>
          </p:nvPr>
        </p:nvSpPr>
        <p:spPr>
          <a:ln/>
        </p:spPr>
        <p:txBody>
          <a:bodyPr/>
          <a:lstStyle>
            <a:lvl1pPr>
              <a:defRPr/>
            </a:lvl1pPr>
          </a:lstStyle>
          <a:p>
            <a:pPr>
              <a:defRPr/>
            </a:pPr>
            <a:fld id="{1D4001C4-BF5C-F640-BD99-70162C2025EC}" type="slidenum">
              <a:rPr lang="en-US" altLang="en-US"/>
              <a:pPr>
                <a:defRPr/>
              </a:pPr>
              <a:t>‹#›</a:t>
            </a:fld>
            <a:endParaRPr lang="en-US" altLang="en-US"/>
          </a:p>
        </p:txBody>
      </p:sp>
    </p:spTree>
    <p:extLst>
      <p:ext uri="{BB962C8B-B14F-4D97-AF65-F5344CB8AC3E}">
        <p14:creationId xmlns:p14="http://schemas.microsoft.com/office/powerpoint/2010/main" val="4271520415"/>
      </p:ext>
    </p:extLst>
  </p:cSld>
  <p:clrMapOvr>
    <a:masterClrMapping/>
  </p:clrMapOvr>
  <p:transition/>
</p:sldLayout>
</file>

<file path=ppt/slideLayouts/slideLayout3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a:extLst>
              <a:ext uri="{FF2B5EF4-FFF2-40B4-BE49-F238E27FC236}">
                <a16:creationId xmlns:a16="http://schemas.microsoft.com/office/drawing/2014/main" id="{7690CA2F-7EF4-4D4B-B05E-9CD06D97C0C5}"/>
              </a:ext>
            </a:extLst>
          </p:cNvPr>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1030">
            <a:extLst>
              <a:ext uri="{FF2B5EF4-FFF2-40B4-BE49-F238E27FC236}">
                <a16:creationId xmlns:a16="http://schemas.microsoft.com/office/drawing/2014/main" id="{3EF9E563-85B6-884B-A069-BAB01B87B7D8}"/>
              </a:ext>
            </a:extLst>
          </p:cNvPr>
          <p:cNvSpPr>
            <a:spLocks noGrp="1" noChangeArrowheads="1"/>
          </p:cNvSpPr>
          <p:nvPr>
            <p:ph type="sldNum" sz="quarter" idx="11"/>
          </p:nvPr>
        </p:nvSpPr>
        <p:spPr>
          <a:ln/>
        </p:spPr>
        <p:txBody>
          <a:bodyPr/>
          <a:lstStyle>
            <a:lvl1pPr>
              <a:defRPr/>
            </a:lvl1pPr>
          </a:lstStyle>
          <a:p>
            <a:pPr>
              <a:defRPr/>
            </a:pPr>
            <a:fld id="{7D3D0717-7499-9E44-845B-E851FCB16976}" type="slidenum">
              <a:rPr lang="en-US" altLang="en-US"/>
              <a:pPr>
                <a:defRPr/>
              </a:pPr>
              <a:t>‹#›</a:t>
            </a:fld>
            <a:endParaRPr lang="en-US" altLang="en-US"/>
          </a:p>
        </p:txBody>
      </p:sp>
    </p:spTree>
    <p:extLst>
      <p:ext uri="{BB962C8B-B14F-4D97-AF65-F5344CB8AC3E}">
        <p14:creationId xmlns:p14="http://schemas.microsoft.com/office/powerpoint/2010/main" val="1568247280"/>
      </p:ext>
    </p:extLst>
  </p:cSld>
  <p:clrMapOvr>
    <a:masterClrMapping/>
  </p:clrMapOvr>
  <p:transition/>
</p:sldLayout>
</file>

<file path=ppt/slideLayouts/slideLayout3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a:extLst>
              <a:ext uri="{FF2B5EF4-FFF2-40B4-BE49-F238E27FC236}">
                <a16:creationId xmlns:a16="http://schemas.microsoft.com/office/drawing/2014/main" id="{9562426B-A5A0-F944-991E-0F589442A93D}"/>
              </a:ext>
            </a:extLst>
          </p:cNvPr>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1030">
            <a:extLst>
              <a:ext uri="{FF2B5EF4-FFF2-40B4-BE49-F238E27FC236}">
                <a16:creationId xmlns:a16="http://schemas.microsoft.com/office/drawing/2014/main" id="{9EBECD59-3F6D-0145-A9B5-5EE2DF859F8B}"/>
              </a:ext>
            </a:extLst>
          </p:cNvPr>
          <p:cNvSpPr>
            <a:spLocks noGrp="1" noChangeArrowheads="1"/>
          </p:cNvSpPr>
          <p:nvPr>
            <p:ph type="sldNum" sz="quarter" idx="11"/>
          </p:nvPr>
        </p:nvSpPr>
        <p:spPr>
          <a:ln/>
        </p:spPr>
        <p:txBody>
          <a:bodyPr/>
          <a:lstStyle>
            <a:lvl1pPr>
              <a:defRPr/>
            </a:lvl1pPr>
          </a:lstStyle>
          <a:p>
            <a:pPr>
              <a:defRPr/>
            </a:pPr>
            <a:fld id="{25E9139E-1132-E74D-AAEB-A81F8150B18F}" type="slidenum">
              <a:rPr lang="en-US" altLang="en-US"/>
              <a:pPr>
                <a:defRPr/>
              </a:pPr>
              <a:t>‹#›</a:t>
            </a:fld>
            <a:endParaRPr lang="en-US" altLang="en-US"/>
          </a:p>
        </p:txBody>
      </p:sp>
    </p:spTree>
    <p:extLst>
      <p:ext uri="{BB962C8B-B14F-4D97-AF65-F5344CB8AC3E}">
        <p14:creationId xmlns:p14="http://schemas.microsoft.com/office/powerpoint/2010/main" val="584113948"/>
      </p:ext>
    </p:extLst>
  </p:cSld>
  <p:clrMapOvr>
    <a:masterClrMapping/>
  </p:clrMapOvr>
  <p:transition/>
</p:sldLayout>
</file>

<file path=ppt/slideLayouts/slideLayout3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a:extLst>
              <a:ext uri="{FF2B5EF4-FFF2-40B4-BE49-F238E27FC236}">
                <a16:creationId xmlns:a16="http://schemas.microsoft.com/office/drawing/2014/main" id="{BB00FC4D-28B2-774A-BDF5-CB3A5D1E70EC}"/>
              </a:ext>
            </a:extLst>
          </p:cNvPr>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1030">
            <a:extLst>
              <a:ext uri="{FF2B5EF4-FFF2-40B4-BE49-F238E27FC236}">
                <a16:creationId xmlns:a16="http://schemas.microsoft.com/office/drawing/2014/main" id="{EBDB0E60-2A7B-1B44-BB6D-97BF3A139C97}"/>
              </a:ext>
            </a:extLst>
          </p:cNvPr>
          <p:cNvSpPr>
            <a:spLocks noGrp="1" noChangeArrowheads="1"/>
          </p:cNvSpPr>
          <p:nvPr>
            <p:ph type="sldNum" sz="quarter" idx="11"/>
          </p:nvPr>
        </p:nvSpPr>
        <p:spPr>
          <a:ln/>
        </p:spPr>
        <p:txBody>
          <a:bodyPr/>
          <a:lstStyle>
            <a:lvl1pPr>
              <a:defRPr/>
            </a:lvl1pPr>
          </a:lstStyle>
          <a:p>
            <a:pPr>
              <a:defRPr/>
            </a:pPr>
            <a:fld id="{FC5C9412-F662-064D-BEDC-D33A60B08A72}" type="slidenum">
              <a:rPr lang="en-US" altLang="en-US"/>
              <a:pPr>
                <a:defRPr/>
              </a:pPr>
              <a:t>‹#›</a:t>
            </a:fld>
            <a:endParaRPr lang="en-US" altLang="en-US"/>
          </a:p>
        </p:txBody>
      </p:sp>
    </p:spTree>
    <p:extLst>
      <p:ext uri="{BB962C8B-B14F-4D97-AF65-F5344CB8AC3E}">
        <p14:creationId xmlns:p14="http://schemas.microsoft.com/office/powerpoint/2010/main" val="1353244750"/>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5" name="Rectangle 1030"/>
          <p:cNvSpPr>
            <a:spLocks noGrp="1" noChangeArrowheads="1"/>
          </p:cNvSpPr>
          <p:nvPr>
            <p:ph type="sldNum" sz="quarter" idx="11"/>
          </p:nvPr>
        </p:nvSpPr>
        <p:spPr>
          <a:ln/>
        </p:spPr>
        <p:txBody>
          <a:bodyPr/>
          <a:lstStyle>
            <a:lvl1pPr>
              <a:defRPr/>
            </a:lvl1pPr>
          </a:lstStyle>
          <a:p>
            <a:fld id="{F44DDA66-0DFC-412A-A4B0-EFE91F0913E7}" type="slidenum">
              <a:rPr lang="en-US" altLang="en-US">
                <a:solidFill>
                  <a:srgbClr val="000000"/>
                </a:solidFill>
              </a:rPr>
              <a:pPr/>
              <a:t>‹#›</a:t>
            </a:fld>
            <a:endParaRPr lang="en-US" altLang="en-US">
              <a:solidFill>
                <a:srgbClr val="000000"/>
              </a:solidFill>
            </a:endParaRPr>
          </a:p>
        </p:txBody>
      </p:sp>
      <p:pic>
        <p:nvPicPr>
          <p:cNvPr id="6" name="Picture 5" descr="safari.png"/>
          <p:cNvPicPr>
            <a:picLocks noChangeAspect="1"/>
          </p:cNvPicPr>
          <p:nvPr userDrawn="1"/>
        </p:nvPicPr>
        <p:blipFill>
          <a:blip r:embed="rId2" cstate="print"/>
          <a:stretch>
            <a:fillRect/>
          </a:stretch>
        </p:blipFill>
        <p:spPr>
          <a:xfrm>
            <a:off x="179512" y="6453336"/>
            <a:ext cx="1080120" cy="312522"/>
          </a:xfrm>
          <a:prstGeom prst="rect">
            <a:avLst/>
          </a:prstGeom>
        </p:spPr>
      </p:pic>
    </p:spTree>
    <p:extLst>
      <p:ext uri="{BB962C8B-B14F-4D97-AF65-F5344CB8AC3E}">
        <p14:creationId xmlns:p14="http://schemas.microsoft.com/office/powerpoint/2010/main" val="1965857697"/>
      </p:ext>
    </p:extLst>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a:extLst>
              <a:ext uri="{FF2B5EF4-FFF2-40B4-BE49-F238E27FC236}">
                <a16:creationId xmlns:a16="http://schemas.microsoft.com/office/drawing/2014/main" id="{10E3EA30-DFF3-9C4B-9691-5C9AAB88EB45}"/>
              </a:ext>
            </a:extLst>
          </p:cNvPr>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1030">
            <a:extLst>
              <a:ext uri="{FF2B5EF4-FFF2-40B4-BE49-F238E27FC236}">
                <a16:creationId xmlns:a16="http://schemas.microsoft.com/office/drawing/2014/main" id="{2B2EE262-3A13-4443-80B8-614C7A4B25F7}"/>
              </a:ext>
            </a:extLst>
          </p:cNvPr>
          <p:cNvSpPr>
            <a:spLocks noGrp="1" noChangeArrowheads="1"/>
          </p:cNvSpPr>
          <p:nvPr>
            <p:ph type="sldNum" sz="quarter" idx="11"/>
          </p:nvPr>
        </p:nvSpPr>
        <p:spPr>
          <a:ln/>
        </p:spPr>
        <p:txBody>
          <a:bodyPr/>
          <a:lstStyle>
            <a:lvl1pPr>
              <a:defRPr/>
            </a:lvl1pPr>
          </a:lstStyle>
          <a:p>
            <a:pPr>
              <a:defRPr/>
            </a:pPr>
            <a:fld id="{C5970A1F-36EE-AC4A-B790-1CFE7EECDED3}" type="slidenum">
              <a:rPr lang="en-US" altLang="en-US"/>
              <a:pPr>
                <a:defRPr/>
              </a:pPr>
              <a:t>‹#›</a:t>
            </a:fld>
            <a:endParaRPr lang="en-US" altLang="en-US"/>
          </a:p>
        </p:txBody>
      </p:sp>
    </p:spTree>
    <p:extLst>
      <p:ext uri="{BB962C8B-B14F-4D97-AF65-F5344CB8AC3E}">
        <p14:creationId xmlns:p14="http://schemas.microsoft.com/office/powerpoint/2010/main" val="3728957538"/>
      </p:ext>
    </p:extLst>
  </p:cSld>
  <p:clrMapOvr>
    <a:masterClrMapping/>
  </p:clrMapOvr>
  <p:transition/>
</p:sldLayout>
</file>

<file path=ppt/slideLayouts/slideLayout321.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10600" cy="1066800"/>
          </a:xfrm>
        </p:spPr>
        <p:txBody>
          <a:bodyPr/>
          <a:lstStyle/>
          <a:p>
            <a:r>
              <a:rPr lang="en-US"/>
              <a:t>Click to edit Master title style</a:t>
            </a:r>
          </a:p>
        </p:txBody>
      </p:sp>
      <p:sp>
        <p:nvSpPr>
          <p:cNvPr id="3" name="ClipArt Placeholder 2"/>
          <p:cNvSpPr>
            <a:spLocks noGrp="1"/>
          </p:cNvSpPr>
          <p:nvPr>
            <p:ph type="clipArt" sz="half" idx="1"/>
          </p:nvPr>
        </p:nvSpPr>
        <p:spPr>
          <a:xfrm>
            <a:off x="228600" y="1371600"/>
            <a:ext cx="4229100" cy="4876800"/>
          </a:xfrm>
        </p:spPr>
        <p:txBody>
          <a:bodyPr/>
          <a:lstStyle/>
          <a:p>
            <a:pPr lvl="0"/>
            <a:endParaRPr lang="en-US" noProof="0"/>
          </a:p>
        </p:txBody>
      </p:sp>
      <p:sp>
        <p:nvSpPr>
          <p:cNvPr id="4" name="Text Placeholder 3"/>
          <p:cNvSpPr>
            <a:spLocks noGrp="1"/>
          </p:cNvSpPr>
          <p:nvPr>
            <p:ph type="body" sz="half" idx="2"/>
          </p:nvPr>
        </p:nvSpPr>
        <p:spPr>
          <a:xfrm>
            <a:off x="4610100" y="1371600"/>
            <a:ext cx="42291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29">
            <a:extLst>
              <a:ext uri="{FF2B5EF4-FFF2-40B4-BE49-F238E27FC236}">
                <a16:creationId xmlns:a16="http://schemas.microsoft.com/office/drawing/2014/main" id="{2A476F68-C964-6F4C-B323-CADD64DDE3DD}"/>
              </a:ext>
            </a:extLst>
          </p:cNvPr>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1030">
            <a:extLst>
              <a:ext uri="{FF2B5EF4-FFF2-40B4-BE49-F238E27FC236}">
                <a16:creationId xmlns:a16="http://schemas.microsoft.com/office/drawing/2014/main" id="{F4A41114-0EC5-4244-A8AE-388F27C49018}"/>
              </a:ext>
            </a:extLst>
          </p:cNvPr>
          <p:cNvSpPr>
            <a:spLocks noGrp="1" noChangeArrowheads="1"/>
          </p:cNvSpPr>
          <p:nvPr>
            <p:ph type="sldNum" sz="quarter" idx="11"/>
          </p:nvPr>
        </p:nvSpPr>
        <p:spPr>
          <a:ln/>
        </p:spPr>
        <p:txBody>
          <a:bodyPr/>
          <a:lstStyle>
            <a:lvl1pPr>
              <a:defRPr/>
            </a:lvl1pPr>
          </a:lstStyle>
          <a:p>
            <a:pPr>
              <a:defRPr/>
            </a:pPr>
            <a:fld id="{C811C9BF-9555-1749-A87B-CA7C52D013D0}" type="slidenum">
              <a:rPr lang="en-US" altLang="en-US"/>
              <a:pPr>
                <a:defRPr/>
              </a:pPr>
              <a:t>‹#›</a:t>
            </a:fld>
            <a:endParaRPr lang="en-US" altLang="en-US"/>
          </a:p>
        </p:txBody>
      </p:sp>
    </p:spTree>
    <p:extLst>
      <p:ext uri="{BB962C8B-B14F-4D97-AF65-F5344CB8AC3E}">
        <p14:creationId xmlns:p14="http://schemas.microsoft.com/office/powerpoint/2010/main" val="1350030669"/>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5" name="Rectangle 1030"/>
          <p:cNvSpPr>
            <a:spLocks noGrp="1" noChangeArrowheads="1"/>
          </p:cNvSpPr>
          <p:nvPr>
            <p:ph type="sldNum" sz="quarter" idx="11"/>
          </p:nvPr>
        </p:nvSpPr>
        <p:spPr>
          <a:ln/>
        </p:spPr>
        <p:txBody>
          <a:bodyPr/>
          <a:lstStyle>
            <a:lvl1pPr>
              <a:defRPr/>
            </a:lvl1pPr>
          </a:lstStyle>
          <a:p>
            <a:fld id="{4D1F9A79-97CD-456A-8962-B51E5744B9CD}" type="slidenum">
              <a:rPr lang="en-US" altLang="en-US">
                <a:solidFill>
                  <a:srgbClr val="000000"/>
                </a:solidFill>
              </a:rPr>
              <a:pPr/>
              <a:t>‹#›</a:t>
            </a:fld>
            <a:endParaRPr lang="en-US" altLang="en-US">
              <a:solidFill>
                <a:srgbClr val="000000"/>
              </a:solidFill>
            </a:endParaRPr>
          </a:p>
        </p:txBody>
      </p:sp>
      <p:pic>
        <p:nvPicPr>
          <p:cNvPr id="6" name="Picture 5" descr="safari.png"/>
          <p:cNvPicPr>
            <a:picLocks noChangeAspect="1"/>
          </p:cNvPicPr>
          <p:nvPr userDrawn="1"/>
        </p:nvPicPr>
        <p:blipFill>
          <a:blip r:embed="rId2" cstate="print"/>
          <a:stretch>
            <a:fillRect/>
          </a:stretch>
        </p:blipFill>
        <p:spPr>
          <a:xfrm>
            <a:off x="179512" y="6453336"/>
            <a:ext cx="1080120" cy="312522"/>
          </a:xfrm>
          <a:prstGeom prst="rect">
            <a:avLst/>
          </a:prstGeom>
        </p:spPr>
      </p:pic>
    </p:spTree>
    <p:extLst>
      <p:ext uri="{BB962C8B-B14F-4D97-AF65-F5344CB8AC3E}">
        <p14:creationId xmlns:p14="http://schemas.microsoft.com/office/powerpoint/2010/main" val="7385100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3"/>
          <p:cNvSpPr>
            <a:spLocks noChangeArrowheads="1"/>
          </p:cNvSpPr>
          <p:nvPr/>
        </p:nvSpPr>
        <p:spPr bwMode="auto">
          <a:xfrm>
            <a:off x="457200" y="1123950"/>
            <a:ext cx="82296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endParaRPr lang="en-US">
              <a:solidFill>
                <a:srgbClr val="000000"/>
              </a:solidFill>
              <a:latin typeface="Tahoma"/>
            </a:endParaRPr>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a:effectLst/>
        </p:spPr>
        <p:txBody>
          <a:bodyPr/>
          <a:lstStyle/>
          <a:p>
            <a:pPr>
              <a:defRPr/>
            </a:pPr>
            <a:endParaRPr lang="en-US">
              <a:solidFill>
                <a:srgbClr val="000000"/>
              </a:solidFill>
              <a:latin typeface="Tahoma"/>
            </a:endParaRPr>
          </a:p>
        </p:txBody>
      </p:sp>
      <p:sp>
        <p:nvSpPr>
          <p:cNvPr id="6"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ffectLst/>
        </p:spPr>
        <p:txBody>
          <a:bodyPr/>
          <a:lstStyle/>
          <a:p>
            <a:pPr>
              <a:defRPr/>
            </a:pPr>
            <a:endParaRPr lang="en-US">
              <a:solidFill>
                <a:srgbClr val="000000"/>
              </a:solidFill>
              <a:latin typeface="Tahoma"/>
            </a:endParaRPr>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200">
                <a:latin typeface="Garamond" pitchFamily="18" charset="0"/>
              </a:defRPr>
            </a:lvl1pPr>
          </a:lstStyle>
          <a:p>
            <a:endParaRPr lang="en-US" altLang="en-US">
              <a:solidFill>
                <a:srgbClr val="000000"/>
              </a:solidFill>
            </a:endParaRPr>
          </a:p>
        </p:txBody>
      </p:sp>
      <p:sp>
        <p:nvSpPr>
          <p:cNvPr id="8" name="Rectangle 5"/>
          <p:cNvSpPr>
            <a:spLocks noGrp="1" noChangeArrowheads="1"/>
          </p:cNvSpPr>
          <p:nvPr>
            <p:ph type="ftr" sz="quarter" idx="11"/>
          </p:nvPr>
        </p:nvSpPr>
        <p:spPr>
          <a:xfrm>
            <a:off x="3124200" y="6243638"/>
            <a:ext cx="2895600" cy="457200"/>
          </a:xfrm>
        </p:spPr>
        <p:txBody>
          <a:bodyPr/>
          <a:lstStyle>
            <a:lvl1pPr>
              <a:defRPr/>
            </a:lvl1pPr>
          </a:lstStyle>
          <a:p>
            <a:r>
              <a:rPr lang="en-US" altLang="en-US">
                <a:solidFill>
                  <a:srgbClr val="000000"/>
                </a:solidFill>
              </a:rPr>
              <a:t>Juan Gómez Luna Peking University. Beijing, September 7, 2015 </a:t>
            </a:r>
          </a:p>
        </p:txBody>
      </p:sp>
      <p:sp>
        <p:nvSpPr>
          <p:cNvPr id="9" name="Rectangle 6"/>
          <p:cNvSpPr>
            <a:spLocks noGrp="1" noChangeArrowheads="1"/>
          </p:cNvSpPr>
          <p:nvPr>
            <p:ph type="sldNum" sz="quarter" idx="12"/>
          </p:nvPr>
        </p:nvSpPr>
        <p:spPr/>
        <p:txBody>
          <a:bodyPr/>
          <a:lstStyle>
            <a:lvl1pPr>
              <a:defRPr sz="1200"/>
            </a:lvl1pPr>
          </a:lstStyle>
          <a:p>
            <a:fld id="{7341D3D9-3FE8-4025-BF66-8DAB1ABB951F}"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59474291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5" name="Rectangle 1030"/>
          <p:cNvSpPr>
            <a:spLocks noGrp="1" noChangeArrowheads="1"/>
          </p:cNvSpPr>
          <p:nvPr>
            <p:ph type="sldNum" sz="quarter" idx="11"/>
          </p:nvPr>
        </p:nvSpPr>
        <p:spPr>
          <a:ln/>
        </p:spPr>
        <p:txBody>
          <a:bodyPr/>
          <a:lstStyle>
            <a:lvl1pPr>
              <a:defRPr/>
            </a:lvl1pPr>
          </a:lstStyle>
          <a:p>
            <a:fld id="{323594FA-E141-4234-AE05-360401972BE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02656164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5" name="Rectangle 1030"/>
          <p:cNvSpPr>
            <a:spLocks noGrp="1" noChangeArrowheads="1"/>
          </p:cNvSpPr>
          <p:nvPr>
            <p:ph type="sldNum" sz="quarter" idx="11"/>
          </p:nvPr>
        </p:nvSpPr>
        <p:spPr>
          <a:ln/>
        </p:spPr>
        <p:txBody>
          <a:bodyPr/>
          <a:lstStyle>
            <a:lvl1pPr>
              <a:defRPr/>
            </a:lvl1pPr>
          </a:lstStyle>
          <a:p>
            <a:fld id="{C7AC7BA1-BEA2-40AF-9056-44DC8C98568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4684183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6" name="Rectangle 1030"/>
          <p:cNvSpPr>
            <a:spLocks noGrp="1" noChangeArrowheads="1"/>
          </p:cNvSpPr>
          <p:nvPr>
            <p:ph type="sldNum" sz="quarter" idx="11"/>
          </p:nvPr>
        </p:nvSpPr>
        <p:spPr>
          <a:ln/>
        </p:spPr>
        <p:txBody>
          <a:bodyPr/>
          <a:lstStyle>
            <a:lvl1pPr>
              <a:defRPr/>
            </a:lvl1pPr>
          </a:lstStyle>
          <a:p>
            <a:fld id="{94D2BBBE-2A44-4D16-8758-0239282DCC58}"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49055624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8" name="Rectangle 1030"/>
          <p:cNvSpPr>
            <a:spLocks noGrp="1" noChangeArrowheads="1"/>
          </p:cNvSpPr>
          <p:nvPr>
            <p:ph type="sldNum" sz="quarter" idx="11"/>
          </p:nvPr>
        </p:nvSpPr>
        <p:spPr>
          <a:ln/>
        </p:spPr>
        <p:txBody>
          <a:bodyPr/>
          <a:lstStyle>
            <a:lvl1pPr>
              <a:defRPr/>
            </a:lvl1pPr>
          </a:lstStyle>
          <a:p>
            <a:fld id="{D5FD5635-BCCD-45D2-B61E-320731E13B1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64493460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4" name="Rectangle 1030"/>
          <p:cNvSpPr>
            <a:spLocks noGrp="1" noChangeArrowheads="1"/>
          </p:cNvSpPr>
          <p:nvPr>
            <p:ph type="sldNum" sz="quarter" idx="11"/>
          </p:nvPr>
        </p:nvSpPr>
        <p:spPr>
          <a:ln/>
        </p:spPr>
        <p:txBody>
          <a:bodyPr/>
          <a:lstStyle>
            <a:lvl1pPr>
              <a:defRPr/>
            </a:lvl1pPr>
          </a:lstStyle>
          <a:p>
            <a:fld id="{018A7077-2B78-4FB5-8F56-24239751AEF0}"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567983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908720"/>
            <a:ext cx="4229100" cy="54726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10100" y="908720"/>
            <a:ext cx="4229100" cy="54726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29"/>
          <p:cNvSpPr>
            <a:spLocks noGrp="1" noChangeArrowheads="1"/>
          </p:cNvSpPr>
          <p:nvPr>
            <p:ph type="ftr" sz="quarter" idx="10"/>
          </p:nvPr>
        </p:nvSpPr>
        <p:spPr>
          <a:ln/>
        </p:spPr>
        <p:txBody>
          <a:bodyPr/>
          <a:lstStyle>
            <a:lvl1pPr>
              <a:defRPr/>
            </a:lvl1pPr>
          </a:lstStyle>
          <a:p>
            <a:r>
              <a:rPr lang="en-US" altLang="en-US"/>
              <a:t>Juan Gómez Luna Peking University. Beijing, September 7, 2015 </a:t>
            </a:r>
          </a:p>
        </p:txBody>
      </p:sp>
      <p:sp>
        <p:nvSpPr>
          <p:cNvPr id="6" name="Rectangle 1030"/>
          <p:cNvSpPr>
            <a:spLocks noGrp="1" noChangeArrowheads="1"/>
          </p:cNvSpPr>
          <p:nvPr>
            <p:ph type="sldNum" sz="quarter" idx="11"/>
          </p:nvPr>
        </p:nvSpPr>
        <p:spPr>
          <a:ln/>
        </p:spPr>
        <p:txBody>
          <a:bodyPr/>
          <a:lstStyle>
            <a:lvl1pPr>
              <a:defRPr/>
            </a:lvl1pPr>
          </a:lstStyle>
          <a:p>
            <a:fld id="{94D2BBBE-2A44-4D16-8758-0239282DCC58}" type="slidenum">
              <a:rPr lang="en-US" altLang="en-US"/>
              <a:pPr/>
              <a:t>‹#›</a:t>
            </a:fld>
            <a:endParaRPr lang="en-US"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3" name="Rectangle 1030"/>
          <p:cNvSpPr>
            <a:spLocks noGrp="1" noChangeArrowheads="1"/>
          </p:cNvSpPr>
          <p:nvPr>
            <p:ph type="sldNum" sz="quarter" idx="11"/>
          </p:nvPr>
        </p:nvSpPr>
        <p:spPr>
          <a:ln/>
        </p:spPr>
        <p:txBody>
          <a:bodyPr/>
          <a:lstStyle>
            <a:lvl1pPr>
              <a:defRPr/>
            </a:lvl1pPr>
          </a:lstStyle>
          <a:p>
            <a:fld id="{6E86574E-FA2E-425B-A84C-39F9592E9EC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55933377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6" name="Rectangle 1030"/>
          <p:cNvSpPr>
            <a:spLocks noGrp="1" noChangeArrowheads="1"/>
          </p:cNvSpPr>
          <p:nvPr>
            <p:ph type="sldNum" sz="quarter" idx="11"/>
          </p:nvPr>
        </p:nvSpPr>
        <p:spPr>
          <a:ln/>
        </p:spPr>
        <p:txBody>
          <a:bodyPr/>
          <a:lstStyle>
            <a:lvl1pPr>
              <a:defRPr/>
            </a:lvl1pPr>
          </a:lstStyle>
          <a:p>
            <a:fld id="{9148CFD0-6DDB-45F0-A989-9F5CE648BC1E}"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84279904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6" name="Rectangle 1030"/>
          <p:cNvSpPr>
            <a:spLocks noGrp="1" noChangeArrowheads="1"/>
          </p:cNvSpPr>
          <p:nvPr>
            <p:ph type="sldNum" sz="quarter" idx="11"/>
          </p:nvPr>
        </p:nvSpPr>
        <p:spPr>
          <a:ln/>
        </p:spPr>
        <p:txBody>
          <a:bodyPr/>
          <a:lstStyle>
            <a:lvl1pPr>
              <a:defRPr/>
            </a:lvl1pPr>
          </a:lstStyle>
          <a:p>
            <a:fld id="{9E97B092-8552-4BA4-B0E1-CE51B98A2A2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89927032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5" name="Rectangle 1030"/>
          <p:cNvSpPr>
            <a:spLocks noGrp="1" noChangeArrowheads="1"/>
          </p:cNvSpPr>
          <p:nvPr>
            <p:ph type="sldNum" sz="quarter" idx="11"/>
          </p:nvPr>
        </p:nvSpPr>
        <p:spPr>
          <a:ln/>
        </p:spPr>
        <p:txBody>
          <a:bodyPr/>
          <a:lstStyle>
            <a:lvl1pPr>
              <a:defRPr/>
            </a:lvl1pPr>
          </a:lstStyle>
          <a:p>
            <a:fld id="{F44DDA66-0DFC-412A-A4B0-EFE91F0913E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68809850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5" name="Rectangle 1030"/>
          <p:cNvSpPr>
            <a:spLocks noGrp="1" noChangeArrowheads="1"/>
          </p:cNvSpPr>
          <p:nvPr>
            <p:ph type="sldNum" sz="quarter" idx="11"/>
          </p:nvPr>
        </p:nvSpPr>
        <p:spPr>
          <a:ln/>
        </p:spPr>
        <p:txBody>
          <a:bodyPr/>
          <a:lstStyle>
            <a:lvl1pPr>
              <a:defRPr/>
            </a:lvl1pPr>
          </a:lstStyle>
          <a:p>
            <a:fld id="{4D1F9A79-97CD-456A-8962-B51E5744B9C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82148772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1378" name="Rectangle 2"/>
          <p:cNvSpPr>
            <a:spLocks noGrp="1" noChangeArrowheads="1"/>
          </p:cNvSpPr>
          <p:nvPr>
            <p:ph type="ctrTitle"/>
          </p:nvPr>
        </p:nvSpPr>
        <p:spPr>
          <a:xfrm>
            <a:off x="685800" y="1524000"/>
            <a:ext cx="7924800" cy="1752600"/>
          </a:xfrm>
        </p:spPr>
        <p:txBody>
          <a:bodyPr/>
          <a:lstStyle>
            <a:lvl1pPr algn="ctr">
              <a:defRPr sz="4800"/>
            </a:lvl1pPr>
          </a:lstStyle>
          <a:p>
            <a:r>
              <a:rPr lang="en-US" altLang="en-US" dirty="0"/>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200">
                <a:latin typeface="Garamond" pitchFamily="18" charset="0"/>
              </a:defRPr>
            </a:lvl1pPr>
          </a:lstStyle>
          <a:p>
            <a:endParaRPr lang="en-US" altLang="en-US">
              <a:solidFill>
                <a:prstClr val="black"/>
              </a:solidFill>
            </a:endParaRPr>
          </a:p>
        </p:txBody>
      </p:sp>
      <p:sp>
        <p:nvSpPr>
          <p:cNvPr id="8" name="Rectangle 5"/>
          <p:cNvSpPr>
            <a:spLocks noGrp="1" noChangeArrowheads="1"/>
          </p:cNvSpPr>
          <p:nvPr>
            <p:ph type="ftr" sz="quarter" idx="11"/>
          </p:nvPr>
        </p:nvSpPr>
        <p:spPr>
          <a:xfrm>
            <a:off x="3124200" y="6243638"/>
            <a:ext cx="2895600" cy="457200"/>
          </a:xfrm>
        </p:spPr>
        <p:txBody>
          <a:bodyPr/>
          <a:lstStyle>
            <a:lvl1pPr>
              <a:defRPr/>
            </a:lvl1pPr>
          </a:lstStyle>
          <a:p>
            <a:r>
              <a:rPr lang="en-US" altLang="en-US">
                <a:solidFill>
                  <a:prstClr val="black"/>
                </a:solidFill>
              </a:rPr>
              <a:t>Juan Gómez Luna Peking University. Beijing, September 7, 2015 </a:t>
            </a:r>
          </a:p>
        </p:txBody>
      </p:sp>
      <p:sp>
        <p:nvSpPr>
          <p:cNvPr id="9" name="Rectangle 6"/>
          <p:cNvSpPr>
            <a:spLocks noGrp="1" noChangeArrowheads="1"/>
          </p:cNvSpPr>
          <p:nvPr>
            <p:ph type="sldNum" sz="quarter" idx="12"/>
          </p:nvPr>
        </p:nvSpPr>
        <p:spPr/>
        <p:txBody>
          <a:bodyPr/>
          <a:lstStyle>
            <a:lvl1pPr>
              <a:defRPr sz="1200"/>
            </a:lvl1pPr>
          </a:lstStyle>
          <a:p>
            <a:fld id="{7341D3D9-3FE8-4025-BF66-8DAB1ABB951F}" type="slidenum">
              <a:rPr lang="en-US" altLang="en-US">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428515999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marL="669925" indent="-325438">
              <a:buFont typeface="Wingdings" charset="2"/>
              <a:buChar char="q"/>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29"/>
          <p:cNvSpPr>
            <a:spLocks noGrp="1" noChangeArrowheads="1"/>
          </p:cNvSpPr>
          <p:nvPr>
            <p:ph type="ftr" sz="quarter" idx="10"/>
          </p:nvPr>
        </p:nvSpPr>
        <p:spPr>
          <a:ln/>
        </p:spPr>
        <p:txBody>
          <a:bodyPr/>
          <a:lstStyle>
            <a:lvl1pPr>
              <a:defRPr/>
            </a:lvl1pPr>
          </a:lstStyle>
          <a:p>
            <a:r>
              <a:rPr lang="en-US" altLang="en-US">
                <a:solidFill>
                  <a:prstClr val="black"/>
                </a:solidFill>
              </a:rPr>
              <a:t>Juan Gómez Luna Peking University. Beijing, September 7, 2015 </a:t>
            </a:r>
          </a:p>
        </p:txBody>
      </p:sp>
      <p:sp>
        <p:nvSpPr>
          <p:cNvPr id="5" name="Rectangle 1030"/>
          <p:cNvSpPr>
            <a:spLocks noGrp="1" noChangeArrowheads="1"/>
          </p:cNvSpPr>
          <p:nvPr>
            <p:ph type="sldNum" sz="quarter" idx="11"/>
          </p:nvPr>
        </p:nvSpPr>
        <p:spPr>
          <a:ln/>
        </p:spPr>
        <p:txBody>
          <a:bodyPr/>
          <a:lstStyle>
            <a:lvl1pPr>
              <a:defRPr/>
            </a:lvl1pPr>
          </a:lstStyle>
          <a:p>
            <a:fld id="{323594FA-E141-4234-AE05-360401972BE7}" type="slidenum">
              <a:rPr lang="en-US" altLang="en-US">
                <a:solidFill>
                  <a:prstClr val="black"/>
                </a:solidFill>
              </a:rPr>
              <a:pPr/>
              <a:t>‹#›</a:t>
            </a:fld>
            <a:endParaRPr lang="en-US" altLang="en-US">
              <a:solidFill>
                <a:prstClr val="black"/>
              </a:solidFill>
            </a:endParaRPr>
          </a:p>
        </p:txBody>
      </p:sp>
      <p:cxnSp>
        <p:nvCxnSpPr>
          <p:cNvPr id="6" name="Straight Connector 5"/>
          <p:cNvCxnSpPr/>
          <p:nvPr userDrawn="1"/>
        </p:nvCxnSpPr>
        <p:spPr>
          <a:xfrm>
            <a:off x="228600" y="908720"/>
            <a:ext cx="8610600"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6788421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029"/>
          <p:cNvSpPr>
            <a:spLocks noGrp="1" noChangeArrowheads="1"/>
          </p:cNvSpPr>
          <p:nvPr>
            <p:ph type="ftr" sz="quarter" idx="10"/>
          </p:nvPr>
        </p:nvSpPr>
        <p:spPr>
          <a:ln/>
        </p:spPr>
        <p:txBody>
          <a:bodyPr/>
          <a:lstStyle>
            <a:lvl1pPr>
              <a:defRPr/>
            </a:lvl1pPr>
          </a:lstStyle>
          <a:p>
            <a:r>
              <a:rPr lang="en-US" altLang="en-US">
                <a:solidFill>
                  <a:prstClr val="black"/>
                </a:solidFill>
              </a:rPr>
              <a:t>Juan Gómez Luna Peking University. Beijing, September 7, 2015 </a:t>
            </a:r>
          </a:p>
        </p:txBody>
      </p:sp>
      <p:sp>
        <p:nvSpPr>
          <p:cNvPr id="5" name="Rectangle 1030"/>
          <p:cNvSpPr>
            <a:spLocks noGrp="1" noChangeArrowheads="1"/>
          </p:cNvSpPr>
          <p:nvPr>
            <p:ph type="sldNum" sz="quarter" idx="11"/>
          </p:nvPr>
        </p:nvSpPr>
        <p:spPr>
          <a:ln/>
        </p:spPr>
        <p:txBody>
          <a:bodyPr/>
          <a:lstStyle>
            <a:lvl1pPr>
              <a:defRPr/>
            </a:lvl1pPr>
          </a:lstStyle>
          <a:p>
            <a:fld id="{C7AC7BA1-BEA2-40AF-9056-44DC8C985687}" type="slidenum">
              <a:rPr lang="en-US" altLang="en-US">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149027537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29"/>
          <p:cNvSpPr>
            <a:spLocks noGrp="1" noChangeArrowheads="1"/>
          </p:cNvSpPr>
          <p:nvPr>
            <p:ph type="ftr" sz="quarter" idx="10"/>
          </p:nvPr>
        </p:nvSpPr>
        <p:spPr>
          <a:ln/>
        </p:spPr>
        <p:txBody>
          <a:bodyPr/>
          <a:lstStyle>
            <a:lvl1pPr>
              <a:defRPr/>
            </a:lvl1pPr>
          </a:lstStyle>
          <a:p>
            <a:r>
              <a:rPr lang="en-US" altLang="en-US">
                <a:solidFill>
                  <a:prstClr val="black"/>
                </a:solidFill>
              </a:rPr>
              <a:t>Juan Gómez Luna Peking University. Beijing, September 7, 2015 </a:t>
            </a:r>
          </a:p>
        </p:txBody>
      </p:sp>
      <p:sp>
        <p:nvSpPr>
          <p:cNvPr id="6" name="Rectangle 1030"/>
          <p:cNvSpPr>
            <a:spLocks noGrp="1" noChangeArrowheads="1"/>
          </p:cNvSpPr>
          <p:nvPr>
            <p:ph type="sldNum" sz="quarter" idx="11"/>
          </p:nvPr>
        </p:nvSpPr>
        <p:spPr>
          <a:ln/>
        </p:spPr>
        <p:txBody>
          <a:bodyPr/>
          <a:lstStyle>
            <a:lvl1pPr>
              <a:defRPr/>
            </a:lvl1pPr>
          </a:lstStyle>
          <a:p>
            <a:fld id="{94D2BBBE-2A44-4D16-8758-0239282DCC58}" type="slidenum">
              <a:rPr lang="en-US" altLang="en-US">
                <a:solidFill>
                  <a:prstClr val="black"/>
                </a:solidFill>
              </a:rPr>
              <a:pPr/>
              <a:t>‹#›</a:t>
            </a:fld>
            <a:endParaRPr lang="en-US" altLang="en-US">
              <a:solidFill>
                <a:prstClr val="black"/>
              </a:solidFill>
            </a:endParaRPr>
          </a:p>
        </p:txBody>
      </p:sp>
      <p:cxnSp>
        <p:nvCxnSpPr>
          <p:cNvPr id="7" name="Straight Connector 6"/>
          <p:cNvCxnSpPr/>
          <p:nvPr userDrawn="1"/>
        </p:nvCxnSpPr>
        <p:spPr>
          <a:xfrm>
            <a:off x="228600" y="908720"/>
            <a:ext cx="8610600"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994154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29"/>
          <p:cNvSpPr>
            <a:spLocks noGrp="1" noChangeArrowheads="1"/>
          </p:cNvSpPr>
          <p:nvPr>
            <p:ph type="ftr" sz="quarter" idx="10"/>
          </p:nvPr>
        </p:nvSpPr>
        <p:spPr>
          <a:ln/>
        </p:spPr>
        <p:txBody>
          <a:bodyPr/>
          <a:lstStyle>
            <a:lvl1pPr>
              <a:defRPr/>
            </a:lvl1pPr>
          </a:lstStyle>
          <a:p>
            <a:r>
              <a:rPr lang="en-US" altLang="en-US">
                <a:solidFill>
                  <a:prstClr val="black"/>
                </a:solidFill>
              </a:rPr>
              <a:t>Juan Gómez Luna Peking University. Beijing, September 7, 2015 </a:t>
            </a:r>
          </a:p>
        </p:txBody>
      </p:sp>
      <p:sp>
        <p:nvSpPr>
          <p:cNvPr id="8" name="Rectangle 1030"/>
          <p:cNvSpPr>
            <a:spLocks noGrp="1" noChangeArrowheads="1"/>
          </p:cNvSpPr>
          <p:nvPr>
            <p:ph type="sldNum" sz="quarter" idx="11"/>
          </p:nvPr>
        </p:nvSpPr>
        <p:spPr>
          <a:ln/>
        </p:spPr>
        <p:txBody>
          <a:bodyPr/>
          <a:lstStyle>
            <a:lvl1pPr>
              <a:defRPr/>
            </a:lvl1pPr>
          </a:lstStyle>
          <a:p>
            <a:fld id="{D5FD5635-BCCD-45D2-B61E-320731E13B17}" type="slidenum">
              <a:rPr lang="en-US" altLang="en-US">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2513969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29"/>
          <p:cNvSpPr>
            <a:spLocks noGrp="1" noChangeArrowheads="1"/>
          </p:cNvSpPr>
          <p:nvPr>
            <p:ph type="ftr" sz="quarter" idx="10"/>
          </p:nvPr>
        </p:nvSpPr>
        <p:spPr>
          <a:ln/>
        </p:spPr>
        <p:txBody>
          <a:bodyPr/>
          <a:lstStyle>
            <a:lvl1pPr>
              <a:defRPr/>
            </a:lvl1pPr>
          </a:lstStyle>
          <a:p>
            <a:r>
              <a:rPr lang="en-US" altLang="en-US"/>
              <a:t>Juan Gómez Luna Peking University. Beijing, September 7, 2015 </a:t>
            </a:r>
          </a:p>
        </p:txBody>
      </p:sp>
      <p:sp>
        <p:nvSpPr>
          <p:cNvPr id="8" name="Rectangle 1030"/>
          <p:cNvSpPr>
            <a:spLocks noGrp="1" noChangeArrowheads="1"/>
          </p:cNvSpPr>
          <p:nvPr>
            <p:ph type="sldNum" sz="quarter" idx="11"/>
          </p:nvPr>
        </p:nvSpPr>
        <p:spPr>
          <a:ln/>
        </p:spPr>
        <p:txBody>
          <a:bodyPr/>
          <a:lstStyle>
            <a:lvl1pPr>
              <a:defRPr/>
            </a:lvl1pPr>
          </a:lstStyle>
          <a:p>
            <a:fld id="{D5FD5635-BCCD-45D2-B61E-320731E13B17}" type="slidenum">
              <a:rPr lang="en-US" altLang="en-US"/>
              <a:pPr/>
              <a:t>‹#›</a:t>
            </a:fld>
            <a:endParaRPr lang="en-US"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9"/>
          <p:cNvSpPr>
            <a:spLocks noGrp="1" noChangeArrowheads="1"/>
          </p:cNvSpPr>
          <p:nvPr>
            <p:ph type="ftr" sz="quarter" idx="10"/>
          </p:nvPr>
        </p:nvSpPr>
        <p:spPr>
          <a:ln/>
        </p:spPr>
        <p:txBody>
          <a:bodyPr/>
          <a:lstStyle>
            <a:lvl1pPr>
              <a:defRPr/>
            </a:lvl1pPr>
          </a:lstStyle>
          <a:p>
            <a:r>
              <a:rPr lang="en-US" altLang="en-US">
                <a:solidFill>
                  <a:prstClr val="black"/>
                </a:solidFill>
              </a:rPr>
              <a:t>Juan Gómez Luna Peking University. Beijing, September 7, 2015 </a:t>
            </a:r>
          </a:p>
        </p:txBody>
      </p:sp>
      <p:sp>
        <p:nvSpPr>
          <p:cNvPr id="4" name="Rectangle 1030"/>
          <p:cNvSpPr>
            <a:spLocks noGrp="1" noChangeArrowheads="1"/>
          </p:cNvSpPr>
          <p:nvPr>
            <p:ph type="sldNum" sz="quarter" idx="11"/>
          </p:nvPr>
        </p:nvSpPr>
        <p:spPr>
          <a:ln/>
        </p:spPr>
        <p:txBody>
          <a:bodyPr/>
          <a:lstStyle>
            <a:lvl1pPr>
              <a:defRPr/>
            </a:lvl1pPr>
          </a:lstStyle>
          <a:p>
            <a:fld id="{018A7077-2B78-4FB5-8F56-24239751AEF0}" type="slidenum">
              <a:rPr lang="en-US" altLang="en-US">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242920528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a:ln/>
        </p:spPr>
        <p:txBody>
          <a:bodyPr/>
          <a:lstStyle>
            <a:lvl1pPr>
              <a:defRPr/>
            </a:lvl1pPr>
          </a:lstStyle>
          <a:p>
            <a:r>
              <a:rPr lang="en-US" altLang="en-US">
                <a:solidFill>
                  <a:prstClr val="black"/>
                </a:solidFill>
              </a:rPr>
              <a:t>Juan Gómez Luna Peking University. Beijing, September 7, 2015 </a:t>
            </a:r>
          </a:p>
        </p:txBody>
      </p:sp>
      <p:sp>
        <p:nvSpPr>
          <p:cNvPr id="3" name="Rectangle 1030"/>
          <p:cNvSpPr>
            <a:spLocks noGrp="1" noChangeArrowheads="1"/>
          </p:cNvSpPr>
          <p:nvPr>
            <p:ph type="sldNum" sz="quarter" idx="11"/>
          </p:nvPr>
        </p:nvSpPr>
        <p:spPr>
          <a:ln/>
        </p:spPr>
        <p:txBody>
          <a:bodyPr/>
          <a:lstStyle>
            <a:lvl1pPr>
              <a:defRPr/>
            </a:lvl1pPr>
          </a:lstStyle>
          <a:p>
            <a:fld id="{6E86574E-FA2E-425B-A84C-39F9592E9ECB}" type="slidenum">
              <a:rPr lang="en-US" altLang="en-US">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167080884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r>
              <a:rPr lang="en-US" altLang="en-US">
                <a:solidFill>
                  <a:prstClr val="black"/>
                </a:solidFill>
              </a:rPr>
              <a:t>Juan Gómez Luna Peking University. Beijing, September 7, 2015 </a:t>
            </a:r>
          </a:p>
        </p:txBody>
      </p:sp>
      <p:sp>
        <p:nvSpPr>
          <p:cNvPr id="6" name="Rectangle 1030"/>
          <p:cNvSpPr>
            <a:spLocks noGrp="1" noChangeArrowheads="1"/>
          </p:cNvSpPr>
          <p:nvPr>
            <p:ph type="sldNum" sz="quarter" idx="11"/>
          </p:nvPr>
        </p:nvSpPr>
        <p:spPr>
          <a:ln/>
        </p:spPr>
        <p:txBody>
          <a:bodyPr/>
          <a:lstStyle>
            <a:lvl1pPr>
              <a:defRPr/>
            </a:lvl1pPr>
          </a:lstStyle>
          <a:p>
            <a:fld id="{9148CFD0-6DDB-45F0-A989-9F5CE648BC1E}" type="slidenum">
              <a:rPr lang="en-US" altLang="en-US">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341247537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r>
              <a:rPr lang="en-US" altLang="en-US">
                <a:solidFill>
                  <a:prstClr val="black"/>
                </a:solidFill>
              </a:rPr>
              <a:t>Juan Gómez Luna Peking University. Beijing, September 7, 2015 </a:t>
            </a:r>
          </a:p>
        </p:txBody>
      </p:sp>
      <p:sp>
        <p:nvSpPr>
          <p:cNvPr id="6" name="Rectangle 1030"/>
          <p:cNvSpPr>
            <a:spLocks noGrp="1" noChangeArrowheads="1"/>
          </p:cNvSpPr>
          <p:nvPr>
            <p:ph type="sldNum" sz="quarter" idx="11"/>
          </p:nvPr>
        </p:nvSpPr>
        <p:spPr>
          <a:ln/>
        </p:spPr>
        <p:txBody>
          <a:bodyPr/>
          <a:lstStyle>
            <a:lvl1pPr>
              <a:defRPr/>
            </a:lvl1pPr>
          </a:lstStyle>
          <a:p>
            <a:fld id="{9E97B092-8552-4BA4-B0E1-CE51B98A2A2D}" type="slidenum">
              <a:rPr lang="en-US" altLang="en-US">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313817871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r>
              <a:rPr lang="en-US" altLang="en-US">
                <a:solidFill>
                  <a:prstClr val="black"/>
                </a:solidFill>
              </a:rPr>
              <a:t>Juan Gómez Luna Peking University. Beijing, September 7, 2015 </a:t>
            </a:r>
          </a:p>
        </p:txBody>
      </p:sp>
      <p:sp>
        <p:nvSpPr>
          <p:cNvPr id="5" name="Rectangle 1030"/>
          <p:cNvSpPr>
            <a:spLocks noGrp="1" noChangeArrowheads="1"/>
          </p:cNvSpPr>
          <p:nvPr>
            <p:ph type="sldNum" sz="quarter" idx="11"/>
          </p:nvPr>
        </p:nvSpPr>
        <p:spPr>
          <a:ln/>
        </p:spPr>
        <p:txBody>
          <a:bodyPr/>
          <a:lstStyle>
            <a:lvl1pPr>
              <a:defRPr/>
            </a:lvl1pPr>
          </a:lstStyle>
          <a:p>
            <a:fld id="{F44DDA66-0DFC-412A-A4B0-EFE91F0913E7}" type="slidenum">
              <a:rPr lang="en-US" altLang="en-US">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417883433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r>
              <a:rPr lang="en-US" altLang="en-US">
                <a:solidFill>
                  <a:prstClr val="black"/>
                </a:solidFill>
              </a:rPr>
              <a:t>Juan Gómez Luna Peking University. Beijing, September 7, 2015 </a:t>
            </a:r>
          </a:p>
        </p:txBody>
      </p:sp>
      <p:sp>
        <p:nvSpPr>
          <p:cNvPr id="5" name="Rectangle 1030"/>
          <p:cNvSpPr>
            <a:spLocks noGrp="1" noChangeArrowheads="1"/>
          </p:cNvSpPr>
          <p:nvPr>
            <p:ph type="sldNum" sz="quarter" idx="11"/>
          </p:nvPr>
        </p:nvSpPr>
        <p:spPr>
          <a:ln/>
        </p:spPr>
        <p:txBody>
          <a:bodyPr/>
          <a:lstStyle>
            <a:lvl1pPr>
              <a:defRPr/>
            </a:lvl1pPr>
          </a:lstStyle>
          <a:p>
            <a:fld id="{4D1F9A79-97CD-456A-8962-B51E5744B9CD}" type="slidenum">
              <a:rPr lang="en-US" altLang="en-US">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100640391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black&amp;w.png"/>
          <p:cNvPicPr>
            <a:picLocks noChangeAspect="1"/>
          </p:cNvPicPr>
          <p:nvPr userDrawn="1"/>
        </p:nvPicPr>
        <p:blipFill>
          <a:blip r:embed="rId2"/>
          <a:srcRect t="-30672"/>
          <a:stretch>
            <a:fillRect/>
          </a:stretch>
        </p:blipFill>
        <p:spPr>
          <a:xfrm>
            <a:off x="-1" y="0"/>
            <a:ext cx="9144001" cy="6858000"/>
          </a:xfrm>
          <a:prstGeom prst="rect">
            <a:avLst/>
          </a:prstGeom>
          <a:solidFill>
            <a:schemeClr val="bg1"/>
          </a:solidFill>
        </p:spPr>
      </p:pic>
      <p:sp>
        <p:nvSpPr>
          <p:cNvPr id="2" name="Title 1"/>
          <p:cNvSpPr>
            <a:spLocks noGrp="1"/>
          </p:cNvSpPr>
          <p:nvPr>
            <p:ph type="ctrTitle"/>
          </p:nvPr>
        </p:nvSpPr>
        <p:spPr>
          <a:xfrm>
            <a:off x="386494" y="469200"/>
            <a:ext cx="7772400" cy="1308232"/>
          </a:xfrm>
          <a:prstGeom prst="rect">
            <a:avLst/>
          </a:prstGeom>
        </p:spPr>
        <p:txBody>
          <a:bodyPr anchor="t"/>
          <a:lstStyle>
            <a:lvl1pPr>
              <a:defRPr>
                <a:latin typeface="Arial"/>
              </a:defRPr>
            </a:lvl1pPr>
          </a:lstStyle>
          <a:p>
            <a:r>
              <a:rPr lang="en-US" dirty="0"/>
              <a:t>Click to edit Master title style</a:t>
            </a:r>
          </a:p>
        </p:txBody>
      </p:sp>
      <p:sp>
        <p:nvSpPr>
          <p:cNvPr id="3" name="Subtitle 2"/>
          <p:cNvSpPr>
            <a:spLocks noGrp="1"/>
          </p:cNvSpPr>
          <p:nvPr>
            <p:ph type="subTitle" idx="1"/>
          </p:nvPr>
        </p:nvSpPr>
        <p:spPr>
          <a:xfrm>
            <a:off x="386494" y="1941516"/>
            <a:ext cx="5009103" cy="1752600"/>
          </a:xfrm>
          <a:prstGeom prst="rect">
            <a:avLst/>
          </a:prstGeom>
        </p:spPr>
        <p:txBody>
          <a:bodyPr/>
          <a:lstStyle>
            <a:lvl1pPr marL="0" indent="0" algn="l">
              <a:buNone/>
              <a:defRPr sz="2800">
                <a:solidFill>
                  <a:schemeClr val="accent1"/>
                </a:solidFill>
                <a:latin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8" name="Rectangle 7"/>
          <p:cNvSpPr/>
          <p:nvPr userDrawn="1"/>
        </p:nvSpPr>
        <p:spPr>
          <a:xfrm>
            <a:off x="-1" y="5967630"/>
            <a:ext cx="9144001" cy="890370"/>
          </a:xfrm>
          <a:prstGeom prst="rect">
            <a:avLst/>
          </a:prstGeom>
          <a:solidFill>
            <a:srgbClr val="FFFFFF">
              <a:alpha val="69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srgbClr val="FFFFFF"/>
              </a:solidFill>
              <a:latin typeface="Arial"/>
            </a:endParaRPr>
          </a:p>
        </p:txBody>
      </p:sp>
      <p:pic>
        <p:nvPicPr>
          <p:cNvPr id="9" name="Picture 8" descr="ecelogorb.psd"/>
          <p:cNvPicPr>
            <a:picLocks noChangeAspect="1"/>
          </p:cNvPicPr>
          <p:nvPr userDrawn="1"/>
        </p:nvPicPr>
        <p:blipFill>
          <a:blip r:embed="rId3">
            <a:lum bright="-8000"/>
          </a:blip>
          <a:stretch>
            <a:fillRect/>
          </a:stretch>
        </p:blipFill>
        <p:spPr>
          <a:xfrm>
            <a:off x="252528" y="6080245"/>
            <a:ext cx="3275179" cy="655036"/>
          </a:xfrm>
          <a:prstGeom prst="rect">
            <a:avLst/>
          </a:prstGeom>
          <a:effectLst/>
        </p:spPr>
      </p:pic>
      <p:pic>
        <p:nvPicPr>
          <p:cNvPr id="10" name="Picture 9" descr="CMU_logo_horiz_black.eps"/>
          <p:cNvPicPr>
            <a:picLocks noChangeAspect="1"/>
          </p:cNvPicPr>
          <p:nvPr userDrawn="1"/>
        </p:nvPicPr>
        <p:blipFill>
          <a:blip r:embed="rId4"/>
          <a:stretch>
            <a:fillRect/>
          </a:stretch>
        </p:blipFill>
        <p:spPr>
          <a:xfrm>
            <a:off x="5108519" y="6259200"/>
            <a:ext cx="3895838" cy="354413"/>
          </a:xfrm>
          <a:prstGeom prst="rect">
            <a:avLst/>
          </a:prstGeom>
          <a:effectLst/>
        </p:spPr>
      </p:pic>
    </p:spTree>
    <p:extLst>
      <p:ext uri="{BB962C8B-B14F-4D97-AF65-F5344CB8AC3E}">
        <p14:creationId xmlns:p14="http://schemas.microsoft.com/office/powerpoint/2010/main" val="141285909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34327"/>
          </a:xfrm>
          <a:prstGeom prst="rect">
            <a:avLst/>
          </a:prstGeom>
        </p:spPr>
        <p:txBody>
          <a:bodyPr/>
          <a:lstStyle>
            <a:lvl1pPr>
              <a:defRPr>
                <a:latin typeface="Arial"/>
              </a:defRPr>
            </a:lvl1pPr>
          </a:lstStyle>
          <a:p>
            <a:r>
              <a:rPr lang="en-US" dirty="0"/>
              <a:t>Click to edit Master title style</a:t>
            </a:r>
          </a:p>
        </p:txBody>
      </p:sp>
      <p:sp>
        <p:nvSpPr>
          <p:cNvPr id="3" name="Content Placeholder 2"/>
          <p:cNvSpPr>
            <a:spLocks noGrp="1"/>
          </p:cNvSpPr>
          <p:nvPr>
            <p:ph idx="1"/>
          </p:nvPr>
        </p:nvSpPr>
        <p:spPr>
          <a:xfrm>
            <a:off x="457200" y="1079500"/>
            <a:ext cx="8229600" cy="5046663"/>
          </a:xfrm>
          <a:prstGeom prst="rect">
            <a:avLst/>
          </a:prstGeom>
        </p:spPr>
        <p:txBody>
          <a:bodyPr/>
          <a:lstStyle>
            <a:lvl1pPr>
              <a:buFont typeface="Wingdings" charset="2"/>
              <a:buChar char="§"/>
              <a:defRPr sz="2800">
                <a:solidFill>
                  <a:schemeClr val="accent1"/>
                </a:solidFill>
                <a:latin typeface="Arial"/>
              </a:defRPr>
            </a:lvl1pPr>
            <a:lvl2pPr>
              <a:buFont typeface="Wingdings" charset="2"/>
              <a:buChar char="§"/>
              <a:defRPr sz="2400">
                <a:solidFill>
                  <a:schemeClr val="accent2"/>
                </a:solidFill>
                <a:latin typeface="Arial"/>
              </a:defRPr>
            </a:lvl2pPr>
            <a:lvl3pPr>
              <a:buFont typeface="Wingdings" charset="2"/>
              <a:buChar char="§"/>
              <a:defRPr sz="2000">
                <a:solidFill>
                  <a:schemeClr val="accent5"/>
                </a:solidFill>
                <a:latin typeface="Arial"/>
              </a:defRPr>
            </a:lvl3pPr>
            <a:lvl4pPr>
              <a:buFont typeface="Wingdings" charset="2"/>
              <a:buChar char="§"/>
              <a:defRPr sz="1800">
                <a:latin typeface="Arial"/>
              </a:defRPr>
            </a:lvl4pPr>
            <a:lvl5pPr>
              <a:buFont typeface="Wingdings" charset="2"/>
              <a:buChar char="§"/>
              <a:defRPr sz="1600">
                <a:solidFill>
                  <a:schemeClr val="accent1"/>
                </a:solidFill>
                <a:latin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499945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23648"/>
          </a:xfrm>
          <a:prstGeom prst="rect">
            <a:avLst/>
          </a:prstGeom>
        </p:spPr>
        <p:txBody>
          <a:bodyPr/>
          <a:lstStyle>
            <a:lvl1pPr>
              <a:defRPr>
                <a:latin typeface="Arial"/>
              </a:defRPr>
            </a:lvl1pPr>
          </a:lstStyle>
          <a:p>
            <a:r>
              <a:rPr lang="en-US" dirty="0"/>
              <a:t>Click to edit Master title style</a:t>
            </a:r>
          </a:p>
        </p:txBody>
      </p:sp>
      <p:sp>
        <p:nvSpPr>
          <p:cNvPr id="3" name="Subtitle 2"/>
          <p:cNvSpPr>
            <a:spLocks noGrp="1"/>
          </p:cNvSpPr>
          <p:nvPr>
            <p:ph type="subTitle" idx="1"/>
          </p:nvPr>
        </p:nvSpPr>
        <p:spPr>
          <a:xfrm>
            <a:off x="457200" y="1197429"/>
            <a:ext cx="8229600" cy="4441371"/>
          </a:xfrm>
          <a:prstGeom prst="rect">
            <a:avLst/>
          </a:prstGeom>
        </p:spPr>
        <p:txBody>
          <a:bodyPr>
            <a:normAutofit/>
          </a:bodyPr>
          <a:lstStyle>
            <a:lvl1pPr marL="0" indent="0" algn="l">
              <a:buNone/>
              <a:defRPr sz="2800">
                <a:solidFill>
                  <a:schemeClr val="accent2"/>
                </a:solidFill>
                <a:latin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64748584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2"/>
          <p:cNvSpPr>
            <a:spLocks noGrp="1"/>
          </p:cNvSpPr>
          <p:nvPr>
            <p:ph idx="13"/>
          </p:nvPr>
        </p:nvSpPr>
        <p:spPr>
          <a:xfrm>
            <a:off x="457200" y="1079500"/>
            <a:ext cx="4038600" cy="5046663"/>
          </a:xfrm>
          <a:prstGeom prst="rect">
            <a:avLst/>
          </a:prstGeom>
        </p:spPr>
        <p:txBody>
          <a:bodyPr/>
          <a:lstStyle>
            <a:lvl1pPr>
              <a:buFont typeface="Wingdings" charset="2"/>
              <a:buChar char="§"/>
              <a:defRPr sz="2800">
                <a:solidFill>
                  <a:schemeClr val="accent1"/>
                </a:solidFill>
                <a:latin typeface="Arial"/>
              </a:defRPr>
            </a:lvl1pPr>
            <a:lvl2pPr>
              <a:buFont typeface="Wingdings" charset="2"/>
              <a:buChar char="§"/>
              <a:defRPr sz="2400">
                <a:solidFill>
                  <a:schemeClr val="accent2"/>
                </a:solidFill>
                <a:latin typeface="Arial"/>
              </a:defRPr>
            </a:lvl2pPr>
            <a:lvl3pPr>
              <a:buFont typeface="Wingdings" charset="2"/>
              <a:buChar char="§"/>
              <a:defRPr sz="2000">
                <a:solidFill>
                  <a:schemeClr val="accent5"/>
                </a:solidFill>
                <a:latin typeface="Arial"/>
              </a:defRPr>
            </a:lvl3pPr>
            <a:lvl4pPr>
              <a:buFont typeface="Wingdings" charset="2"/>
              <a:buChar char="§"/>
              <a:defRPr sz="1800">
                <a:latin typeface="Arial"/>
              </a:defRPr>
            </a:lvl4pPr>
            <a:lvl5pPr>
              <a:buFont typeface="Wingdings" charset="2"/>
              <a:buChar char="§"/>
              <a:defRPr sz="1600">
                <a:solidFill>
                  <a:schemeClr val="accent1"/>
                </a:solidFill>
                <a:latin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a:xfrm>
            <a:off x="457200" y="274638"/>
            <a:ext cx="8229600" cy="532719"/>
          </a:xfrm>
          <a:prstGeom prst="rect">
            <a:avLst/>
          </a:prstGeom>
        </p:spPr>
        <p:txBody>
          <a:bodyPr/>
          <a:lstStyle>
            <a:lvl1pPr>
              <a:defRPr>
                <a:latin typeface="Arial"/>
              </a:defRPr>
            </a:lvl1pPr>
          </a:lstStyle>
          <a:p>
            <a:r>
              <a:rPr lang="en-US" dirty="0"/>
              <a:t>Click to edit Master title style</a:t>
            </a:r>
          </a:p>
        </p:txBody>
      </p:sp>
      <p:sp>
        <p:nvSpPr>
          <p:cNvPr id="10" name="Content Placeholder 2"/>
          <p:cNvSpPr>
            <a:spLocks noGrp="1"/>
          </p:cNvSpPr>
          <p:nvPr>
            <p:ph idx="14"/>
          </p:nvPr>
        </p:nvSpPr>
        <p:spPr>
          <a:xfrm>
            <a:off x="4648200" y="1079500"/>
            <a:ext cx="4038600" cy="5046663"/>
          </a:xfrm>
          <a:prstGeom prst="rect">
            <a:avLst/>
          </a:prstGeom>
        </p:spPr>
        <p:txBody>
          <a:bodyPr/>
          <a:lstStyle>
            <a:lvl1pPr>
              <a:buFont typeface="Wingdings" charset="2"/>
              <a:buChar char="§"/>
              <a:defRPr sz="2800">
                <a:solidFill>
                  <a:schemeClr val="accent1"/>
                </a:solidFill>
                <a:latin typeface="Arial"/>
              </a:defRPr>
            </a:lvl1pPr>
            <a:lvl2pPr>
              <a:buFont typeface="Wingdings" charset="2"/>
              <a:buChar char="§"/>
              <a:defRPr sz="2400">
                <a:solidFill>
                  <a:schemeClr val="accent2"/>
                </a:solidFill>
                <a:latin typeface="Arial"/>
              </a:defRPr>
            </a:lvl2pPr>
            <a:lvl3pPr>
              <a:buFont typeface="Wingdings" charset="2"/>
              <a:buChar char="§"/>
              <a:defRPr sz="2000">
                <a:solidFill>
                  <a:schemeClr val="accent5"/>
                </a:solidFill>
                <a:latin typeface="Arial"/>
              </a:defRPr>
            </a:lvl3pPr>
            <a:lvl4pPr>
              <a:buFont typeface="Wingdings" charset="2"/>
              <a:buChar char="§"/>
              <a:defRPr sz="1800">
                <a:latin typeface="Arial"/>
              </a:defRPr>
            </a:lvl4pPr>
            <a:lvl5pPr>
              <a:buFont typeface="Wingdings" charset="2"/>
              <a:buChar char="§"/>
              <a:defRPr sz="1600">
                <a:solidFill>
                  <a:schemeClr val="accent1"/>
                </a:solidFill>
                <a:latin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30542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9"/>
          <p:cNvSpPr>
            <a:spLocks noGrp="1" noChangeArrowheads="1"/>
          </p:cNvSpPr>
          <p:nvPr>
            <p:ph type="ftr" sz="quarter" idx="10"/>
          </p:nvPr>
        </p:nvSpPr>
        <p:spPr>
          <a:ln/>
        </p:spPr>
        <p:txBody>
          <a:bodyPr/>
          <a:lstStyle>
            <a:lvl1pPr>
              <a:defRPr/>
            </a:lvl1pPr>
          </a:lstStyle>
          <a:p>
            <a:r>
              <a:rPr lang="en-US" altLang="en-US"/>
              <a:t>Juan Gómez Luna Peking University. Beijing, September 7, 2015 </a:t>
            </a:r>
          </a:p>
        </p:txBody>
      </p:sp>
      <p:sp>
        <p:nvSpPr>
          <p:cNvPr id="4" name="Rectangle 1030"/>
          <p:cNvSpPr>
            <a:spLocks noGrp="1" noChangeArrowheads="1"/>
          </p:cNvSpPr>
          <p:nvPr>
            <p:ph type="sldNum" sz="quarter" idx="11"/>
          </p:nvPr>
        </p:nvSpPr>
        <p:spPr>
          <a:ln/>
        </p:spPr>
        <p:txBody>
          <a:bodyPr/>
          <a:lstStyle>
            <a:lvl1pPr>
              <a:defRPr/>
            </a:lvl1pPr>
          </a:lstStyle>
          <a:p>
            <a:fld id="{018A7077-2B78-4FB5-8F56-24239751AEF0}" type="slidenum">
              <a:rPr lang="en-US" altLang="en-US"/>
              <a:pPr/>
              <a:t>‹#›</a:t>
            </a:fld>
            <a:endParaRPr lang="en-US"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23648"/>
          </a:xfrm>
          <a:prstGeom prst="rect">
            <a:avLst/>
          </a:prstGeom>
        </p:spPr>
        <p:txBody>
          <a:bodyPr/>
          <a:lstStyle>
            <a:lvl1pPr>
              <a:defRPr>
                <a:latin typeface="Arial"/>
              </a:defRPr>
            </a:lvl1pPr>
          </a:lstStyle>
          <a:p>
            <a:r>
              <a:rPr lang="en-US" dirty="0"/>
              <a:t>Click to edit Master title style</a:t>
            </a:r>
          </a:p>
        </p:txBody>
      </p:sp>
      <p:sp>
        <p:nvSpPr>
          <p:cNvPr id="3" name="Text Placeholder 2"/>
          <p:cNvSpPr>
            <a:spLocks noGrp="1"/>
          </p:cNvSpPr>
          <p:nvPr>
            <p:ph type="body" idx="1"/>
          </p:nvPr>
        </p:nvSpPr>
        <p:spPr>
          <a:xfrm>
            <a:off x="457200" y="1170214"/>
            <a:ext cx="4040188" cy="1004661"/>
          </a:xfrm>
          <a:prstGeom prst="rect">
            <a:avLst/>
          </a:prstGeom>
        </p:spPr>
        <p:txBody>
          <a:bodyPr anchor="t"/>
          <a:lstStyle>
            <a:lvl1pPr marL="0" indent="0">
              <a:buNone/>
              <a:defRPr sz="2400" b="0">
                <a:solidFill>
                  <a:srgbClr val="606060"/>
                </a:solidFill>
                <a:latin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Text Placeholder 4"/>
          <p:cNvSpPr>
            <a:spLocks noGrp="1"/>
          </p:cNvSpPr>
          <p:nvPr>
            <p:ph type="body" sz="quarter" idx="3"/>
          </p:nvPr>
        </p:nvSpPr>
        <p:spPr>
          <a:xfrm>
            <a:off x="4645025" y="1170214"/>
            <a:ext cx="4041775" cy="1004661"/>
          </a:xfrm>
          <a:prstGeom prst="rect">
            <a:avLst/>
          </a:prstGeom>
        </p:spPr>
        <p:txBody>
          <a:bodyPr anchor="t"/>
          <a:lstStyle>
            <a:lvl1pPr marL="0" indent="0">
              <a:buNone/>
              <a:defRPr sz="2400" b="0">
                <a:solidFill>
                  <a:srgbClr val="606060"/>
                </a:solidFill>
                <a:latin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Picture Placeholder 10"/>
          <p:cNvSpPr>
            <a:spLocks noGrp="1"/>
          </p:cNvSpPr>
          <p:nvPr>
            <p:ph type="pic" sz="quarter" idx="13"/>
          </p:nvPr>
        </p:nvSpPr>
        <p:spPr>
          <a:xfrm>
            <a:off x="457200" y="2174875"/>
            <a:ext cx="4040188" cy="3903663"/>
          </a:xfrm>
          <a:prstGeom prst="rect">
            <a:avLst/>
          </a:prstGeom>
        </p:spPr>
        <p:txBody>
          <a:bodyPr vert="horz"/>
          <a:lstStyle>
            <a:lvl1pPr>
              <a:buFont typeface="Wingdings" charset="2"/>
              <a:buChar char="§"/>
              <a:defRPr>
                <a:solidFill>
                  <a:srgbClr val="606060"/>
                </a:solidFill>
                <a:latin typeface="Arial"/>
              </a:defRPr>
            </a:lvl1pPr>
          </a:lstStyle>
          <a:p>
            <a:endParaRPr lang="en-US" dirty="0"/>
          </a:p>
        </p:txBody>
      </p:sp>
      <p:sp>
        <p:nvSpPr>
          <p:cNvPr id="12" name="Picture Placeholder 10"/>
          <p:cNvSpPr>
            <a:spLocks noGrp="1"/>
          </p:cNvSpPr>
          <p:nvPr>
            <p:ph type="pic" sz="quarter" idx="14"/>
          </p:nvPr>
        </p:nvSpPr>
        <p:spPr>
          <a:xfrm>
            <a:off x="4649788" y="2174875"/>
            <a:ext cx="4040188" cy="3903663"/>
          </a:xfrm>
          <a:prstGeom prst="rect">
            <a:avLst/>
          </a:prstGeom>
        </p:spPr>
        <p:txBody>
          <a:bodyPr vert="horz"/>
          <a:lstStyle>
            <a:lvl1pPr>
              <a:buFont typeface="Wingdings" charset="2"/>
              <a:buChar char="§"/>
              <a:defRPr>
                <a:solidFill>
                  <a:srgbClr val="606060"/>
                </a:solidFill>
                <a:latin typeface="Arial"/>
              </a:defRPr>
            </a:lvl1pPr>
          </a:lstStyle>
          <a:p>
            <a:endParaRPr lang="en-US" dirty="0"/>
          </a:p>
        </p:txBody>
      </p:sp>
    </p:spTree>
    <p:extLst>
      <p:ext uri="{BB962C8B-B14F-4D97-AF65-F5344CB8AC3E}">
        <p14:creationId xmlns:p14="http://schemas.microsoft.com/office/powerpoint/2010/main" val="128438292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23648"/>
          </a:xfrm>
          <a:prstGeom prst="rect">
            <a:avLst/>
          </a:prstGeom>
        </p:spPr>
        <p:txBody>
          <a:bodyPr/>
          <a:lstStyle>
            <a:lvl1pPr>
              <a:defRPr>
                <a:latin typeface="Arial"/>
              </a:defRPr>
            </a:lvl1pPr>
          </a:lstStyle>
          <a:p>
            <a:r>
              <a:rPr lang="en-US" dirty="0"/>
              <a:t>Click to edit Master title style</a:t>
            </a:r>
          </a:p>
        </p:txBody>
      </p:sp>
    </p:spTree>
    <p:extLst>
      <p:ext uri="{BB962C8B-B14F-4D97-AF65-F5344CB8AC3E}">
        <p14:creationId xmlns:p14="http://schemas.microsoft.com/office/powerpoint/2010/main" val="375681358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userDrawn="1"/>
        </p:nvSpPr>
        <p:spPr>
          <a:xfrm>
            <a:off x="4254500" y="117929"/>
            <a:ext cx="4889500" cy="952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srgbClr val="FFFFFF"/>
              </a:solidFill>
              <a:latin typeface="Arial"/>
            </a:endParaRPr>
          </a:p>
        </p:txBody>
      </p:sp>
    </p:spTree>
    <p:extLst>
      <p:ext uri="{BB962C8B-B14F-4D97-AF65-F5344CB8AC3E}">
        <p14:creationId xmlns:p14="http://schemas.microsoft.com/office/powerpoint/2010/main" val="25658794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userDrawn="1"/>
        </p:nvSpPr>
        <p:spPr>
          <a:xfrm>
            <a:off x="4254500" y="117929"/>
            <a:ext cx="4889500" cy="952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srgbClr val="FFFFFF"/>
              </a:solidFill>
              <a:latin typeface="Arial"/>
            </a:endParaRPr>
          </a:p>
        </p:txBody>
      </p:sp>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atin typeface="Arial"/>
              </a:defRPr>
            </a:lvl1pPr>
          </a:lstStyle>
          <a:p>
            <a:r>
              <a:rPr lang="en-US" dirty="0"/>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atin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atin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70072906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8" name="Title 1"/>
          <p:cNvSpPr>
            <a:spLocks noGrp="1"/>
          </p:cNvSpPr>
          <p:nvPr>
            <p:ph type="title"/>
          </p:nvPr>
        </p:nvSpPr>
        <p:spPr>
          <a:xfrm>
            <a:off x="457200" y="274638"/>
            <a:ext cx="8229600" cy="532719"/>
          </a:xfrm>
        </p:spPr>
        <p:txBody>
          <a:bodyPr/>
          <a:lstStyle>
            <a:lvl1pPr>
              <a:defRPr>
                <a:latin typeface="Arial"/>
              </a:defRPr>
            </a:lvl1pPr>
          </a:lstStyle>
          <a:p>
            <a:r>
              <a:rPr lang="en-US" dirty="0"/>
              <a:t>Click to edit Master title style</a:t>
            </a:r>
          </a:p>
        </p:txBody>
      </p:sp>
      <p:sp>
        <p:nvSpPr>
          <p:cNvPr id="6" name="Text Placeholder 2"/>
          <p:cNvSpPr>
            <a:spLocks noGrp="1"/>
          </p:cNvSpPr>
          <p:nvPr>
            <p:ph idx="1" hasCustomPrompt="1"/>
          </p:nvPr>
        </p:nvSpPr>
        <p:spPr>
          <a:xfrm>
            <a:off x="457200" y="1161143"/>
            <a:ext cx="8229600" cy="4525963"/>
          </a:xfrm>
          <a:prstGeom prst="rect">
            <a:avLst/>
          </a:prstGeom>
        </p:spPr>
        <p:txBody>
          <a:bodyPr vert="horz" lIns="91440" tIns="45720" rIns="91440" bIns="45720" rtlCol="0">
            <a:normAutofit/>
          </a:bodyPr>
          <a:lstStyle>
            <a:lvl1pPr marL="342900" marR="0" indent="-342900" algn="l" defTabSz="457200" rtl="0" eaLnBrk="1" fontAlgn="auto" latinLnBrk="0" hangingPunct="1">
              <a:lnSpc>
                <a:spcPct val="100000"/>
              </a:lnSpc>
              <a:spcBef>
                <a:spcPct val="20000"/>
              </a:spcBef>
              <a:spcAft>
                <a:spcPts val="0"/>
              </a:spcAft>
              <a:buClr>
                <a:srgbClr val="585858"/>
              </a:buClr>
              <a:buSzTx/>
              <a:buFont typeface="Wingdings" charset="2"/>
              <a:buChar char="§"/>
              <a:tabLst/>
              <a:defRPr>
                <a:latin typeface="Arial"/>
              </a:defRPr>
            </a:lvl1pPr>
            <a:lvl2pPr>
              <a:defRPr>
                <a:latin typeface="Arial"/>
              </a:defRPr>
            </a:lvl2pPr>
            <a:lvl3pPr>
              <a:defRPr>
                <a:latin typeface="Arial"/>
              </a:defRPr>
            </a:lvl3pPr>
          </a:lstStyle>
          <a:p>
            <a:pPr marL="342900" marR="0" lvl="0" indent="-342900" algn="l" defTabSz="457200" rtl="0" eaLnBrk="1" fontAlgn="auto" latinLnBrk="0" hangingPunct="1">
              <a:lnSpc>
                <a:spcPct val="100000"/>
              </a:lnSpc>
              <a:spcBef>
                <a:spcPct val="20000"/>
              </a:spcBef>
              <a:spcAft>
                <a:spcPts val="0"/>
              </a:spcAft>
              <a:buClr>
                <a:srgbClr val="585858"/>
              </a:buClr>
              <a:buSzTx/>
              <a:buFont typeface="Wingdings" charset="2"/>
              <a:buChar char="§"/>
              <a:tabLst/>
              <a:defRPr/>
            </a:pPr>
            <a:r>
              <a:rPr kumimoji="0" lang="en-US" sz="2800" b="0" i="0" u="none" strike="noStrike" kern="1200" cap="none" spc="0" normalizeH="0" baseline="0" noProof="0" dirty="0">
                <a:ln>
                  <a:noFill/>
                </a:ln>
                <a:solidFill>
                  <a:srgbClr val="585858"/>
                </a:solidFill>
                <a:effectLst/>
                <a:uLnTx/>
                <a:uFillTx/>
                <a:latin typeface="Arial"/>
                <a:ea typeface="+mn-ea"/>
                <a:cs typeface="+mn-cs"/>
              </a:rPr>
              <a:t>Click to edit Master text styles</a:t>
            </a:r>
          </a:p>
          <a:p>
            <a:pPr marL="742950" marR="0" lvl="1" indent="-285750" algn="l" defTabSz="457200" rtl="0" eaLnBrk="1" fontAlgn="auto" latinLnBrk="0" hangingPunct="1">
              <a:lnSpc>
                <a:spcPct val="100000"/>
              </a:lnSpc>
              <a:spcBef>
                <a:spcPct val="20000"/>
              </a:spcBef>
              <a:spcAft>
                <a:spcPts val="0"/>
              </a:spcAft>
              <a:buClrTx/>
              <a:buSzTx/>
              <a:buFont typeface="Wingdings" charset="2"/>
              <a:buChar char="§"/>
              <a:tabLst/>
              <a:defRPr/>
            </a:pPr>
            <a:r>
              <a:rPr kumimoji="0" lang="en-US" sz="2400" b="0" i="0" u="none" strike="noStrike" kern="1200" cap="none" spc="0" normalizeH="0" baseline="0" noProof="0" dirty="0">
                <a:ln>
                  <a:noFill/>
                </a:ln>
                <a:solidFill>
                  <a:srgbClr val="A1A1A1"/>
                </a:solidFill>
                <a:effectLst/>
                <a:uLnTx/>
                <a:uFillTx/>
                <a:latin typeface="Arial"/>
                <a:ea typeface="+mn-ea"/>
                <a:cs typeface="+mn-cs"/>
              </a:rPr>
              <a:t>Second level</a:t>
            </a:r>
          </a:p>
          <a:p>
            <a:pPr marL="1143000" marR="0" lvl="2" indent="-228600" algn="l" defTabSz="457200" rtl="0" eaLnBrk="1" fontAlgn="auto" latinLnBrk="0" hangingPunct="1">
              <a:lnSpc>
                <a:spcPct val="100000"/>
              </a:lnSpc>
              <a:spcBef>
                <a:spcPct val="20000"/>
              </a:spcBef>
              <a:spcAft>
                <a:spcPts val="0"/>
              </a:spcAft>
              <a:buClrTx/>
              <a:buSzTx/>
              <a:buFont typeface="Wingdings" charset="2"/>
              <a:buChar char="§"/>
              <a:tabLst/>
              <a:defRPr/>
            </a:pPr>
            <a:r>
              <a:rPr kumimoji="0" lang="en-US" sz="2000" b="0" i="0" u="none" strike="noStrike" kern="1200" cap="none" spc="0" normalizeH="0" baseline="0" noProof="0" dirty="0">
                <a:ln>
                  <a:noFill/>
                </a:ln>
                <a:solidFill>
                  <a:srgbClr val="000000"/>
                </a:solidFill>
                <a:effectLst/>
                <a:uLnTx/>
                <a:uFillTx/>
                <a:latin typeface="Arial"/>
                <a:ea typeface="+mn-ea"/>
                <a:cs typeface="+mn-cs"/>
              </a:rPr>
              <a:t>Third level</a:t>
            </a:r>
          </a:p>
        </p:txBody>
      </p:sp>
    </p:spTree>
    <p:extLst>
      <p:ext uri="{BB962C8B-B14F-4D97-AF65-F5344CB8AC3E}">
        <p14:creationId xmlns:p14="http://schemas.microsoft.com/office/powerpoint/2010/main" val="63487551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1197429"/>
            <a:ext cx="8229600" cy="4441371"/>
          </a:xfrm>
          <a:prstGeom prst="rect">
            <a:avLst/>
          </a:prstGeom>
        </p:spPr>
        <p:txBody>
          <a:bodyPr>
            <a:normAutofit/>
          </a:bodyPr>
          <a:lstStyle>
            <a:lvl1pPr marL="0" indent="0" algn="l">
              <a:buNone/>
              <a:defRPr sz="2400">
                <a:solidFill>
                  <a:schemeClr val="accent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8" name="Title 1"/>
          <p:cNvSpPr>
            <a:spLocks noGrp="1"/>
          </p:cNvSpPr>
          <p:nvPr>
            <p:ph type="title"/>
          </p:nvPr>
        </p:nvSpPr>
        <p:spPr>
          <a:xfrm>
            <a:off x="457200" y="274638"/>
            <a:ext cx="8229600" cy="532719"/>
          </a:xfrm>
        </p:spPr>
        <p:txBody>
          <a:bodyPr/>
          <a:lstStyle>
            <a:lvl1pPr>
              <a:defRPr>
                <a:latin typeface="Arial"/>
              </a:defRPr>
            </a:lvl1pPr>
          </a:lstStyle>
          <a:p>
            <a:r>
              <a:rPr lang="en-US" dirty="0"/>
              <a:t>Click to edit Master title style</a:t>
            </a:r>
          </a:p>
        </p:txBody>
      </p:sp>
    </p:spTree>
    <p:extLst>
      <p:ext uri="{BB962C8B-B14F-4D97-AF65-F5344CB8AC3E}">
        <p14:creationId xmlns:p14="http://schemas.microsoft.com/office/powerpoint/2010/main" val="334334518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4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137557"/>
            <a:ext cx="5486400" cy="4114800"/>
          </a:xfrm>
          <a:prstGeom prst="rect">
            <a:avLst/>
          </a:prstGeom>
        </p:spPr>
        <p:txBody>
          <a:bodyPr/>
          <a:lstStyle>
            <a:lvl1pPr marL="0" indent="0">
              <a:buNone/>
              <a:defRPr sz="32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252357"/>
            <a:ext cx="5486400" cy="804862"/>
          </a:xfrm>
          <a:prstGeom prst="rect">
            <a:avLst/>
          </a:prstGeom>
        </p:spPr>
        <p:txBody>
          <a:bodyPr/>
          <a:lstStyle>
            <a:lvl1pPr marL="0" indent="0">
              <a:buNone/>
              <a:defRPr sz="1400">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Title 1"/>
          <p:cNvSpPr>
            <a:spLocks noGrp="1"/>
          </p:cNvSpPr>
          <p:nvPr>
            <p:ph type="title"/>
          </p:nvPr>
        </p:nvSpPr>
        <p:spPr>
          <a:xfrm>
            <a:off x="457200" y="274638"/>
            <a:ext cx="8229600" cy="532719"/>
          </a:xfrm>
        </p:spPr>
        <p:txBody>
          <a:bodyPr/>
          <a:lstStyle>
            <a:lvl1pPr>
              <a:defRPr>
                <a:latin typeface="Arial"/>
              </a:defRPr>
            </a:lvl1pPr>
          </a:lstStyle>
          <a:p>
            <a:r>
              <a:rPr lang="en-US" dirty="0"/>
              <a:t>Click to edit Master title style</a:t>
            </a:r>
          </a:p>
        </p:txBody>
      </p:sp>
    </p:spTree>
    <p:extLst>
      <p:ext uri="{BB962C8B-B14F-4D97-AF65-F5344CB8AC3E}">
        <p14:creationId xmlns:p14="http://schemas.microsoft.com/office/powerpoint/2010/main" val="173308204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dirty="0"/>
              <a:t>Click to edit Master title style</a:t>
            </a:r>
          </a:p>
        </p:txBody>
      </p:sp>
      <p:sp>
        <p:nvSpPr>
          <p:cNvPr id="7" name="Picture Placeholder 2"/>
          <p:cNvSpPr>
            <a:spLocks noGrp="1"/>
          </p:cNvSpPr>
          <p:nvPr>
            <p:ph type="pic" idx="1"/>
          </p:nvPr>
        </p:nvSpPr>
        <p:spPr>
          <a:xfrm>
            <a:off x="3316288" y="1070426"/>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8" name="Text Placeholder 3"/>
          <p:cNvSpPr>
            <a:spLocks noGrp="1"/>
          </p:cNvSpPr>
          <p:nvPr>
            <p:ph type="body" sz="half" idx="2"/>
          </p:nvPr>
        </p:nvSpPr>
        <p:spPr>
          <a:xfrm>
            <a:off x="3316288" y="5185226"/>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3"/>
          <p:cNvSpPr>
            <a:spLocks noGrp="1"/>
          </p:cNvSpPr>
          <p:nvPr>
            <p:ph type="body" sz="half" idx="10"/>
          </p:nvPr>
        </p:nvSpPr>
        <p:spPr>
          <a:xfrm>
            <a:off x="457201" y="1070426"/>
            <a:ext cx="2859088" cy="49196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0864088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7" name="Rectangle 6"/>
          <p:cNvSpPr/>
          <p:nvPr userDrawn="1"/>
        </p:nvSpPr>
        <p:spPr>
          <a:xfrm>
            <a:off x="3184071" y="145143"/>
            <a:ext cx="5959929" cy="77107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srgbClr val="FFFFFF"/>
              </a:solidFill>
              <a:latin typeface="Arial"/>
            </a:endParaRPr>
          </a:p>
        </p:txBody>
      </p:sp>
    </p:spTree>
    <p:extLst>
      <p:ext uri="{BB962C8B-B14F-4D97-AF65-F5344CB8AC3E}">
        <p14:creationId xmlns:p14="http://schemas.microsoft.com/office/powerpoint/2010/main" val="355835429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3"/>
          <p:cNvSpPr>
            <a:spLocks noChangeArrowheads="1"/>
          </p:cNvSpPr>
          <p:nvPr/>
        </p:nvSpPr>
        <p:spPr bwMode="auto">
          <a:xfrm>
            <a:off x="457200" y="1123950"/>
            <a:ext cx="82296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endParaRPr lang="en-US">
              <a:solidFill>
                <a:srgbClr val="000000"/>
              </a:solidFill>
              <a:latin typeface="Tahoma"/>
            </a:endParaRPr>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a:effectLst/>
        </p:spPr>
        <p:txBody>
          <a:bodyPr/>
          <a:lstStyle/>
          <a:p>
            <a:pPr>
              <a:defRPr/>
            </a:pPr>
            <a:endParaRPr lang="en-US">
              <a:solidFill>
                <a:srgbClr val="000000"/>
              </a:solidFill>
              <a:latin typeface="Tahoma"/>
            </a:endParaRPr>
          </a:p>
        </p:txBody>
      </p:sp>
      <p:sp>
        <p:nvSpPr>
          <p:cNvPr id="6"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ffectLst/>
        </p:spPr>
        <p:txBody>
          <a:bodyPr/>
          <a:lstStyle/>
          <a:p>
            <a:pPr>
              <a:defRPr/>
            </a:pPr>
            <a:endParaRPr lang="en-US">
              <a:solidFill>
                <a:srgbClr val="000000"/>
              </a:solidFill>
              <a:latin typeface="Tahoma"/>
            </a:endParaRPr>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200">
                <a:latin typeface="Garamond" pitchFamily="18" charset="0"/>
              </a:defRPr>
            </a:lvl1pPr>
          </a:lstStyle>
          <a:p>
            <a:endParaRPr lang="en-US" altLang="en-US">
              <a:solidFill>
                <a:srgbClr val="000000"/>
              </a:solidFill>
            </a:endParaRPr>
          </a:p>
        </p:txBody>
      </p:sp>
      <p:sp>
        <p:nvSpPr>
          <p:cNvPr id="8" name="Rectangle 5"/>
          <p:cNvSpPr>
            <a:spLocks noGrp="1" noChangeArrowheads="1"/>
          </p:cNvSpPr>
          <p:nvPr>
            <p:ph type="ftr" sz="quarter" idx="11"/>
          </p:nvPr>
        </p:nvSpPr>
        <p:spPr>
          <a:xfrm>
            <a:off x="3124200" y="6243638"/>
            <a:ext cx="2895600" cy="457200"/>
          </a:xfrm>
        </p:spPr>
        <p:txBody>
          <a:bodyPr/>
          <a:lstStyle>
            <a:lvl1pPr>
              <a:defRPr/>
            </a:lvl1pPr>
          </a:lstStyle>
          <a:p>
            <a:r>
              <a:rPr lang="en-US" altLang="en-US">
                <a:solidFill>
                  <a:srgbClr val="000000"/>
                </a:solidFill>
              </a:rPr>
              <a:t>Juan Gómez Luna Peking University. Beijing, September 7, 2015 </a:t>
            </a:r>
          </a:p>
        </p:txBody>
      </p:sp>
      <p:sp>
        <p:nvSpPr>
          <p:cNvPr id="9" name="Rectangle 6"/>
          <p:cNvSpPr>
            <a:spLocks noGrp="1" noChangeArrowheads="1"/>
          </p:cNvSpPr>
          <p:nvPr>
            <p:ph type="sldNum" sz="quarter" idx="12"/>
          </p:nvPr>
        </p:nvSpPr>
        <p:spPr/>
        <p:txBody>
          <a:bodyPr/>
          <a:lstStyle>
            <a:lvl1pPr>
              <a:defRPr sz="1200"/>
            </a:lvl1pPr>
          </a:lstStyle>
          <a:p>
            <a:fld id="{7341D3D9-3FE8-4025-BF66-8DAB1ABB951F}"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528330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a:ln/>
        </p:spPr>
        <p:txBody>
          <a:bodyPr/>
          <a:lstStyle>
            <a:lvl1pPr>
              <a:defRPr/>
            </a:lvl1pPr>
          </a:lstStyle>
          <a:p>
            <a:r>
              <a:rPr lang="en-US" altLang="en-US"/>
              <a:t>Juan Gómez Luna Peking University. Beijing, September 7, 2015 </a:t>
            </a:r>
          </a:p>
        </p:txBody>
      </p:sp>
      <p:sp>
        <p:nvSpPr>
          <p:cNvPr id="3" name="Rectangle 1030"/>
          <p:cNvSpPr>
            <a:spLocks noGrp="1" noChangeArrowheads="1"/>
          </p:cNvSpPr>
          <p:nvPr>
            <p:ph type="sldNum" sz="quarter" idx="11"/>
          </p:nvPr>
        </p:nvSpPr>
        <p:spPr>
          <a:ln/>
        </p:spPr>
        <p:txBody>
          <a:bodyPr/>
          <a:lstStyle>
            <a:lvl1pPr>
              <a:defRPr/>
            </a:lvl1pPr>
          </a:lstStyle>
          <a:p>
            <a:fld id="{6E86574E-FA2E-425B-A84C-39F9592E9ECB}" type="slidenum">
              <a:rPr lang="en-US" altLang="en-US"/>
              <a:pPr/>
              <a:t>‹#›</a:t>
            </a:fld>
            <a:endParaRPr lang="en-US" alt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5" name="Rectangle 1030"/>
          <p:cNvSpPr>
            <a:spLocks noGrp="1" noChangeArrowheads="1"/>
          </p:cNvSpPr>
          <p:nvPr>
            <p:ph type="sldNum" sz="quarter" idx="11"/>
          </p:nvPr>
        </p:nvSpPr>
        <p:spPr>
          <a:ln/>
        </p:spPr>
        <p:txBody>
          <a:bodyPr/>
          <a:lstStyle>
            <a:lvl1pPr>
              <a:defRPr/>
            </a:lvl1pPr>
          </a:lstStyle>
          <a:p>
            <a:fld id="{323594FA-E141-4234-AE05-360401972BE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50862675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5" name="Rectangle 1030"/>
          <p:cNvSpPr>
            <a:spLocks noGrp="1" noChangeArrowheads="1"/>
          </p:cNvSpPr>
          <p:nvPr>
            <p:ph type="sldNum" sz="quarter" idx="11"/>
          </p:nvPr>
        </p:nvSpPr>
        <p:spPr>
          <a:ln/>
        </p:spPr>
        <p:txBody>
          <a:bodyPr/>
          <a:lstStyle>
            <a:lvl1pPr>
              <a:defRPr/>
            </a:lvl1pPr>
          </a:lstStyle>
          <a:p>
            <a:fld id="{C7AC7BA1-BEA2-40AF-9056-44DC8C98568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79207392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6" name="Rectangle 1030"/>
          <p:cNvSpPr>
            <a:spLocks noGrp="1" noChangeArrowheads="1"/>
          </p:cNvSpPr>
          <p:nvPr>
            <p:ph type="sldNum" sz="quarter" idx="11"/>
          </p:nvPr>
        </p:nvSpPr>
        <p:spPr>
          <a:ln/>
        </p:spPr>
        <p:txBody>
          <a:bodyPr/>
          <a:lstStyle>
            <a:lvl1pPr>
              <a:defRPr/>
            </a:lvl1pPr>
          </a:lstStyle>
          <a:p>
            <a:fld id="{94D2BBBE-2A44-4D16-8758-0239282DCC58}"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7681358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8" name="Rectangle 1030"/>
          <p:cNvSpPr>
            <a:spLocks noGrp="1" noChangeArrowheads="1"/>
          </p:cNvSpPr>
          <p:nvPr>
            <p:ph type="sldNum" sz="quarter" idx="11"/>
          </p:nvPr>
        </p:nvSpPr>
        <p:spPr>
          <a:ln/>
        </p:spPr>
        <p:txBody>
          <a:bodyPr/>
          <a:lstStyle>
            <a:lvl1pPr>
              <a:defRPr/>
            </a:lvl1pPr>
          </a:lstStyle>
          <a:p>
            <a:fld id="{D5FD5635-BCCD-45D2-B61E-320731E13B1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59268560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4" name="Rectangle 1030"/>
          <p:cNvSpPr>
            <a:spLocks noGrp="1" noChangeArrowheads="1"/>
          </p:cNvSpPr>
          <p:nvPr>
            <p:ph type="sldNum" sz="quarter" idx="11"/>
          </p:nvPr>
        </p:nvSpPr>
        <p:spPr>
          <a:ln/>
        </p:spPr>
        <p:txBody>
          <a:bodyPr/>
          <a:lstStyle>
            <a:lvl1pPr>
              <a:defRPr/>
            </a:lvl1pPr>
          </a:lstStyle>
          <a:p>
            <a:fld id="{018A7077-2B78-4FB5-8F56-24239751AEF0}"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1525278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3" name="Rectangle 1030"/>
          <p:cNvSpPr>
            <a:spLocks noGrp="1" noChangeArrowheads="1"/>
          </p:cNvSpPr>
          <p:nvPr>
            <p:ph type="sldNum" sz="quarter" idx="11"/>
          </p:nvPr>
        </p:nvSpPr>
        <p:spPr>
          <a:ln/>
        </p:spPr>
        <p:txBody>
          <a:bodyPr/>
          <a:lstStyle>
            <a:lvl1pPr>
              <a:defRPr/>
            </a:lvl1pPr>
          </a:lstStyle>
          <a:p>
            <a:fld id="{6E86574E-FA2E-425B-A84C-39F9592E9EC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90169054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6" name="Rectangle 1030"/>
          <p:cNvSpPr>
            <a:spLocks noGrp="1" noChangeArrowheads="1"/>
          </p:cNvSpPr>
          <p:nvPr>
            <p:ph type="sldNum" sz="quarter" idx="11"/>
          </p:nvPr>
        </p:nvSpPr>
        <p:spPr>
          <a:ln/>
        </p:spPr>
        <p:txBody>
          <a:bodyPr/>
          <a:lstStyle>
            <a:lvl1pPr>
              <a:defRPr/>
            </a:lvl1pPr>
          </a:lstStyle>
          <a:p>
            <a:fld id="{9148CFD0-6DDB-45F0-A989-9F5CE648BC1E}"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50011319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6" name="Rectangle 1030"/>
          <p:cNvSpPr>
            <a:spLocks noGrp="1" noChangeArrowheads="1"/>
          </p:cNvSpPr>
          <p:nvPr>
            <p:ph type="sldNum" sz="quarter" idx="11"/>
          </p:nvPr>
        </p:nvSpPr>
        <p:spPr>
          <a:ln/>
        </p:spPr>
        <p:txBody>
          <a:bodyPr/>
          <a:lstStyle>
            <a:lvl1pPr>
              <a:defRPr/>
            </a:lvl1pPr>
          </a:lstStyle>
          <a:p>
            <a:fld id="{9E97B092-8552-4BA4-B0E1-CE51B98A2A2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01043713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5" name="Rectangle 1030"/>
          <p:cNvSpPr>
            <a:spLocks noGrp="1" noChangeArrowheads="1"/>
          </p:cNvSpPr>
          <p:nvPr>
            <p:ph type="sldNum" sz="quarter" idx="11"/>
          </p:nvPr>
        </p:nvSpPr>
        <p:spPr>
          <a:ln/>
        </p:spPr>
        <p:txBody>
          <a:bodyPr/>
          <a:lstStyle>
            <a:lvl1pPr>
              <a:defRPr/>
            </a:lvl1pPr>
          </a:lstStyle>
          <a:p>
            <a:fld id="{F44DDA66-0DFC-412A-A4B0-EFE91F0913E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27259447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5" name="Rectangle 1030"/>
          <p:cNvSpPr>
            <a:spLocks noGrp="1" noChangeArrowheads="1"/>
          </p:cNvSpPr>
          <p:nvPr>
            <p:ph type="sldNum" sz="quarter" idx="11"/>
          </p:nvPr>
        </p:nvSpPr>
        <p:spPr>
          <a:ln/>
        </p:spPr>
        <p:txBody>
          <a:bodyPr/>
          <a:lstStyle>
            <a:lvl1pPr>
              <a:defRPr/>
            </a:lvl1pPr>
          </a:lstStyle>
          <a:p>
            <a:fld id="{4D1F9A79-97CD-456A-8962-B51E5744B9C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607013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r>
              <a:rPr lang="en-US" altLang="en-US"/>
              <a:t>Juan Gómez Luna Peking University. Beijing, September 7, 2015 </a:t>
            </a:r>
          </a:p>
        </p:txBody>
      </p:sp>
      <p:sp>
        <p:nvSpPr>
          <p:cNvPr id="6" name="Rectangle 1030"/>
          <p:cNvSpPr>
            <a:spLocks noGrp="1" noChangeArrowheads="1"/>
          </p:cNvSpPr>
          <p:nvPr>
            <p:ph type="sldNum" sz="quarter" idx="11"/>
          </p:nvPr>
        </p:nvSpPr>
        <p:spPr>
          <a:ln/>
        </p:spPr>
        <p:txBody>
          <a:bodyPr/>
          <a:lstStyle>
            <a:lvl1pPr>
              <a:defRPr/>
            </a:lvl1pPr>
          </a:lstStyle>
          <a:p>
            <a:fld id="{9148CFD0-6DDB-45F0-A989-9F5CE648BC1E}" type="slidenum">
              <a:rPr lang="en-US" altLang="en-US"/>
              <a:pPr/>
              <a:t>‹#›</a:t>
            </a:fld>
            <a:endParaRPr lang="en-US" alt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3"/>
          <p:cNvSpPr>
            <a:spLocks noChangeArrowheads="1"/>
          </p:cNvSpPr>
          <p:nvPr/>
        </p:nvSpPr>
        <p:spPr bwMode="auto">
          <a:xfrm>
            <a:off x="457200" y="1123950"/>
            <a:ext cx="82296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endParaRPr lang="en-US">
              <a:solidFill>
                <a:srgbClr val="000000"/>
              </a:solidFill>
              <a:latin typeface="Tahoma"/>
            </a:endParaRPr>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a:effectLst/>
        </p:spPr>
        <p:txBody>
          <a:bodyPr/>
          <a:lstStyle/>
          <a:p>
            <a:pPr>
              <a:defRPr/>
            </a:pPr>
            <a:endParaRPr lang="en-US">
              <a:solidFill>
                <a:srgbClr val="000000"/>
              </a:solidFill>
              <a:latin typeface="Tahoma"/>
            </a:endParaRPr>
          </a:p>
        </p:txBody>
      </p:sp>
      <p:sp>
        <p:nvSpPr>
          <p:cNvPr id="6"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ffectLst/>
        </p:spPr>
        <p:txBody>
          <a:bodyPr/>
          <a:lstStyle/>
          <a:p>
            <a:pPr>
              <a:defRPr/>
            </a:pPr>
            <a:endParaRPr lang="en-US">
              <a:solidFill>
                <a:srgbClr val="000000"/>
              </a:solidFill>
              <a:latin typeface="Tahoma"/>
            </a:endParaRPr>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200">
                <a:latin typeface="Garamond" pitchFamily="18" charset="0"/>
              </a:defRPr>
            </a:lvl1pPr>
          </a:lstStyle>
          <a:p>
            <a:endParaRPr lang="en-US" altLang="en-US">
              <a:solidFill>
                <a:srgbClr val="000000"/>
              </a:solidFill>
            </a:endParaRPr>
          </a:p>
        </p:txBody>
      </p:sp>
      <p:sp>
        <p:nvSpPr>
          <p:cNvPr id="8" name="Rectangle 5"/>
          <p:cNvSpPr>
            <a:spLocks noGrp="1" noChangeArrowheads="1"/>
          </p:cNvSpPr>
          <p:nvPr>
            <p:ph type="ftr" sz="quarter" idx="11"/>
          </p:nvPr>
        </p:nvSpPr>
        <p:spPr>
          <a:xfrm>
            <a:off x="3124200" y="6243638"/>
            <a:ext cx="2895600" cy="457200"/>
          </a:xfrm>
        </p:spPr>
        <p:txBody>
          <a:bodyPr/>
          <a:lstStyle>
            <a:lvl1pPr>
              <a:defRPr/>
            </a:lvl1pPr>
          </a:lstStyle>
          <a:p>
            <a:r>
              <a:rPr lang="en-US" altLang="en-US">
                <a:solidFill>
                  <a:srgbClr val="000000"/>
                </a:solidFill>
              </a:rPr>
              <a:t>Juan Gómez Luna Peking University. Beijing, September 7, 2015 </a:t>
            </a:r>
          </a:p>
        </p:txBody>
      </p:sp>
      <p:sp>
        <p:nvSpPr>
          <p:cNvPr id="9" name="Rectangle 6"/>
          <p:cNvSpPr>
            <a:spLocks noGrp="1" noChangeArrowheads="1"/>
          </p:cNvSpPr>
          <p:nvPr>
            <p:ph type="sldNum" sz="quarter" idx="12"/>
          </p:nvPr>
        </p:nvSpPr>
        <p:spPr/>
        <p:txBody>
          <a:bodyPr/>
          <a:lstStyle>
            <a:lvl1pPr>
              <a:defRPr sz="1200"/>
            </a:lvl1pPr>
          </a:lstStyle>
          <a:p>
            <a:fld id="{7341D3D9-3FE8-4025-BF66-8DAB1ABB951F}"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89170064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5" name="Rectangle 1030"/>
          <p:cNvSpPr>
            <a:spLocks noGrp="1" noChangeArrowheads="1"/>
          </p:cNvSpPr>
          <p:nvPr>
            <p:ph type="sldNum" sz="quarter" idx="11"/>
          </p:nvPr>
        </p:nvSpPr>
        <p:spPr>
          <a:ln/>
        </p:spPr>
        <p:txBody>
          <a:bodyPr/>
          <a:lstStyle>
            <a:lvl1pPr>
              <a:defRPr/>
            </a:lvl1pPr>
          </a:lstStyle>
          <a:p>
            <a:fld id="{323594FA-E141-4234-AE05-360401972BE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2669019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5" name="Rectangle 1030"/>
          <p:cNvSpPr>
            <a:spLocks noGrp="1" noChangeArrowheads="1"/>
          </p:cNvSpPr>
          <p:nvPr>
            <p:ph type="sldNum" sz="quarter" idx="11"/>
          </p:nvPr>
        </p:nvSpPr>
        <p:spPr>
          <a:ln/>
        </p:spPr>
        <p:txBody>
          <a:bodyPr/>
          <a:lstStyle>
            <a:lvl1pPr>
              <a:defRPr/>
            </a:lvl1pPr>
          </a:lstStyle>
          <a:p>
            <a:fld id="{C7AC7BA1-BEA2-40AF-9056-44DC8C98568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14575415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6" name="Rectangle 1030"/>
          <p:cNvSpPr>
            <a:spLocks noGrp="1" noChangeArrowheads="1"/>
          </p:cNvSpPr>
          <p:nvPr>
            <p:ph type="sldNum" sz="quarter" idx="11"/>
          </p:nvPr>
        </p:nvSpPr>
        <p:spPr>
          <a:ln/>
        </p:spPr>
        <p:txBody>
          <a:bodyPr/>
          <a:lstStyle>
            <a:lvl1pPr>
              <a:defRPr/>
            </a:lvl1pPr>
          </a:lstStyle>
          <a:p>
            <a:fld id="{94D2BBBE-2A44-4D16-8758-0239282DCC58}"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44794586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8" name="Rectangle 1030"/>
          <p:cNvSpPr>
            <a:spLocks noGrp="1" noChangeArrowheads="1"/>
          </p:cNvSpPr>
          <p:nvPr>
            <p:ph type="sldNum" sz="quarter" idx="11"/>
          </p:nvPr>
        </p:nvSpPr>
        <p:spPr>
          <a:ln/>
        </p:spPr>
        <p:txBody>
          <a:bodyPr/>
          <a:lstStyle>
            <a:lvl1pPr>
              <a:defRPr/>
            </a:lvl1pPr>
          </a:lstStyle>
          <a:p>
            <a:fld id="{D5FD5635-BCCD-45D2-B61E-320731E13B1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21763737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4" name="Rectangle 1030"/>
          <p:cNvSpPr>
            <a:spLocks noGrp="1" noChangeArrowheads="1"/>
          </p:cNvSpPr>
          <p:nvPr>
            <p:ph type="sldNum" sz="quarter" idx="11"/>
          </p:nvPr>
        </p:nvSpPr>
        <p:spPr>
          <a:ln/>
        </p:spPr>
        <p:txBody>
          <a:bodyPr/>
          <a:lstStyle>
            <a:lvl1pPr>
              <a:defRPr/>
            </a:lvl1pPr>
          </a:lstStyle>
          <a:p>
            <a:fld id="{018A7077-2B78-4FB5-8F56-24239751AEF0}"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03687740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3" name="Rectangle 1030"/>
          <p:cNvSpPr>
            <a:spLocks noGrp="1" noChangeArrowheads="1"/>
          </p:cNvSpPr>
          <p:nvPr>
            <p:ph type="sldNum" sz="quarter" idx="11"/>
          </p:nvPr>
        </p:nvSpPr>
        <p:spPr>
          <a:ln/>
        </p:spPr>
        <p:txBody>
          <a:bodyPr/>
          <a:lstStyle>
            <a:lvl1pPr>
              <a:defRPr/>
            </a:lvl1pPr>
          </a:lstStyle>
          <a:p>
            <a:fld id="{6E86574E-FA2E-425B-A84C-39F9592E9EC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20902921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6" name="Rectangle 1030"/>
          <p:cNvSpPr>
            <a:spLocks noGrp="1" noChangeArrowheads="1"/>
          </p:cNvSpPr>
          <p:nvPr>
            <p:ph type="sldNum" sz="quarter" idx="11"/>
          </p:nvPr>
        </p:nvSpPr>
        <p:spPr>
          <a:ln/>
        </p:spPr>
        <p:txBody>
          <a:bodyPr/>
          <a:lstStyle>
            <a:lvl1pPr>
              <a:defRPr/>
            </a:lvl1pPr>
          </a:lstStyle>
          <a:p>
            <a:fld id="{9148CFD0-6DDB-45F0-A989-9F5CE648BC1E}"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53883835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6" name="Rectangle 1030"/>
          <p:cNvSpPr>
            <a:spLocks noGrp="1" noChangeArrowheads="1"/>
          </p:cNvSpPr>
          <p:nvPr>
            <p:ph type="sldNum" sz="quarter" idx="11"/>
          </p:nvPr>
        </p:nvSpPr>
        <p:spPr>
          <a:ln/>
        </p:spPr>
        <p:txBody>
          <a:bodyPr/>
          <a:lstStyle>
            <a:lvl1pPr>
              <a:defRPr/>
            </a:lvl1pPr>
          </a:lstStyle>
          <a:p>
            <a:fld id="{9E97B092-8552-4BA4-B0E1-CE51B98A2A2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94525669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5" name="Rectangle 1030"/>
          <p:cNvSpPr>
            <a:spLocks noGrp="1" noChangeArrowheads="1"/>
          </p:cNvSpPr>
          <p:nvPr>
            <p:ph type="sldNum" sz="quarter" idx="11"/>
          </p:nvPr>
        </p:nvSpPr>
        <p:spPr>
          <a:ln/>
        </p:spPr>
        <p:txBody>
          <a:bodyPr/>
          <a:lstStyle>
            <a:lvl1pPr>
              <a:defRPr/>
            </a:lvl1pPr>
          </a:lstStyle>
          <a:p>
            <a:fld id="{F44DDA66-0DFC-412A-A4B0-EFE91F0913E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298130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r>
              <a:rPr lang="en-US" altLang="en-US"/>
              <a:t>Juan Gómez Luna Peking University. Beijing, September 7, 2015 </a:t>
            </a:r>
          </a:p>
        </p:txBody>
      </p:sp>
      <p:sp>
        <p:nvSpPr>
          <p:cNvPr id="6" name="Rectangle 1030"/>
          <p:cNvSpPr>
            <a:spLocks noGrp="1" noChangeArrowheads="1"/>
          </p:cNvSpPr>
          <p:nvPr>
            <p:ph type="sldNum" sz="quarter" idx="11"/>
          </p:nvPr>
        </p:nvSpPr>
        <p:spPr>
          <a:ln/>
        </p:spPr>
        <p:txBody>
          <a:bodyPr/>
          <a:lstStyle>
            <a:lvl1pPr>
              <a:defRPr/>
            </a:lvl1pPr>
          </a:lstStyle>
          <a:p>
            <a:fld id="{9E97B092-8552-4BA4-B0E1-CE51B98A2A2D}" type="slidenum">
              <a:rPr lang="en-US" altLang="en-US"/>
              <a:pPr/>
              <a:t>‹#›</a:t>
            </a:fld>
            <a:endParaRPr lang="en-US" alt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5" name="Rectangle 1030"/>
          <p:cNvSpPr>
            <a:spLocks noGrp="1" noChangeArrowheads="1"/>
          </p:cNvSpPr>
          <p:nvPr>
            <p:ph type="sldNum" sz="quarter" idx="11"/>
          </p:nvPr>
        </p:nvSpPr>
        <p:spPr>
          <a:ln/>
        </p:spPr>
        <p:txBody>
          <a:bodyPr/>
          <a:lstStyle>
            <a:lvl1pPr>
              <a:defRPr/>
            </a:lvl1pPr>
          </a:lstStyle>
          <a:p>
            <a:fld id="{4D1F9A79-97CD-456A-8962-B51E5744B9C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81149436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3"/>
          <p:cNvSpPr>
            <a:spLocks noChangeArrowheads="1"/>
          </p:cNvSpPr>
          <p:nvPr/>
        </p:nvSpPr>
        <p:spPr bwMode="auto">
          <a:xfrm>
            <a:off x="457200" y="1123950"/>
            <a:ext cx="82296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lIns="91425" tIns="45713" rIns="91425" bIns="45713"/>
          <a:lstStyle/>
          <a:p>
            <a:pPr defTabSz="914259"/>
            <a:endParaRPr lang="en-US">
              <a:solidFill>
                <a:srgbClr val="000000"/>
              </a:solidFill>
              <a:latin typeface="Tahoma"/>
            </a:endParaRPr>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a:effectLst/>
        </p:spPr>
        <p:txBody>
          <a:bodyPr lIns="91425" tIns="45713" rIns="91425" bIns="45713"/>
          <a:lstStyle/>
          <a:p>
            <a:pPr defTabSz="914259">
              <a:defRPr/>
            </a:pPr>
            <a:endParaRPr lang="en-US">
              <a:solidFill>
                <a:srgbClr val="000000"/>
              </a:solidFill>
              <a:latin typeface="Tahoma"/>
            </a:endParaRPr>
          </a:p>
        </p:txBody>
      </p:sp>
      <p:sp>
        <p:nvSpPr>
          <p:cNvPr id="6"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ffectLst/>
        </p:spPr>
        <p:txBody>
          <a:bodyPr lIns="91425" tIns="45713" rIns="91425" bIns="45713"/>
          <a:lstStyle/>
          <a:p>
            <a:pPr defTabSz="914259">
              <a:defRPr/>
            </a:pPr>
            <a:endParaRPr lang="en-US">
              <a:solidFill>
                <a:srgbClr val="000000"/>
              </a:solidFill>
              <a:latin typeface="Tahoma"/>
            </a:endParaRPr>
          </a:p>
        </p:txBody>
      </p:sp>
      <p:sp>
        <p:nvSpPr>
          <p:cNvPr id="101378" name="Rectangle 2"/>
          <p:cNvSpPr>
            <a:spLocks noGrp="1" noChangeArrowheads="1"/>
          </p:cNvSpPr>
          <p:nvPr>
            <p:ph type="ctrTitle"/>
          </p:nvPr>
        </p:nvSpPr>
        <p:spPr>
          <a:xfrm>
            <a:off x="685800" y="1524001"/>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1"/>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25" tIns="45713" rIns="91425" bIns="45713" numCol="1" anchor="b" anchorCtr="0" compatLnSpc="1">
            <a:prstTxWarp prst="textNoShape">
              <a:avLst/>
            </a:prstTxWarp>
          </a:bodyPr>
          <a:lstStyle>
            <a:lvl1pPr>
              <a:defRPr sz="1200">
                <a:latin typeface="Garamond" pitchFamily="18" charset="0"/>
              </a:defRPr>
            </a:lvl1pPr>
          </a:lstStyle>
          <a:p>
            <a:pPr defTabSz="914259"/>
            <a:endParaRPr lang="en-US" altLang="en-US">
              <a:solidFill>
                <a:srgbClr val="000000"/>
              </a:solidFill>
            </a:endParaRPr>
          </a:p>
        </p:txBody>
      </p:sp>
      <p:sp>
        <p:nvSpPr>
          <p:cNvPr id="8" name="Rectangle 5"/>
          <p:cNvSpPr>
            <a:spLocks noGrp="1" noChangeArrowheads="1"/>
          </p:cNvSpPr>
          <p:nvPr>
            <p:ph type="ftr" sz="quarter" idx="11"/>
          </p:nvPr>
        </p:nvSpPr>
        <p:spPr>
          <a:xfrm>
            <a:off x="3124201" y="6243638"/>
            <a:ext cx="2895600" cy="457200"/>
          </a:xfrm>
        </p:spPr>
        <p:txBody>
          <a:bodyPr/>
          <a:lstStyle>
            <a:lvl1pPr>
              <a:defRPr/>
            </a:lvl1pPr>
          </a:lstStyle>
          <a:p>
            <a:r>
              <a:rPr lang="en-US" altLang="en-US">
                <a:solidFill>
                  <a:srgbClr val="000000"/>
                </a:solidFill>
              </a:rPr>
              <a:t>Juan Gómez Luna Peking University. Beijing, September 7, 2015 </a:t>
            </a:r>
          </a:p>
        </p:txBody>
      </p:sp>
      <p:sp>
        <p:nvSpPr>
          <p:cNvPr id="9" name="Rectangle 6"/>
          <p:cNvSpPr>
            <a:spLocks noGrp="1" noChangeArrowheads="1"/>
          </p:cNvSpPr>
          <p:nvPr>
            <p:ph type="sldNum" sz="quarter" idx="12"/>
          </p:nvPr>
        </p:nvSpPr>
        <p:spPr/>
        <p:txBody>
          <a:bodyPr/>
          <a:lstStyle>
            <a:lvl1pPr>
              <a:defRPr sz="1200"/>
            </a:lvl1pPr>
          </a:lstStyle>
          <a:p>
            <a:fld id="{7341D3D9-3FE8-4025-BF66-8DAB1ABB951F}"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45839681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5" name="Rectangle 1030"/>
          <p:cNvSpPr>
            <a:spLocks noGrp="1" noChangeArrowheads="1"/>
          </p:cNvSpPr>
          <p:nvPr>
            <p:ph type="sldNum" sz="quarter" idx="11"/>
          </p:nvPr>
        </p:nvSpPr>
        <p:spPr>
          <a:ln/>
        </p:spPr>
        <p:txBody>
          <a:bodyPr/>
          <a:lstStyle>
            <a:lvl1pPr>
              <a:defRPr/>
            </a:lvl1pPr>
          </a:lstStyle>
          <a:p>
            <a:fld id="{323594FA-E141-4234-AE05-360401972BE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2767893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3"/>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6"/>
            <a:ext cx="7772400" cy="1500187"/>
          </a:xfrm>
        </p:spPr>
        <p:txBody>
          <a:bodyPr anchor="b"/>
          <a:lstStyle>
            <a:lvl1pPr marL="0" indent="0">
              <a:buNone/>
              <a:defRPr sz="2000"/>
            </a:lvl1pPr>
            <a:lvl2pPr marL="457130" indent="0">
              <a:buNone/>
              <a:defRPr sz="1800"/>
            </a:lvl2pPr>
            <a:lvl3pPr marL="914259" indent="0">
              <a:buNone/>
              <a:defRPr sz="1600"/>
            </a:lvl3pPr>
            <a:lvl4pPr marL="1371390" indent="0">
              <a:buNone/>
              <a:defRPr sz="1400"/>
            </a:lvl4pPr>
            <a:lvl5pPr marL="1828519" indent="0">
              <a:buNone/>
              <a:defRPr sz="1400"/>
            </a:lvl5pPr>
            <a:lvl6pPr marL="2285649" indent="0">
              <a:buNone/>
              <a:defRPr sz="1400"/>
            </a:lvl6pPr>
            <a:lvl7pPr marL="2742780" indent="0">
              <a:buNone/>
              <a:defRPr sz="1400"/>
            </a:lvl7pPr>
            <a:lvl8pPr marL="3199908" indent="0">
              <a:buNone/>
              <a:defRPr sz="1400"/>
            </a:lvl8pPr>
            <a:lvl9pPr marL="3657039" indent="0">
              <a:buNone/>
              <a:defRPr sz="1400"/>
            </a:lvl9pPr>
          </a:lstStyle>
          <a:p>
            <a:pPr lvl="0"/>
            <a:r>
              <a:rPr lang="en-US"/>
              <a:t>Click to edit Master text styles</a:t>
            </a:r>
          </a:p>
        </p:txBody>
      </p:sp>
      <p:sp>
        <p:nvSpPr>
          <p:cNvPr id="4"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5" name="Rectangle 1030"/>
          <p:cNvSpPr>
            <a:spLocks noGrp="1" noChangeArrowheads="1"/>
          </p:cNvSpPr>
          <p:nvPr>
            <p:ph type="sldNum" sz="quarter" idx="11"/>
          </p:nvPr>
        </p:nvSpPr>
        <p:spPr>
          <a:ln/>
        </p:spPr>
        <p:txBody>
          <a:bodyPr/>
          <a:lstStyle>
            <a:lvl1pPr>
              <a:defRPr/>
            </a:lvl1pPr>
          </a:lstStyle>
          <a:p>
            <a:fld id="{C7AC7BA1-BEA2-40AF-9056-44DC8C98568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77148663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6" name="Rectangle 1030"/>
          <p:cNvSpPr>
            <a:spLocks noGrp="1" noChangeArrowheads="1"/>
          </p:cNvSpPr>
          <p:nvPr>
            <p:ph type="sldNum" sz="quarter" idx="11"/>
          </p:nvPr>
        </p:nvSpPr>
        <p:spPr>
          <a:ln/>
        </p:spPr>
        <p:txBody>
          <a:bodyPr/>
          <a:lstStyle>
            <a:lvl1pPr>
              <a:defRPr/>
            </a:lvl1pPr>
          </a:lstStyle>
          <a:p>
            <a:fld id="{94D2BBBE-2A44-4D16-8758-0239282DCC58}"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9542156"/>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30" indent="0">
              <a:buNone/>
              <a:defRPr sz="2000" b="1"/>
            </a:lvl2pPr>
            <a:lvl3pPr marL="914259" indent="0">
              <a:buNone/>
              <a:defRPr sz="1800" b="1"/>
            </a:lvl3pPr>
            <a:lvl4pPr marL="1371390" indent="0">
              <a:buNone/>
              <a:defRPr sz="1600" b="1"/>
            </a:lvl4pPr>
            <a:lvl5pPr marL="1828519" indent="0">
              <a:buNone/>
              <a:defRPr sz="1600" b="1"/>
            </a:lvl5pPr>
            <a:lvl6pPr marL="2285649" indent="0">
              <a:buNone/>
              <a:defRPr sz="1600" b="1"/>
            </a:lvl6pPr>
            <a:lvl7pPr marL="2742780" indent="0">
              <a:buNone/>
              <a:defRPr sz="1600" b="1"/>
            </a:lvl7pPr>
            <a:lvl8pPr marL="3199908" indent="0">
              <a:buNone/>
              <a:defRPr sz="1600" b="1"/>
            </a:lvl8pPr>
            <a:lvl9pPr marL="3657039"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30" indent="0">
              <a:buNone/>
              <a:defRPr sz="2000" b="1"/>
            </a:lvl2pPr>
            <a:lvl3pPr marL="914259" indent="0">
              <a:buNone/>
              <a:defRPr sz="1800" b="1"/>
            </a:lvl3pPr>
            <a:lvl4pPr marL="1371390" indent="0">
              <a:buNone/>
              <a:defRPr sz="1600" b="1"/>
            </a:lvl4pPr>
            <a:lvl5pPr marL="1828519" indent="0">
              <a:buNone/>
              <a:defRPr sz="1600" b="1"/>
            </a:lvl5pPr>
            <a:lvl6pPr marL="2285649" indent="0">
              <a:buNone/>
              <a:defRPr sz="1600" b="1"/>
            </a:lvl6pPr>
            <a:lvl7pPr marL="2742780" indent="0">
              <a:buNone/>
              <a:defRPr sz="1600" b="1"/>
            </a:lvl7pPr>
            <a:lvl8pPr marL="3199908" indent="0">
              <a:buNone/>
              <a:defRPr sz="1600" b="1"/>
            </a:lvl8pPr>
            <a:lvl9pPr marL="365703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8" name="Rectangle 1030"/>
          <p:cNvSpPr>
            <a:spLocks noGrp="1" noChangeArrowheads="1"/>
          </p:cNvSpPr>
          <p:nvPr>
            <p:ph type="sldNum" sz="quarter" idx="11"/>
          </p:nvPr>
        </p:nvSpPr>
        <p:spPr>
          <a:ln/>
        </p:spPr>
        <p:txBody>
          <a:bodyPr/>
          <a:lstStyle>
            <a:lvl1pPr>
              <a:defRPr/>
            </a:lvl1pPr>
          </a:lstStyle>
          <a:p>
            <a:fld id="{D5FD5635-BCCD-45D2-B61E-320731E13B1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43920490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4" name="Rectangle 1030"/>
          <p:cNvSpPr>
            <a:spLocks noGrp="1" noChangeArrowheads="1"/>
          </p:cNvSpPr>
          <p:nvPr>
            <p:ph type="sldNum" sz="quarter" idx="11"/>
          </p:nvPr>
        </p:nvSpPr>
        <p:spPr>
          <a:ln/>
        </p:spPr>
        <p:txBody>
          <a:bodyPr/>
          <a:lstStyle>
            <a:lvl1pPr>
              <a:defRPr/>
            </a:lvl1pPr>
          </a:lstStyle>
          <a:p>
            <a:fld id="{018A7077-2B78-4FB5-8F56-24239751AEF0}"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79163421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3" name="Rectangle 1030"/>
          <p:cNvSpPr>
            <a:spLocks noGrp="1" noChangeArrowheads="1"/>
          </p:cNvSpPr>
          <p:nvPr>
            <p:ph type="sldNum" sz="quarter" idx="11"/>
          </p:nvPr>
        </p:nvSpPr>
        <p:spPr>
          <a:ln/>
        </p:spPr>
        <p:txBody>
          <a:bodyPr/>
          <a:lstStyle>
            <a:lvl1pPr>
              <a:defRPr/>
            </a:lvl1pPr>
          </a:lstStyle>
          <a:p>
            <a:fld id="{6E86574E-FA2E-425B-A84C-39F9592E9EC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19423753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1"/>
            <a:ext cx="3008313" cy="4691063"/>
          </a:xfrm>
        </p:spPr>
        <p:txBody>
          <a:bodyPr/>
          <a:lstStyle>
            <a:lvl1pPr marL="0" indent="0">
              <a:buNone/>
              <a:defRPr sz="1400"/>
            </a:lvl1pPr>
            <a:lvl2pPr marL="457130" indent="0">
              <a:buNone/>
              <a:defRPr sz="1200"/>
            </a:lvl2pPr>
            <a:lvl3pPr marL="914259" indent="0">
              <a:buNone/>
              <a:defRPr sz="1000"/>
            </a:lvl3pPr>
            <a:lvl4pPr marL="1371390" indent="0">
              <a:buNone/>
              <a:defRPr sz="900"/>
            </a:lvl4pPr>
            <a:lvl5pPr marL="1828519" indent="0">
              <a:buNone/>
              <a:defRPr sz="900"/>
            </a:lvl5pPr>
            <a:lvl6pPr marL="2285649" indent="0">
              <a:buNone/>
              <a:defRPr sz="900"/>
            </a:lvl6pPr>
            <a:lvl7pPr marL="2742780" indent="0">
              <a:buNone/>
              <a:defRPr sz="900"/>
            </a:lvl7pPr>
            <a:lvl8pPr marL="3199908" indent="0">
              <a:buNone/>
              <a:defRPr sz="900"/>
            </a:lvl8pPr>
            <a:lvl9pPr marL="3657039" indent="0">
              <a:buNone/>
              <a:defRPr sz="900"/>
            </a:lvl9pPr>
          </a:lstStyle>
          <a:p>
            <a:pPr lvl="0"/>
            <a:r>
              <a:rPr lang="en-US"/>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6" name="Rectangle 1030"/>
          <p:cNvSpPr>
            <a:spLocks noGrp="1" noChangeArrowheads="1"/>
          </p:cNvSpPr>
          <p:nvPr>
            <p:ph type="sldNum" sz="quarter" idx="11"/>
          </p:nvPr>
        </p:nvSpPr>
        <p:spPr>
          <a:ln/>
        </p:spPr>
        <p:txBody>
          <a:bodyPr/>
          <a:lstStyle>
            <a:lvl1pPr>
              <a:defRPr/>
            </a:lvl1pPr>
          </a:lstStyle>
          <a:p>
            <a:fld id="{9148CFD0-6DDB-45F0-A989-9F5CE648BC1E}"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187247826"/>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30" indent="0">
              <a:buNone/>
              <a:defRPr sz="2800"/>
            </a:lvl2pPr>
            <a:lvl3pPr marL="914259" indent="0">
              <a:buNone/>
              <a:defRPr sz="2400"/>
            </a:lvl3pPr>
            <a:lvl4pPr marL="1371390" indent="0">
              <a:buNone/>
              <a:defRPr sz="2000"/>
            </a:lvl4pPr>
            <a:lvl5pPr marL="1828519" indent="0">
              <a:buNone/>
              <a:defRPr sz="2000"/>
            </a:lvl5pPr>
            <a:lvl6pPr marL="2285649" indent="0">
              <a:buNone/>
              <a:defRPr sz="2000"/>
            </a:lvl6pPr>
            <a:lvl7pPr marL="2742780" indent="0">
              <a:buNone/>
              <a:defRPr sz="2000"/>
            </a:lvl7pPr>
            <a:lvl8pPr marL="3199908" indent="0">
              <a:buNone/>
              <a:defRPr sz="2000"/>
            </a:lvl8pPr>
            <a:lvl9pPr marL="3657039"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30" indent="0">
              <a:buNone/>
              <a:defRPr sz="1200"/>
            </a:lvl2pPr>
            <a:lvl3pPr marL="914259" indent="0">
              <a:buNone/>
              <a:defRPr sz="1000"/>
            </a:lvl3pPr>
            <a:lvl4pPr marL="1371390" indent="0">
              <a:buNone/>
              <a:defRPr sz="900"/>
            </a:lvl4pPr>
            <a:lvl5pPr marL="1828519" indent="0">
              <a:buNone/>
              <a:defRPr sz="900"/>
            </a:lvl5pPr>
            <a:lvl6pPr marL="2285649" indent="0">
              <a:buNone/>
              <a:defRPr sz="900"/>
            </a:lvl6pPr>
            <a:lvl7pPr marL="2742780" indent="0">
              <a:buNone/>
              <a:defRPr sz="900"/>
            </a:lvl7pPr>
            <a:lvl8pPr marL="3199908" indent="0">
              <a:buNone/>
              <a:defRPr sz="900"/>
            </a:lvl8pPr>
            <a:lvl9pPr marL="3657039" indent="0">
              <a:buNone/>
              <a:defRPr sz="900"/>
            </a:lvl9pPr>
          </a:lstStyle>
          <a:p>
            <a:pPr lvl="0"/>
            <a:r>
              <a:rPr lang="en-US"/>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r>
              <a:rPr lang="en-US" altLang="en-US">
                <a:solidFill>
                  <a:srgbClr val="000000"/>
                </a:solidFill>
              </a:rPr>
              <a:t>Juan Gómez Luna Peking University. Beijing, September 7, 2015 </a:t>
            </a:r>
          </a:p>
        </p:txBody>
      </p:sp>
      <p:sp>
        <p:nvSpPr>
          <p:cNvPr id="6" name="Rectangle 1030"/>
          <p:cNvSpPr>
            <a:spLocks noGrp="1" noChangeArrowheads="1"/>
          </p:cNvSpPr>
          <p:nvPr>
            <p:ph type="sldNum" sz="quarter" idx="11"/>
          </p:nvPr>
        </p:nvSpPr>
        <p:spPr>
          <a:ln/>
        </p:spPr>
        <p:txBody>
          <a:bodyPr/>
          <a:lstStyle>
            <a:lvl1pPr>
              <a:defRPr/>
            </a:lvl1pPr>
          </a:lstStyle>
          <a:p>
            <a:fld id="{9E97B092-8552-4BA4-B0E1-CE51B98A2A2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974798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98.xml"/><Relationship Id="rId13" Type="http://schemas.openxmlformats.org/officeDocument/2006/relationships/image" Target="../media/image1.png"/><Relationship Id="rId3" Type="http://schemas.openxmlformats.org/officeDocument/2006/relationships/slideLayout" Target="../slideLayouts/slideLayout93.xml"/><Relationship Id="rId7" Type="http://schemas.openxmlformats.org/officeDocument/2006/relationships/slideLayout" Target="../slideLayouts/slideLayout97.xml"/><Relationship Id="rId12" Type="http://schemas.openxmlformats.org/officeDocument/2006/relationships/theme" Target="../theme/theme10.xml"/><Relationship Id="rId2" Type="http://schemas.openxmlformats.org/officeDocument/2006/relationships/slideLayout" Target="../slideLayouts/slideLayout92.xml"/><Relationship Id="rId1" Type="http://schemas.openxmlformats.org/officeDocument/2006/relationships/slideLayout" Target="../slideLayouts/slideLayout91.xml"/><Relationship Id="rId6" Type="http://schemas.openxmlformats.org/officeDocument/2006/relationships/slideLayout" Target="../slideLayouts/slideLayout96.xml"/><Relationship Id="rId11" Type="http://schemas.openxmlformats.org/officeDocument/2006/relationships/slideLayout" Target="../slideLayouts/slideLayout101.xml"/><Relationship Id="rId5" Type="http://schemas.openxmlformats.org/officeDocument/2006/relationships/slideLayout" Target="../slideLayouts/slideLayout95.xml"/><Relationship Id="rId10" Type="http://schemas.openxmlformats.org/officeDocument/2006/relationships/slideLayout" Target="../slideLayouts/slideLayout100.xml"/><Relationship Id="rId4" Type="http://schemas.openxmlformats.org/officeDocument/2006/relationships/slideLayout" Target="../slideLayouts/slideLayout94.xml"/><Relationship Id="rId9" Type="http://schemas.openxmlformats.org/officeDocument/2006/relationships/slideLayout" Target="../slideLayouts/slideLayout99.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09.xml"/><Relationship Id="rId13" Type="http://schemas.openxmlformats.org/officeDocument/2006/relationships/image" Target="../media/image1.png"/><Relationship Id="rId3" Type="http://schemas.openxmlformats.org/officeDocument/2006/relationships/slideLayout" Target="../slideLayouts/slideLayout104.xml"/><Relationship Id="rId7" Type="http://schemas.openxmlformats.org/officeDocument/2006/relationships/slideLayout" Target="../slideLayouts/slideLayout108.xml"/><Relationship Id="rId12" Type="http://schemas.openxmlformats.org/officeDocument/2006/relationships/theme" Target="../theme/theme11.xml"/><Relationship Id="rId2" Type="http://schemas.openxmlformats.org/officeDocument/2006/relationships/slideLayout" Target="../slideLayouts/slideLayout103.xml"/><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5" Type="http://schemas.openxmlformats.org/officeDocument/2006/relationships/slideLayout" Target="../slideLayouts/slideLayout106.xml"/><Relationship Id="rId10" Type="http://schemas.openxmlformats.org/officeDocument/2006/relationships/slideLayout" Target="../slideLayouts/slideLayout111.xml"/><Relationship Id="rId4" Type="http://schemas.openxmlformats.org/officeDocument/2006/relationships/slideLayout" Target="../slideLayouts/slideLayout105.xml"/><Relationship Id="rId9" Type="http://schemas.openxmlformats.org/officeDocument/2006/relationships/slideLayout" Target="../slideLayouts/slideLayout110.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0.xml"/><Relationship Id="rId13" Type="http://schemas.openxmlformats.org/officeDocument/2006/relationships/image" Target="../media/image1.png"/><Relationship Id="rId3" Type="http://schemas.openxmlformats.org/officeDocument/2006/relationships/slideLayout" Target="../slideLayouts/slideLayout115.xml"/><Relationship Id="rId7" Type="http://schemas.openxmlformats.org/officeDocument/2006/relationships/slideLayout" Target="../slideLayouts/slideLayout119.xml"/><Relationship Id="rId12" Type="http://schemas.openxmlformats.org/officeDocument/2006/relationships/theme" Target="../theme/theme12.xml"/><Relationship Id="rId2" Type="http://schemas.openxmlformats.org/officeDocument/2006/relationships/slideLayout" Target="../slideLayouts/slideLayout114.xml"/><Relationship Id="rId1" Type="http://schemas.openxmlformats.org/officeDocument/2006/relationships/slideLayout" Target="../slideLayouts/slideLayout113.xml"/><Relationship Id="rId6" Type="http://schemas.openxmlformats.org/officeDocument/2006/relationships/slideLayout" Target="../slideLayouts/slideLayout118.xml"/><Relationship Id="rId11" Type="http://schemas.openxmlformats.org/officeDocument/2006/relationships/slideLayout" Target="../slideLayouts/slideLayout123.xml"/><Relationship Id="rId5" Type="http://schemas.openxmlformats.org/officeDocument/2006/relationships/slideLayout" Target="../slideLayouts/slideLayout117.xml"/><Relationship Id="rId10" Type="http://schemas.openxmlformats.org/officeDocument/2006/relationships/slideLayout" Target="../slideLayouts/slideLayout122.xml"/><Relationship Id="rId4" Type="http://schemas.openxmlformats.org/officeDocument/2006/relationships/slideLayout" Target="../slideLayouts/slideLayout116.xml"/><Relationship Id="rId9" Type="http://schemas.openxmlformats.org/officeDocument/2006/relationships/slideLayout" Target="../slideLayouts/slideLayout12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31.xml"/><Relationship Id="rId13" Type="http://schemas.openxmlformats.org/officeDocument/2006/relationships/image" Target="../media/image1.png"/><Relationship Id="rId3" Type="http://schemas.openxmlformats.org/officeDocument/2006/relationships/slideLayout" Target="../slideLayouts/slideLayout126.xml"/><Relationship Id="rId7" Type="http://schemas.openxmlformats.org/officeDocument/2006/relationships/slideLayout" Target="../slideLayouts/slideLayout130.xml"/><Relationship Id="rId12" Type="http://schemas.openxmlformats.org/officeDocument/2006/relationships/theme" Target="../theme/theme13.xml"/><Relationship Id="rId2" Type="http://schemas.openxmlformats.org/officeDocument/2006/relationships/slideLayout" Target="../slideLayouts/slideLayout125.xml"/><Relationship Id="rId1" Type="http://schemas.openxmlformats.org/officeDocument/2006/relationships/slideLayout" Target="../slideLayouts/slideLayout124.xml"/><Relationship Id="rId6" Type="http://schemas.openxmlformats.org/officeDocument/2006/relationships/slideLayout" Target="../slideLayouts/slideLayout129.xml"/><Relationship Id="rId11" Type="http://schemas.openxmlformats.org/officeDocument/2006/relationships/slideLayout" Target="../slideLayouts/slideLayout134.xml"/><Relationship Id="rId5" Type="http://schemas.openxmlformats.org/officeDocument/2006/relationships/slideLayout" Target="../slideLayouts/slideLayout128.xml"/><Relationship Id="rId10" Type="http://schemas.openxmlformats.org/officeDocument/2006/relationships/slideLayout" Target="../slideLayouts/slideLayout133.xml"/><Relationship Id="rId4" Type="http://schemas.openxmlformats.org/officeDocument/2006/relationships/slideLayout" Target="../slideLayouts/slideLayout127.xml"/><Relationship Id="rId9" Type="http://schemas.openxmlformats.org/officeDocument/2006/relationships/slideLayout" Target="../slideLayouts/slideLayout132.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42.xml"/><Relationship Id="rId3" Type="http://schemas.openxmlformats.org/officeDocument/2006/relationships/slideLayout" Target="../slideLayouts/slideLayout137.xml"/><Relationship Id="rId7" Type="http://schemas.openxmlformats.org/officeDocument/2006/relationships/slideLayout" Target="../slideLayouts/slideLayout141.xml"/><Relationship Id="rId12" Type="http://schemas.openxmlformats.org/officeDocument/2006/relationships/theme" Target="../theme/theme14.xml"/><Relationship Id="rId2" Type="http://schemas.openxmlformats.org/officeDocument/2006/relationships/slideLayout" Target="../slideLayouts/slideLayout136.xml"/><Relationship Id="rId1" Type="http://schemas.openxmlformats.org/officeDocument/2006/relationships/slideLayout" Target="../slideLayouts/slideLayout135.xml"/><Relationship Id="rId6" Type="http://schemas.openxmlformats.org/officeDocument/2006/relationships/slideLayout" Target="../slideLayouts/slideLayout140.xml"/><Relationship Id="rId11" Type="http://schemas.openxmlformats.org/officeDocument/2006/relationships/slideLayout" Target="../slideLayouts/slideLayout145.xml"/><Relationship Id="rId5" Type="http://schemas.openxmlformats.org/officeDocument/2006/relationships/slideLayout" Target="../slideLayouts/slideLayout139.xml"/><Relationship Id="rId10" Type="http://schemas.openxmlformats.org/officeDocument/2006/relationships/slideLayout" Target="../slideLayouts/slideLayout144.xml"/><Relationship Id="rId4" Type="http://schemas.openxmlformats.org/officeDocument/2006/relationships/slideLayout" Target="../slideLayouts/slideLayout138.xml"/><Relationship Id="rId9" Type="http://schemas.openxmlformats.org/officeDocument/2006/relationships/slideLayout" Target="../slideLayouts/slideLayout143.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53.xml"/><Relationship Id="rId13" Type="http://schemas.openxmlformats.org/officeDocument/2006/relationships/image" Target="../media/image1.png"/><Relationship Id="rId3" Type="http://schemas.openxmlformats.org/officeDocument/2006/relationships/slideLayout" Target="../slideLayouts/slideLayout148.xml"/><Relationship Id="rId7" Type="http://schemas.openxmlformats.org/officeDocument/2006/relationships/slideLayout" Target="../slideLayouts/slideLayout152.xml"/><Relationship Id="rId12" Type="http://schemas.openxmlformats.org/officeDocument/2006/relationships/theme" Target="../theme/theme15.xml"/><Relationship Id="rId2" Type="http://schemas.openxmlformats.org/officeDocument/2006/relationships/slideLayout" Target="../slideLayouts/slideLayout147.xml"/><Relationship Id="rId1" Type="http://schemas.openxmlformats.org/officeDocument/2006/relationships/slideLayout" Target="../slideLayouts/slideLayout146.xml"/><Relationship Id="rId6" Type="http://schemas.openxmlformats.org/officeDocument/2006/relationships/slideLayout" Target="../slideLayouts/slideLayout151.xml"/><Relationship Id="rId11" Type="http://schemas.openxmlformats.org/officeDocument/2006/relationships/slideLayout" Target="../slideLayouts/slideLayout156.xml"/><Relationship Id="rId5" Type="http://schemas.openxmlformats.org/officeDocument/2006/relationships/slideLayout" Target="../slideLayouts/slideLayout150.xml"/><Relationship Id="rId10" Type="http://schemas.openxmlformats.org/officeDocument/2006/relationships/slideLayout" Target="../slideLayouts/slideLayout155.xml"/><Relationship Id="rId4" Type="http://schemas.openxmlformats.org/officeDocument/2006/relationships/slideLayout" Target="../slideLayouts/slideLayout149.xml"/><Relationship Id="rId9" Type="http://schemas.openxmlformats.org/officeDocument/2006/relationships/slideLayout" Target="../slideLayouts/slideLayout154.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6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theme" Target="../theme/theme16.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75.xml"/><Relationship Id="rId13" Type="http://schemas.openxmlformats.org/officeDocument/2006/relationships/image" Target="../media/image1.png"/><Relationship Id="rId3" Type="http://schemas.openxmlformats.org/officeDocument/2006/relationships/slideLayout" Target="../slideLayouts/slideLayout170.xml"/><Relationship Id="rId7" Type="http://schemas.openxmlformats.org/officeDocument/2006/relationships/slideLayout" Target="../slideLayouts/slideLayout174.xml"/><Relationship Id="rId12" Type="http://schemas.openxmlformats.org/officeDocument/2006/relationships/theme" Target="../theme/theme17.xml"/><Relationship Id="rId2" Type="http://schemas.openxmlformats.org/officeDocument/2006/relationships/slideLayout" Target="../slideLayouts/slideLayout169.xml"/><Relationship Id="rId1" Type="http://schemas.openxmlformats.org/officeDocument/2006/relationships/slideLayout" Target="../slideLayouts/slideLayout168.xml"/><Relationship Id="rId6" Type="http://schemas.openxmlformats.org/officeDocument/2006/relationships/slideLayout" Target="../slideLayouts/slideLayout173.xml"/><Relationship Id="rId11" Type="http://schemas.openxmlformats.org/officeDocument/2006/relationships/slideLayout" Target="../slideLayouts/slideLayout178.xml"/><Relationship Id="rId5" Type="http://schemas.openxmlformats.org/officeDocument/2006/relationships/slideLayout" Target="../slideLayouts/slideLayout172.xml"/><Relationship Id="rId10" Type="http://schemas.openxmlformats.org/officeDocument/2006/relationships/slideLayout" Target="../slideLayouts/slideLayout177.xml"/><Relationship Id="rId4" Type="http://schemas.openxmlformats.org/officeDocument/2006/relationships/slideLayout" Target="../slideLayouts/slideLayout171.xml"/><Relationship Id="rId9" Type="http://schemas.openxmlformats.org/officeDocument/2006/relationships/slideLayout" Target="../slideLayouts/slideLayout176.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186.xml"/><Relationship Id="rId3" Type="http://schemas.openxmlformats.org/officeDocument/2006/relationships/slideLayout" Target="../slideLayouts/slideLayout181.xml"/><Relationship Id="rId7" Type="http://schemas.openxmlformats.org/officeDocument/2006/relationships/slideLayout" Target="../slideLayouts/slideLayout185.xml"/><Relationship Id="rId12" Type="http://schemas.openxmlformats.org/officeDocument/2006/relationships/theme" Target="../theme/theme18.xml"/><Relationship Id="rId2" Type="http://schemas.openxmlformats.org/officeDocument/2006/relationships/slideLayout" Target="../slideLayouts/slideLayout180.xml"/><Relationship Id="rId1" Type="http://schemas.openxmlformats.org/officeDocument/2006/relationships/slideLayout" Target="../slideLayouts/slideLayout179.xml"/><Relationship Id="rId6" Type="http://schemas.openxmlformats.org/officeDocument/2006/relationships/slideLayout" Target="../slideLayouts/slideLayout184.xml"/><Relationship Id="rId11" Type="http://schemas.openxmlformats.org/officeDocument/2006/relationships/slideLayout" Target="../slideLayouts/slideLayout189.xml"/><Relationship Id="rId5" Type="http://schemas.openxmlformats.org/officeDocument/2006/relationships/slideLayout" Target="../slideLayouts/slideLayout183.xml"/><Relationship Id="rId10" Type="http://schemas.openxmlformats.org/officeDocument/2006/relationships/slideLayout" Target="../slideLayouts/slideLayout188.xml"/><Relationship Id="rId4" Type="http://schemas.openxmlformats.org/officeDocument/2006/relationships/slideLayout" Target="../slideLayouts/slideLayout182.xml"/><Relationship Id="rId9" Type="http://schemas.openxmlformats.org/officeDocument/2006/relationships/slideLayout" Target="../slideLayouts/slideLayout187.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197.xml"/><Relationship Id="rId13" Type="http://schemas.openxmlformats.org/officeDocument/2006/relationships/theme" Target="../theme/theme19.xml"/><Relationship Id="rId3" Type="http://schemas.openxmlformats.org/officeDocument/2006/relationships/slideLayout" Target="../slideLayouts/slideLayout192.xml"/><Relationship Id="rId7" Type="http://schemas.openxmlformats.org/officeDocument/2006/relationships/slideLayout" Target="../slideLayouts/slideLayout196.xml"/><Relationship Id="rId12" Type="http://schemas.openxmlformats.org/officeDocument/2006/relationships/slideLayout" Target="../slideLayouts/slideLayout201.xml"/><Relationship Id="rId2" Type="http://schemas.openxmlformats.org/officeDocument/2006/relationships/slideLayout" Target="../slideLayouts/slideLayout191.xml"/><Relationship Id="rId1" Type="http://schemas.openxmlformats.org/officeDocument/2006/relationships/slideLayout" Target="../slideLayouts/slideLayout190.xml"/><Relationship Id="rId6" Type="http://schemas.openxmlformats.org/officeDocument/2006/relationships/slideLayout" Target="../slideLayouts/slideLayout195.xml"/><Relationship Id="rId11" Type="http://schemas.openxmlformats.org/officeDocument/2006/relationships/slideLayout" Target="../slideLayouts/slideLayout200.xml"/><Relationship Id="rId5" Type="http://schemas.openxmlformats.org/officeDocument/2006/relationships/slideLayout" Target="../slideLayouts/slideLayout194.xml"/><Relationship Id="rId10" Type="http://schemas.openxmlformats.org/officeDocument/2006/relationships/slideLayout" Target="../slideLayouts/slideLayout199.xml"/><Relationship Id="rId4" Type="http://schemas.openxmlformats.org/officeDocument/2006/relationships/slideLayout" Target="../slideLayouts/slideLayout193.xml"/><Relationship Id="rId9" Type="http://schemas.openxmlformats.org/officeDocument/2006/relationships/slideLayout" Target="../slideLayouts/slideLayout198.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2.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09.xml"/><Relationship Id="rId3" Type="http://schemas.openxmlformats.org/officeDocument/2006/relationships/slideLayout" Target="../slideLayouts/slideLayout204.xml"/><Relationship Id="rId7" Type="http://schemas.openxmlformats.org/officeDocument/2006/relationships/slideLayout" Target="../slideLayouts/slideLayout208.xml"/><Relationship Id="rId12" Type="http://schemas.openxmlformats.org/officeDocument/2006/relationships/theme" Target="../theme/theme20.xml"/><Relationship Id="rId2" Type="http://schemas.openxmlformats.org/officeDocument/2006/relationships/slideLayout" Target="../slideLayouts/slideLayout203.xml"/><Relationship Id="rId1" Type="http://schemas.openxmlformats.org/officeDocument/2006/relationships/slideLayout" Target="../slideLayouts/slideLayout202.xml"/><Relationship Id="rId6" Type="http://schemas.openxmlformats.org/officeDocument/2006/relationships/slideLayout" Target="../slideLayouts/slideLayout207.xml"/><Relationship Id="rId11" Type="http://schemas.openxmlformats.org/officeDocument/2006/relationships/slideLayout" Target="../slideLayouts/slideLayout212.xml"/><Relationship Id="rId5" Type="http://schemas.openxmlformats.org/officeDocument/2006/relationships/slideLayout" Target="../slideLayouts/slideLayout206.xml"/><Relationship Id="rId10" Type="http://schemas.openxmlformats.org/officeDocument/2006/relationships/slideLayout" Target="../slideLayouts/slideLayout211.xml"/><Relationship Id="rId4" Type="http://schemas.openxmlformats.org/officeDocument/2006/relationships/slideLayout" Target="../slideLayouts/slideLayout205.xml"/><Relationship Id="rId9" Type="http://schemas.openxmlformats.org/officeDocument/2006/relationships/slideLayout" Target="../slideLayouts/slideLayout210.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20.xml"/><Relationship Id="rId13" Type="http://schemas.openxmlformats.org/officeDocument/2006/relationships/image" Target="../media/image1.png"/><Relationship Id="rId3" Type="http://schemas.openxmlformats.org/officeDocument/2006/relationships/slideLayout" Target="../slideLayouts/slideLayout215.xml"/><Relationship Id="rId7" Type="http://schemas.openxmlformats.org/officeDocument/2006/relationships/slideLayout" Target="../slideLayouts/slideLayout219.xml"/><Relationship Id="rId12" Type="http://schemas.openxmlformats.org/officeDocument/2006/relationships/theme" Target="../theme/theme21.xml"/><Relationship Id="rId2" Type="http://schemas.openxmlformats.org/officeDocument/2006/relationships/slideLayout" Target="../slideLayouts/slideLayout214.xml"/><Relationship Id="rId1" Type="http://schemas.openxmlformats.org/officeDocument/2006/relationships/slideLayout" Target="../slideLayouts/slideLayout213.xml"/><Relationship Id="rId6" Type="http://schemas.openxmlformats.org/officeDocument/2006/relationships/slideLayout" Target="../slideLayouts/slideLayout218.xml"/><Relationship Id="rId11" Type="http://schemas.openxmlformats.org/officeDocument/2006/relationships/slideLayout" Target="../slideLayouts/slideLayout223.xml"/><Relationship Id="rId5" Type="http://schemas.openxmlformats.org/officeDocument/2006/relationships/slideLayout" Target="../slideLayouts/slideLayout217.xml"/><Relationship Id="rId10" Type="http://schemas.openxmlformats.org/officeDocument/2006/relationships/slideLayout" Target="../slideLayouts/slideLayout222.xml"/><Relationship Id="rId4" Type="http://schemas.openxmlformats.org/officeDocument/2006/relationships/slideLayout" Target="../slideLayouts/slideLayout216.xml"/><Relationship Id="rId9" Type="http://schemas.openxmlformats.org/officeDocument/2006/relationships/slideLayout" Target="../slideLayouts/slideLayout221.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31.xml"/><Relationship Id="rId3" Type="http://schemas.openxmlformats.org/officeDocument/2006/relationships/slideLayout" Target="../slideLayouts/slideLayout226.xml"/><Relationship Id="rId7" Type="http://schemas.openxmlformats.org/officeDocument/2006/relationships/slideLayout" Target="../slideLayouts/slideLayout230.xml"/><Relationship Id="rId12" Type="http://schemas.openxmlformats.org/officeDocument/2006/relationships/theme" Target="../theme/theme22.xml"/><Relationship Id="rId2" Type="http://schemas.openxmlformats.org/officeDocument/2006/relationships/slideLayout" Target="../slideLayouts/slideLayout225.xml"/><Relationship Id="rId1" Type="http://schemas.openxmlformats.org/officeDocument/2006/relationships/slideLayout" Target="../slideLayouts/slideLayout224.xml"/><Relationship Id="rId6" Type="http://schemas.openxmlformats.org/officeDocument/2006/relationships/slideLayout" Target="../slideLayouts/slideLayout229.xml"/><Relationship Id="rId11" Type="http://schemas.openxmlformats.org/officeDocument/2006/relationships/slideLayout" Target="../slideLayouts/slideLayout234.xml"/><Relationship Id="rId5" Type="http://schemas.openxmlformats.org/officeDocument/2006/relationships/slideLayout" Target="../slideLayouts/slideLayout228.xml"/><Relationship Id="rId10" Type="http://schemas.openxmlformats.org/officeDocument/2006/relationships/slideLayout" Target="../slideLayouts/slideLayout233.xml"/><Relationship Id="rId4" Type="http://schemas.openxmlformats.org/officeDocument/2006/relationships/slideLayout" Target="../slideLayouts/slideLayout227.xml"/><Relationship Id="rId9" Type="http://schemas.openxmlformats.org/officeDocument/2006/relationships/slideLayout" Target="../slideLayouts/slideLayout232.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42.xml"/><Relationship Id="rId13" Type="http://schemas.openxmlformats.org/officeDocument/2006/relationships/theme" Target="../theme/theme23.xml"/><Relationship Id="rId3" Type="http://schemas.openxmlformats.org/officeDocument/2006/relationships/slideLayout" Target="../slideLayouts/slideLayout237.xml"/><Relationship Id="rId7" Type="http://schemas.openxmlformats.org/officeDocument/2006/relationships/slideLayout" Target="../slideLayouts/slideLayout241.xml"/><Relationship Id="rId12" Type="http://schemas.openxmlformats.org/officeDocument/2006/relationships/slideLayout" Target="../slideLayouts/slideLayout246.xml"/><Relationship Id="rId2" Type="http://schemas.openxmlformats.org/officeDocument/2006/relationships/slideLayout" Target="../slideLayouts/slideLayout236.xml"/><Relationship Id="rId1" Type="http://schemas.openxmlformats.org/officeDocument/2006/relationships/slideLayout" Target="../slideLayouts/slideLayout235.xml"/><Relationship Id="rId6" Type="http://schemas.openxmlformats.org/officeDocument/2006/relationships/slideLayout" Target="../slideLayouts/slideLayout240.xml"/><Relationship Id="rId11" Type="http://schemas.openxmlformats.org/officeDocument/2006/relationships/slideLayout" Target="../slideLayouts/slideLayout245.xml"/><Relationship Id="rId5" Type="http://schemas.openxmlformats.org/officeDocument/2006/relationships/slideLayout" Target="../slideLayouts/slideLayout239.xml"/><Relationship Id="rId10" Type="http://schemas.openxmlformats.org/officeDocument/2006/relationships/slideLayout" Target="../slideLayouts/slideLayout244.xml"/><Relationship Id="rId4" Type="http://schemas.openxmlformats.org/officeDocument/2006/relationships/slideLayout" Target="../slideLayouts/slideLayout238.xml"/><Relationship Id="rId9" Type="http://schemas.openxmlformats.org/officeDocument/2006/relationships/slideLayout" Target="../slideLayouts/slideLayout243.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54.xml"/><Relationship Id="rId13" Type="http://schemas.openxmlformats.org/officeDocument/2006/relationships/theme" Target="../theme/theme24.xml"/><Relationship Id="rId3" Type="http://schemas.openxmlformats.org/officeDocument/2006/relationships/slideLayout" Target="../slideLayouts/slideLayout249.xml"/><Relationship Id="rId7" Type="http://schemas.openxmlformats.org/officeDocument/2006/relationships/slideLayout" Target="../slideLayouts/slideLayout253.xml"/><Relationship Id="rId12" Type="http://schemas.openxmlformats.org/officeDocument/2006/relationships/slideLayout" Target="../slideLayouts/slideLayout258.xml"/><Relationship Id="rId2" Type="http://schemas.openxmlformats.org/officeDocument/2006/relationships/slideLayout" Target="../slideLayouts/slideLayout248.xml"/><Relationship Id="rId1" Type="http://schemas.openxmlformats.org/officeDocument/2006/relationships/slideLayout" Target="../slideLayouts/slideLayout247.xml"/><Relationship Id="rId6" Type="http://schemas.openxmlformats.org/officeDocument/2006/relationships/slideLayout" Target="../slideLayouts/slideLayout252.xml"/><Relationship Id="rId11" Type="http://schemas.openxmlformats.org/officeDocument/2006/relationships/slideLayout" Target="../slideLayouts/slideLayout257.xml"/><Relationship Id="rId5" Type="http://schemas.openxmlformats.org/officeDocument/2006/relationships/slideLayout" Target="../slideLayouts/slideLayout251.xml"/><Relationship Id="rId10" Type="http://schemas.openxmlformats.org/officeDocument/2006/relationships/slideLayout" Target="../slideLayouts/slideLayout256.xml"/><Relationship Id="rId4" Type="http://schemas.openxmlformats.org/officeDocument/2006/relationships/slideLayout" Target="../slideLayouts/slideLayout250.xml"/><Relationship Id="rId9" Type="http://schemas.openxmlformats.org/officeDocument/2006/relationships/slideLayout" Target="../slideLayouts/slideLayout255.xml"/><Relationship Id="rId14" Type="http://schemas.openxmlformats.org/officeDocument/2006/relationships/image" Target="../media/image1.png"/></Relationships>
</file>

<file path=ppt/slideMasters/_rels/slideMaster25.xml.rels><?xml version="1.0" encoding="UTF-8" standalone="yes"?>
<Relationships xmlns="http://schemas.openxmlformats.org/package/2006/relationships"><Relationship Id="rId8" Type="http://schemas.openxmlformats.org/officeDocument/2006/relationships/theme" Target="../theme/theme25.xml"/><Relationship Id="rId3" Type="http://schemas.openxmlformats.org/officeDocument/2006/relationships/slideLayout" Target="../slideLayouts/slideLayout261.xml"/><Relationship Id="rId7" Type="http://schemas.openxmlformats.org/officeDocument/2006/relationships/slideLayout" Target="../slideLayouts/slideLayout265.xml"/><Relationship Id="rId2" Type="http://schemas.openxmlformats.org/officeDocument/2006/relationships/slideLayout" Target="../slideLayouts/slideLayout260.xml"/><Relationship Id="rId1" Type="http://schemas.openxmlformats.org/officeDocument/2006/relationships/slideLayout" Target="../slideLayouts/slideLayout259.xml"/><Relationship Id="rId6" Type="http://schemas.openxmlformats.org/officeDocument/2006/relationships/slideLayout" Target="../slideLayouts/slideLayout264.xml"/><Relationship Id="rId5" Type="http://schemas.openxmlformats.org/officeDocument/2006/relationships/slideLayout" Target="../slideLayouts/slideLayout263.xml"/><Relationship Id="rId4" Type="http://schemas.openxmlformats.org/officeDocument/2006/relationships/slideLayout" Target="../slideLayouts/slideLayout262.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273.xml"/><Relationship Id="rId13" Type="http://schemas.openxmlformats.org/officeDocument/2006/relationships/image" Target="../media/image1.png"/><Relationship Id="rId3" Type="http://schemas.openxmlformats.org/officeDocument/2006/relationships/slideLayout" Target="../slideLayouts/slideLayout268.xml"/><Relationship Id="rId7" Type="http://schemas.openxmlformats.org/officeDocument/2006/relationships/slideLayout" Target="../slideLayouts/slideLayout272.xml"/><Relationship Id="rId12" Type="http://schemas.openxmlformats.org/officeDocument/2006/relationships/theme" Target="../theme/theme26.xml"/><Relationship Id="rId2" Type="http://schemas.openxmlformats.org/officeDocument/2006/relationships/slideLayout" Target="../slideLayouts/slideLayout267.xml"/><Relationship Id="rId1" Type="http://schemas.openxmlformats.org/officeDocument/2006/relationships/slideLayout" Target="../slideLayouts/slideLayout266.xml"/><Relationship Id="rId6" Type="http://schemas.openxmlformats.org/officeDocument/2006/relationships/slideLayout" Target="../slideLayouts/slideLayout271.xml"/><Relationship Id="rId11" Type="http://schemas.openxmlformats.org/officeDocument/2006/relationships/slideLayout" Target="../slideLayouts/slideLayout276.xml"/><Relationship Id="rId5" Type="http://schemas.openxmlformats.org/officeDocument/2006/relationships/slideLayout" Target="../slideLayouts/slideLayout270.xml"/><Relationship Id="rId10" Type="http://schemas.openxmlformats.org/officeDocument/2006/relationships/slideLayout" Target="../slideLayouts/slideLayout275.xml"/><Relationship Id="rId4" Type="http://schemas.openxmlformats.org/officeDocument/2006/relationships/slideLayout" Target="../slideLayouts/slideLayout269.xml"/><Relationship Id="rId9" Type="http://schemas.openxmlformats.org/officeDocument/2006/relationships/slideLayout" Target="../slideLayouts/slideLayout274.xml"/></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284.xml"/><Relationship Id="rId13" Type="http://schemas.openxmlformats.org/officeDocument/2006/relationships/image" Target="../media/image1.png"/><Relationship Id="rId3" Type="http://schemas.openxmlformats.org/officeDocument/2006/relationships/slideLayout" Target="../slideLayouts/slideLayout279.xml"/><Relationship Id="rId7" Type="http://schemas.openxmlformats.org/officeDocument/2006/relationships/slideLayout" Target="../slideLayouts/slideLayout283.xml"/><Relationship Id="rId12" Type="http://schemas.openxmlformats.org/officeDocument/2006/relationships/theme" Target="../theme/theme27.xml"/><Relationship Id="rId2" Type="http://schemas.openxmlformats.org/officeDocument/2006/relationships/slideLayout" Target="../slideLayouts/slideLayout278.xml"/><Relationship Id="rId1" Type="http://schemas.openxmlformats.org/officeDocument/2006/relationships/slideLayout" Target="../slideLayouts/slideLayout277.xml"/><Relationship Id="rId6" Type="http://schemas.openxmlformats.org/officeDocument/2006/relationships/slideLayout" Target="../slideLayouts/slideLayout282.xml"/><Relationship Id="rId11" Type="http://schemas.openxmlformats.org/officeDocument/2006/relationships/slideLayout" Target="../slideLayouts/slideLayout287.xml"/><Relationship Id="rId5" Type="http://schemas.openxmlformats.org/officeDocument/2006/relationships/slideLayout" Target="../slideLayouts/slideLayout281.xml"/><Relationship Id="rId10" Type="http://schemas.openxmlformats.org/officeDocument/2006/relationships/slideLayout" Target="../slideLayouts/slideLayout286.xml"/><Relationship Id="rId4" Type="http://schemas.openxmlformats.org/officeDocument/2006/relationships/slideLayout" Target="../slideLayouts/slideLayout280.xml"/><Relationship Id="rId9" Type="http://schemas.openxmlformats.org/officeDocument/2006/relationships/slideLayout" Target="../slideLayouts/slideLayout285.xml"/></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295.xml"/><Relationship Id="rId13" Type="http://schemas.openxmlformats.org/officeDocument/2006/relationships/image" Target="../media/image1.png"/><Relationship Id="rId3" Type="http://schemas.openxmlformats.org/officeDocument/2006/relationships/slideLayout" Target="../slideLayouts/slideLayout290.xml"/><Relationship Id="rId7" Type="http://schemas.openxmlformats.org/officeDocument/2006/relationships/slideLayout" Target="../slideLayouts/slideLayout294.xml"/><Relationship Id="rId12" Type="http://schemas.openxmlformats.org/officeDocument/2006/relationships/theme" Target="../theme/theme28.xml"/><Relationship Id="rId2" Type="http://schemas.openxmlformats.org/officeDocument/2006/relationships/slideLayout" Target="../slideLayouts/slideLayout289.xml"/><Relationship Id="rId1" Type="http://schemas.openxmlformats.org/officeDocument/2006/relationships/slideLayout" Target="../slideLayouts/slideLayout288.xml"/><Relationship Id="rId6" Type="http://schemas.openxmlformats.org/officeDocument/2006/relationships/slideLayout" Target="../slideLayouts/slideLayout293.xml"/><Relationship Id="rId11" Type="http://schemas.openxmlformats.org/officeDocument/2006/relationships/slideLayout" Target="../slideLayouts/slideLayout298.xml"/><Relationship Id="rId5" Type="http://schemas.openxmlformats.org/officeDocument/2006/relationships/slideLayout" Target="../slideLayouts/slideLayout292.xml"/><Relationship Id="rId10" Type="http://schemas.openxmlformats.org/officeDocument/2006/relationships/slideLayout" Target="../slideLayouts/slideLayout297.xml"/><Relationship Id="rId4" Type="http://schemas.openxmlformats.org/officeDocument/2006/relationships/slideLayout" Target="../slideLayouts/slideLayout291.xml"/><Relationship Id="rId9" Type="http://schemas.openxmlformats.org/officeDocument/2006/relationships/slideLayout" Target="../slideLayouts/slideLayout296.xml"/></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306.xml"/><Relationship Id="rId3" Type="http://schemas.openxmlformats.org/officeDocument/2006/relationships/slideLayout" Target="../slideLayouts/slideLayout301.xml"/><Relationship Id="rId7" Type="http://schemas.openxmlformats.org/officeDocument/2006/relationships/slideLayout" Target="../slideLayouts/slideLayout305.xml"/><Relationship Id="rId12" Type="http://schemas.openxmlformats.org/officeDocument/2006/relationships/theme" Target="../theme/theme29.xml"/><Relationship Id="rId2" Type="http://schemas.openxmlformats.org/officeDocument/2006/relationships/slideLayout" Target="../slideLayouts/slideLayout300.xml"/><Relationship Id="rId1" Type="http://schemas.openxmlformats.org/officeDocument/2006/relationships/slideLayout" Target="../slideLayouts/slideLayout299.xml"/><Relationship Id="rId6" Type="http://schemas.openxmlformats.org/officeDocument/2006/relationships/slideLayout" Target="../slideLayouts/slideLayout304.xml"/><Relationship Id="rId11" Type="http://schemas.openxmlformats.org/officeDocument/2006/relationships/slideLayout" Target="../slideLayouts/slideLayout309.xml"/><Relationship Id="rId5" Type="http://schemas.openxmlformats.org/officeDocument/2006/relationships/slideLayout" Target="../slideLayouts/slideLayout303.xml"/><Relationship Id="rId10" Type="http://schemas.openxmlformats.org/officeDocument/2006/relationships/slideLayout" Target="../slideLayouts/slideLayout308.xml"/><Relationship Id="rId4" Type="http://schemas.openxmlformats.org/officeDocument/2006/relationships/slideLayout" Target="../slideLayouts/slideLayout302.xml"/><Relationship Id="rId9" Type="http://schemas.openxmlformats.org/officeDocument/2006/relationships/slideLayout" Target="../slideLayouts/slideLayout30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0.xml.rels><?xml version="1.0" encoding="UTF-8" standalone="yes"?>
<Relationships xmlns="http://schemas.openxmlformats.org/package/2006/relationships"><Relationship Id="rId8" Type="http://schemas.openxmlformats.org/officeDocument/2006/relationships/slideLayout" Target="../slideLayouts/slideLayout317.xml"/><Relationship Id="rId13" Type="http://schemas.openxmlformats.org/officeDocument/2006/relationships/theme" Target="../theme/theme30.xml"/><Relationship Id="rId3" Type="http://schemas.openxmlformats.org/officeDocument/2006/relationships/slideLayout" Target="../slideLayouts/slideLayout312.xml"/><Relationship Id="rId7" Type="http://schemas.openxmlformats.org/officeDocument/2006/relationships/slideLayout" Target="../slideLayouts/slideLayout316.xml"/><Relationship Id="rId12" Type="http://schemas.openxmlformats.org/officeDocument/2006/relationships/slideLayout" Target="../slideLayouts/slideLayout321.xml"/><Relationship Id="rId2" Type="http://schemas.openxmlformats.org/officeDocument/2006/relationships/slideLayout" Target="../slideLayouts/slideLayout311.xml"/><Relationship Id="rId1" Type="http://schemas.openxmlformats.org/officeDocument/2006/relationships/slideLayout" Target="../slideLayouts/slideLayout310.xml"/><Relationship Id="rId6" Type="http://schemas.openxmlformats.org/officeDocument/2006/relationships/slideLayout" Target="../slideLayouts/slideLayout315.xml"/><Relationship Id="rId11" Type="http://schemas.openxmlformats.org/officeDocument/2006/relationships/slideLayout" Target="../slideLayouts/slideLayout320.xml"/><Relationship Id="rId5" Type="http://schemas.openxmlformats.org/officeDocument/2006/relationships/slideLayout" Target="../slideLayouts/slideLayout314.xml"/><Relationship Id="rId10" Type="http://schemas.openxmlformats.org/officeDocument/2006/relationships/slideLayout" Target="../slideLayouts/slideLayout319.xml"/><Relationship Id="rId4" Type="http://schemas.openxmlformats.org/officeDocument/2006/relationships/slideLayout" Target="../slideLayouts/slideLayout313.xml"/><Relationship Id="rId9" Type="http://schemas.openxmlformats.org/officeDocument/2006/relationships/slideLayout" Target="../slideLayouts/slideLayout31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6.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slideLayout" Target="../slideLayouts/slideLayout68.xml"/><Relationship Id="rId18" Type="http://schemas.openxmlformats.org/officeDocument/2006/relationships/image" Target="../media/image5.emf"/><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slideLayout" Target="../slideLayouts/slideLayout67.xml"/><Relationship Id="rId17" Type="http://schemas.openxmlformats.org/officeDocument/2006/relationships/image" Target="../media/image4.png"/><Relationship Id="rId2" Type="http://schemas.openxmlformats.org/officeDocument/2006/relationships/slideLayout" Target="../slideLayouts/slideLayout57.xml"/><Relationship Id="rId16" Type="http://schemas.openxmlformats.org/officeDocument/2006/relationships/image" Target="../media/image3.png"/><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image" Target="../media/image2.png"/><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image" Target="../media/image1.png"/><Relationship Id="rId3" Type="http://schemas.openxmlformats.org/officeDocument/2006/relationships/slideLayout" Target="../slideLayouts/slideLayout71.xml"/><Relationship Id="rId7" Type="http://schemas.openxmlformats.org/officeDocument/2006/relationships/slideLayout" Target="../slideLayouts/slideLayout75.xml"/><Relationship Id="rId12" Type="http://schemas.openxmlformats.org/officeDocument/2006/relationships/theme" Target="../theme/theme8.xml"/><Relationship Id="rId2" Type="http://schemas.openxmlformats.org/officeDocument/2006/relationships/slideLayout" Target="../slideLayouts/slideLayout70.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0" Type="http://schemas.openxmlformats.org/officeDocument/2006/relationships/slideLayout" Target="../slideLayouts/slideLayout78.xml"/><Relationship Id="rId4" Type="http://schemas.openxmlformats.org/officeDocument/2006/relationships/slideLayout" Target="../slideLayouts/slideLayout72.xml"/><Relationship Id="rId9" Type="http://schemas.openxmlformats.org/officeDocument/2006/relationships/slideLayout" Target="../slideLayouts/slideLayout77.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87.xml"/><Relationship Id="rId3" Type="http://schemas.openxmlformats.org/officeDocument/2006/relationships/slideLayout" Target="../slideLayouts/slideLayout82.xml"/><Relationship Id="rId7" Type="http://schemas.openxmlformats.org/officeDocument/2006/relationships/slideLayout" Target="../slideLayouts/slideLayout86.xml"/><Relationship Id="rId12" Type="http://schemas.openxmlformats.org/officeDocument/2006/relationships/theme" Target="../theme/theme9.xml"/><Relationship Id="rId2" Type="http://schemas.openxmlformats.org/officeDocument/2006/relationships/slideLayout" Target="../slideLayouts/slideLayout81.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5" Type="http://schemas.openxmlformats.org/officeDocument/2006/relationships/slideLayout" Target="../slideLayouts/slideLayout84.xml"/><Relationship Id="rId10" Type="http://schemas.openxmlformats.org/officeDocument/2006/relationships/slideLayout" Target="../slideLayouts/slideLayout89.xml"/><Relationship Id="rId4" Type="http://schemas.openxmlformats.org/officeDocument/2006/relationships/slideLayout" Target="../slideLayouts/slideLayout83.xml"/><Relationship Id="rId9" Type="http://schemas.openxmlformats.org/officeDocument/2006/relationships/slideLayout" Target="../slideLayouts/slideLayout8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bwMode="auto">
          <a:xfrm>
            <a:off x="228600" y="0"/>
            <a:ext cx="8610600" cy="90872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5123" name="Rectangle 1027"/>
          <p:cNvSpPr>
            <a:spLocks noGrp="1" noChangeArrowheads="1"/>
          </p:cNvSpPr>
          <p:nvPr>
            <p:ph type="body" idx="1"/>
          </p:nvPr>
        </p:nvSpPr>
        <p:spPr bwMode="auto">
          <a:xfrm>
            <a:off x="228600" y="908720"/>
            <a:ext cx="8610600" cy="54726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035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Garamond" pitchFamily="18" charset="0"/>
              </a:defRPr>
            </a:lvl1pPr>
          </a:lstStyle>
          <a:p>
            <a:r>
              <a:rPr lang="en-US" altLang="en-US"/>
              <a:t>Juan Gómez Luna Peking University. Beijing, September 7, 2015 </a:t>
            </a:r>
          </a:p>
        </p:txBody>
      </p:sp>
      <p:sp>
        <p:nvSpPr>
          <p:cNvPr id="100358" name="Rectangle 1030"/>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600">
                <a:latin typeface="Garamond" pitchFamily="18" charset="0"/>
              </a:defRPr>
            </a:lvl1pPr>
          </a:lstStyle>
          <a:p>
            <a:fld id="{6F400BD0-49BF-48FC-8114-37C1D4F5AB3D}" type="slidenum">
              <a:rPr lang="en-US" altLang="en-US"/>
              <a:pPr/>
              <a:t>‹#›</a:t>
            </a:fld>
            <a:endParaRPr lang="en-US" altLang="en-US"/>
          </a:p>
        </p:txBody>
      </p:sp>
      <p:sp>
        <p:nvSpPr>
          <p:cNvPr id="100360" name="Line 1032"/>
          <p:cNvSpPr>
            <a:spLocks noChangeShapeType="1"/>
          </p:cNvSpPr>
          <p:nvPr/>
        </p:nvSpPr>
        <p:spPr bwMode="auto">
          <a:xfrm>
            <a:off x="228600" y="6381328"/>
            <a:ext cx="8610600" cy="0"/>
          </a:xfrm>
          <a:prstGeom prst="line">
            <a:avLst/>
          </a:prstGeom>
          <a:noFill/>
          <a:ln w="19050">
            <a:solidFill>
              <a:schemeClr val="accent1"/>
            </a:solidFill>
            <a:round/>
            <a:headEnd/>
            <a:tailEnd/>
          </a:ln>
          <a:effectLst/>
        </p:spPr>
        <p:txBody>
          <a:bodyPr/>
          <a:lstStyle/>
          <a:p>
            <a:pPr>
              <a:defRPr/>
            </a:pPr>
            <a:endParaRPr lang="en-US"/>
          </a:p>
        </p:txBody>
      </p:sp>
      <p:sp>
        <p:nvSpPr>
          <p:cNvPr id="100361" name="Line 1033"/>
          <p:cNvSpPr>
            <a:spLocks noChangeShapeType="1"/>
          </p:cNvSpPr>
          <p:nvPr/>
        </p:nvSpPr>
        <p:spPr bwMode="auto">
          <a:xfrm>
            <a:off x="228600" y="914400"/>
            <a:ext cx="8610600" cy="0"/>
          </a:xfrm>
          <a:prstGeom prst="line">
            <a:avLst/>
          </a:prstGeom>
          <a:noFill/>
          <a:ln w="19050">
            <a:solidFill>
              <a:schemeClr val="accent1"/>
            </a:solidFill>
            <a:round/>
            <a:headEnd/>
            <a:tailEnd/>
          </a:ln>
          <a:effec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Garamond" pitchFamily="18" charset="0"/>
        </a:defRPr>
      </a:lvl2pPr>
      <a:lvl3pPr algn="l" rtl="0" eaLnBrk="0" fontAlgn="base" hangingPunct="0">
        <a:spcBef>
          <a:spcPct val="0"/>
        </a:spcBef>
        <a:spcAft>
          <a:spcPct val="0"/>
        </a:spcAft>
        <a:defRPr sz="4000">
          <a:solidFill>
            <a:schemeClr val="tx2"/>
          </a:solidFill>
          <a:latin typeface="Garamond" pitchFamily="18" charset="0"/>
        </a:defRPr>
      </a:lvl3pPr>
      <a:lvl4pPr algn="l" rtl="0" eaLnBrk="0" fontAlgn="base" hangingPunct="0">
        <a:spcBef>
          <a:spcPct val="0"/>
        </a:spcBef>
        <a:spcAft>
          <a:spcPct val="0"/>
        </a:spcAft>
        <a:defRPr sz="4000">
          <a:solidFill>
            <a:schemeClr val="tx2"/>
          </a:solidFill>
          <a:latin typeface="Garamond" pitchFamily="18" charset="0"/>
        </a:defRPr>
      </a:lvl4pPr>
      <a:lvl5pPr algn="l" rtl="0" eaLnBrk="0" fontAlgn="base" hangingPunct="0">
        <a:spcBef>
          <a:spcPct val="0"/>
        </a:spcBef>
        <a:spcAft>
          <a:spcPct val="0"/>
        </a:spcAft>
        <a:defRPr sz="4000">
          <a:solidFill>
            <a:schemeClr val="tx2"/>
          </a:solidFill>
          <a:latin typeface="Garamond" pitchFamily="18"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24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2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0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bwMode="auto">
          <a:xfrm>
            <a:off x="228600" y="152401"/>
            <a:ext cx="8610600" cy="1066800"/>
          </a:xfrm>
          <a:prstGeom prst="rect">
            <a:avLst/>
          </a:prstGeom>
          <a:noFill/>
          <a:ln w="9525">
            <a:noFill/>
            <a:miter lim="800000"/>
            <a:headEnd/>
            <a:tailEnd/>
          </a:ln>
        </p:spPr>
        <p:txBody>
          <a:bodyPr vert="horz" wrap="square" lIns="91425" tIns="45713" rIns="91425" bIns="45713" numCol="1" anchor="t" anchorCtr="0" compatLnSpc="1">
            <a:prstTxWarp prst="textNoShape">
              <a:avLst/>
            </a:prstTxWarp>
          </a:bodyPr>
          <a:lstStyle/>
          <a:p>
            <a:pPr lvl="0"/>
            <a:r>
              <a:rPr lang="en-US" altLang="en-US"/>
              <a:t>Click to edit Master title style</a:t>
            </a:r>
          </a:p>
        </p:txBody>
      </p:sp>
      <p:sp>
        <p:nvSpPr>
          <p:cNvPr id="5123" name="Rectangle 1027"/>
          <p:cNvSpPr>
            <a:spLocks noGrp="1" noChangeArrowheads="1"/>
          </p:cNvSpPr>
          <p:nvPr>
            <p:ph type="body" idx="1"/>
          </p:nvPr>
        </p:nvSpPr>
        <p:spPr bwMode="auto">
          <a:xfrm>
            <a:off x="228600" y="1371600"/>
            <a:ext cx="8610600" cy="4876800"/>
          </a:xfrm>
          <a:prstGeom prst="rect">
            <a:avLst/>
          </a:prstGeom>
          <a:noFill/>
          <a:ln w="9525">
            <a:noFill/>
            <a:miter lim="800000"/>
            <a:headEnd/>
            <a:tailEnd/>
          </a:ln>
        </p:spPr>
        <p:txBody>
          <a:bodyPr vert="horz" wrap="square" lIns="91425" tIns="45713" rIns="91425" bIns="45713"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0357" name="Rectangle 1029"/>
          <p:cNvSpPr>
            <a:spLocks noGrp="1" noChangeArrowheads="1"/>
          </p:cNvSpPr>
          <p:nvPr>
            <p:ph type="ftr" sz="quarter" idx="3"/>
          </p:nvPr>
        </p:nvSpPr>
        <p:spPr bwMode="auto">
          <a:xfrm>
            <a:off x="3124201" y="6248400"/>
            <a:ext cx="2895600" cy="457200"/>
          </a:xfrm>
          <a:prstGeom prst="rect">
            <a:avLst/>
          </a:prstGeom>
          <a:noFill/>
          <a:ln w="9525">
            <a:noFill/>
            <a:miter lim="800000"/>
            <a:headEnd/>
            <a:tailEnd/>
          </a:ln>
          <a:effectLst/>
        </p:spPr>
        <p:txBody>
          <a:bodyPr vert="horz" wrap="square" lIns="91425" tIns="45713" rIns="91425" bIns="45713" numCol="1" anchor="b" anchorCtr="0" compatLnSpc="1">
            <a:prstTxWarp prst="textNoShape">
              <a:avLst/>
            </a:prstTxWarp>
          </a:bodyPr>
          <a:lstStyle>
            <a:lvl1pPr algn="ctr">
              <a:defRPr sz="1200">
                <a:latin typeface="Garamond" pitchFamily="18" charset="0"/>
              </a:defRPr>
            </a:lvl1pPr>
          </a:lstStyle>
          <a:p>
            <a:pPr defTabSz="914259"/>
            <a:r>
              <a:rPr lang="en-US" altLang="en-US">
                <a:solidFill>
                  <a:srgbClr val="000000"/>
                </a:solidFill>
              </a:rPr>
              <a:t>Juan Gómez Luna Peking University. Beijing, September 7, 2015 </a:t>
            </a:r>
          </a:p>
        </p:txBody>
      </p:sp>
      <p:sp>
        <p:nvSpPr>
          <p:cNvPr id="100358" name="Rectangle 1030"/>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25" tIns="45713" rIns="91425" bIns="45713" numCol="1" anchor="b" anchorCtr="0" compatLnSpc="1">
            <a:prstTxWarp prst="textNoShape">
              <a:avLst/>
            </a:prstTxWarp>
          </a:bodyPr>
          <a:lstStyle>
            <a:lvl1pPr algn="r">
              <a:defRPr sz="1600">
                <a:latin typeface="Garamond" pitchFamily="18" charset="0"/>
              </a:defRPr>
            </a:lvl1pPr>
          </a:lstStyle>
          <a:p>
            <a:pPr defTabSz="914259"/>
            <a:fld id="{6F400BD0-49BF-48FC-8114-37C1D4F5AB3D}" type="slidenum">
              <a:rPr lang="en-US" altLang="en-US">
                <a:solidFill>
                  <a:srgbClr val="000000"/>
                </a:solidFill>
              </a:rPr>
              <a:pPr defTabSz="914259"/>
              <a:t>‹#›</a:t>
            </a:fld>
            <a:endParaRPr lang="en-US" altLang="en-US">
              <a:solidFill>
                <a:srgbClr val="000000"/>
              </a:solidFill>
            </a:endParaRPr>
          </a:p>
        </p:txBody>
      </p:sp>
      <p:sp>
        <p:nvSpPr>
          <p:cNvPr id="100360" name="Line 1032"/>
          <p:cNvSpPr>
            <a:spLocks noChangeShapeType="1"/>
          </p:cNvSpPr>
          <p:nvPr/>
        </p:nvSpPr>
        <p:spPr bwMode="auto">
          <a:xfrm>
            <a:off x="228600" y="6381328"/>
            <a:ext cx="8610600" cy="0"/>
          </a:xfrm>
          <a:prstGeom prst="line">
            <a:avLst/>
          </a:prstGeom>
          <a:noFill/>
          <a:ln w="19050">
            <a:solidFill>
              <a:schemeClr val="accent1"/>
            </a:solidFill>
            <a:round/>
            <a:headEnd/>
            <a:tailEnd/>
          </a:ln>
          <a:effectLst/>
        </p:spPr>
        <p:txBody>
          <a:bodyPr lIns="91425" tIns="45713" rIns="91425" bIns="45713"/>
          <a:lstStyle/>
          <a:p>
            <a:pPr defTabSz="914259">
              <a:defRPr/>
            </a:pPr>
            <a:endParaRPr lang="en-US">
              <a:solidFill>
                <a:srgbClr val="000000"/>
              </a:solidFill>
              <a:latin typeface="Tahoma"/>
            </a:endParaRPr>
          </a:p>
        </p:txBody>
      </p:sp>
      <p:sp>
        <p:nvSpPr>
          <p:cNvPr id="100361" name="Line 1033"/>
          <p:cNvSpPr>
            <a:spLocks noChangeShapeType="1"/>
          </p:cNvSpPr>
          <p:nvPr/>
        </p:nvSpPr>
        <p:spPr bwMode="auto">
          <a:xfrm>
            <a:off x="228600" y="914400"/>
            <a:ext cx="8610600" cy="0"/>
          </a:xfrm>
          <a:prstGeom prst="line">
            <a:avLst/>
          </a:prstGeom>
          <a:noFill/>
          <a:ln w="19050">
            <a:solidFill>
              <a:schemeClr val="accent1"/>
            </a:solidFill>
            <a:round/>
            <a:headEnd/>
            <a:tailEnd/>
          </a:ln>
          <a:effectLst/>
        </p:spPr>
        <p:txBody>
          <a:bodyPr lIns="91425" tIns="45713" rIns="91425" bIns="45713"/>
          <a:lstStyle/>
          <a:p>
            <a:pPr defTabSz="914259">
              <a:defRPr/>
            </a:pPr>
            <a:endParaRPr lang="en-US">
              <a:solidFill>
                <a:srgbClr val="000000"/>
              </a:solidFill>
              <a:latin typeface="Tahoma"/>
            </a:endParaRPr>
          </a:p>
        </p:txBody>
      </p:sp>
      <p:pic>
        <p:nvPicPr>
          <p:cNvPr id="8" name="Picture 7" descr="safari.png"/>
          <p:cNvPicPr>
            <a:picLocks noChangeAspect="1"/>
          </p:cNvPicPr>
          <p:nvPr userDrawn="1"/>
        </p:nvPicPr>
        <p:blipFill>
          <a:blip r:embed="rId13" cstate="print"/>
          <a:stretch>
            <a:fillRect/>
          </a:stretch>
        </p:blipFill>
        <p:spPr>
          <a:xfrm>
            <a:off x="179513" y="6453336"/>
            <a:ext cx="1080120" cy="312522"/>
          </a:xfrm>
          <a:prstGeom prst="rect">
            <a:avLst/>
          </a:prstGeom>
        </p:spPr>
      </p:pic>
    </p:spTree>
    <p:extLst>
      <p:ext uri="{BB962C8B-B14F-4D97-AF65-F5344CB8AC3E}">
        <p14:creationId xmlns:p14="http://schemas.microsoft.com/office/powerpoint/2010/main" val="1941076515"/>
      </p:ext>
    </p:extLst>
  </p:cSld>
  <p:clrMap bg1="lt1" tx1="dk1" bg2="lt2" tx2="dk2" accent1="accent1" accent2="accent2" accent3="accent3" accent4="accent4" accent5="accent5" accent6="accent6" hlink="hlink" folHlink="folHlink"/>
  <p:sldLayoutIdLst>
    <p:sldLayoutId id="2147484100" r:id="rId1"/>
    <p:sldLayoutId id="2147484101" r:id="rId2"/>
    <p:sldLayoutId id="2147484102" r:id="rId3"/>
    <p:sldLayoutId id="2147484103" r:id="rId4"/>
    <p:sldLayoutId id="2147484104" r:id="rId5"/>
    <p:sldLayoutId id="2147484105" r:id="rId6"/>
    <p:sldLayoutId id="2147484106" r:id="rId7"/>
    <p:sldLayoutId id="2147484107" r:id="rId8"/>
    <p:sldLayoutId id="2147484108" r:id="rId9"/>
    <p:sldLayoutId id="2147484109" r:id="rId10"/>
    <p:sldLayoutId id="2147484110" r:id="rId11"/>
  </p:sldLayoutIdLst>
  <p:hf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Garamond" pitchFamily="18" charset="0"/>
        </a:defRPr>
      </a:lvl2pPr>
      <a:lvl3pPr algn="l" rtl="0" eaLnBrk="0" fontAlgn="base" hangingPunct="0">
        <a:spcBef>
          <a:spcPct val="0"/>
        </a:spcBef>
        <a:spcAft>
          <a:spcPct val="0"/>
        </a:spcAft>
        <a:defRPr sz="4000">
          <a:solidFill>
            <a:schemeClr val="tx2"/>
          </a:solidFill>
          <a:latin typeface="Garamond" pitchFamily="18" charset="0"/>
        </a:defRPr>
      </a:lvl3pPr>
      <a:lvl4pPr algn="l" rtl="0" eaLnBrk="0" fontAlgn="base" hangingPunct="0">
        <a:spcBef>
          <a:spcPct val="0"/>
        </a:spcBef>
        <a:spcAft>
          <a:spcPct val="0"/>
        </a:spcAft>
        <a:defRPr sz="4000">
          <a:solidFill>
            <a:schemeClr val="tx2"/>
          </a:solidFill>
          <a:latin typeface="Garamond" pitchFamily="18" charset="0"/>
        </a:defRPr>
      </a:lvl4pPr>
      <a:lvl5pPr algn="l" rtl="0" eaLnBrk="0" fontAlgn="base" hangingPunct="0">
        <a:spcBef>
          <a:spcPct val="0"/>
        </a:spcBef>
        <a:spcAft>
          <a:spcPct val="0"/>
        </a:spcAft>
        <a:defRPr sz="4000">
          <a:solidFill>
            <a:schemeClr val="tx2"/>
          </a:solidFill>
          <a:latin typeface="Garamond" pitchFamily="18" charset="0"/>
        </a:defRPr>
      </a:lvl5pPr>
      <a:lvl6pPr marL="457130" algn="l" rtl="0" fontAlgn="base">
        <a:spcBef>
          <a:spcPct val="0"/>
        </a:spcBef>
        <a:spcAft>
          <a:spcPct val="0"/>
        </a:spcAft>
        <a:defRPr sz="4000">
          <a:solidFill>
            <a:schemeClr val="tx2"/>
          </a:solidFill>
          <a:latin typeface="Garamond" pitchFamily="18" charset="0"/>
        </a:defRPr>
      </a:lvl6pPr>
      <a:lvl7pPr marL="914259" algn="l" rtl="0" fontAlgn="base">
        <a:spcBef>
          <a:spcPct val="0"/>
        </a:spcBef>
        <a:spcAft>
          <a:spcPct val="0"/>
        </a:spcAft>
        <a:defRPr sz="4000">
          <a:solidFill>
            <a:schemeClr val="tx2"/>
          </a:solidFill>
          <a:latin typeface="Garamond" pitchFamily="18" charset="0"/>
        </a:defRPr>
      </a:lvl7pPr>
      <a:lvl8pPr marL="1371390" algn="l" rtl="0" fontAlgn="base">
        <a:spcBef>
          <a:spcPct val="0"/>
        </a:spcBef>
        <a:spcAft>
          <a:spcPct val="0"/>
        </a:spcAft>
        <a:defRPr sz="4000">
          <a:solidFill>
            <a:schemeClr val="tx2"/>
          </a:solidFill>
          <a:latin typeface="Garamond" pitchFamily="18" charset="0"/>
        </a:defRPr>
      </a:lvl8pPr>
      <a:lvl9pPr marL="1828519" algn="l" rtl="0" fontAlgn="base">
        <a:spcBef>
          <a:spcPct val="0"/>
        </a:spcBef>
        <a:spcAft>
          <a:spcPct val="0"/>
        </a:spcAft>
        <a:defRPr sz="4000">
          <a:solidFill>
            <a:schemeClr val="tx2"/>
          </a:solidFill>
          <a:latin typeface="Garamond" pitchFamily="18" charset="0"/>
        </a:defRPr>
      </a:lvl9pPr>
    </p:titleStyle>
    <p:bodyStyle>
      <a:lvl1pPr marL="342848" indent="-342848" algn="l" rtl="0" eaLnBrk="0" fontAlgn="base" hangingPunct="0">
        <a:spcBef>
          <a:spcPct val="20000"/>
        </a:spcBef>
        <a:spcAft>
          <a:spcPct val="0"/>
        </a:spcAft>
        <a:buClr>
          <a:schemeClr val="accent1"/>
        </a:buClr>
        <a:buSzPct val="65000"/>
        <a:buFont typeface="Wingdings" pitchFamily="2" charset="2"/>
        <a:buChar char="n"/>
        <a:defRPr sz="2400">
          <a:solidFill>
            <a:schemeClr val="tx1"/>
          </a:solidFill>
          <a:latin typeface="+mn-lt"/>
          <a:ea typeface="+mn-ea"/>
          <a:cs typeface="+mn-cs"/>
        </a:defRPr>
      </a:lvl1pPr>
      <a:lvl2pPr marL="669822" indent="-325388" algn="l" rtl="0" eaLnBrk="0" fontAlgn="base" hangingPunct="0">
        <a:spcBef>
          <a:spcPct val="20000"/>
        </a:spcBef>
        <a:spcAft>
          <a:spcPct val="0"/>
        </a:spcAft>
        <a:buClr>
          <a:schemeClr val="accent2"/>
        </a:buClr>
        <a:buSzPct val="60000"/>
        <a:buFont typeface="Wingdings" pitchFamily="2" charset="2"/>
        <a:buChar char="q"/>
        <a:defRPr sz="2200">
          <a:solidFill>
            <a:schemeClr val="tx1"/>
          </a:solidFill>
          <a:latin typeface="+mn-lt"/>
        </a:defRPr>
      </a:lvl2pPr>
      <a:lvl3pPr marL="1022193" indent="-350784" algn="l" rtl="0" eaLnBrk="0" fontAlgn="base" hangingPunct="0">
        <a:spcBef>
          <a:spcPct val="20000"/>
        </a:spcBef>
        <a:spcAft>
          <a:spcPct val="0"/>
        </a:spcAft>
        <a:buClr>
          <a:schemeClr val="accent1"/>
        </a:buClr>
        <a:buSzPct val="65000"/>
        <a:buFont typeface="Wingdings" pitchFamily="2" charset="2"/>
        <a:buChar char="n"/>
        <a:defRPr sz="2000">
          <a:solidFill>
            <a:schemeClr val="tx1"/>
          </a:solidFill>
          <a:latin typeface="+mn-lt"/>
        </a:defRPr>
      </a:lvl3pPr>
      <a:lvl4pPr marL="1339645" indent="-315865"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defRPr>
      </a:lvl4pPr>
      <a:lvl5pPr marL="1680905" indent="-339674"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defRPr>
      </a:lvl5pPr>
      <a:lvl6pPr marL="2138036" indent="-339674"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164" indent="-339674"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295" indent="-339674"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423" indent="-339674"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259" rtl="0" eaLnBrk="1" latinLnBrk="0" hangingPunct="1">
        <a:defRPr sz="1800" kern="1200">
          <a:solidFill>
            <a:schemeClr val="tx1"/>
          </a:solidFill>
          <a:latin typeface="+mn-lt"/>
          <a:ea typeface="+mn-ea"/>
          <a:cs typeface="+mn-cs"/>
        </a:defRPr>
      </a:lvl1pPr>
      <a:lvl2pPr marL="457130" algn="l" defTabSz="914259" rtl="0" eaLnBrk="1" latinLnBrk="0" hangingPunct="1">
        <a:defRPr sz="1800" kern="1200">
          <a:solidFill>
            <a:schemeClr val="tx1"/>
          </a:solidFill>
          <a:latin typeface="+mn-lt"/>
          <a:ea typeface="+mn-ea"/>
          <a:cs typeface="+mn-cs"/>
        </a:defRPr>
      </a:lvl2pPr>
      <a:lvl3pPr marL="914259" algn="l" defTabSz="914259" rtl="0" eaLnBrk="1" latinLnBrk="0" hangingPunct="1">
        <a:defRPr sz="1800" kern="1200">
          <a:solidFill>
            <a:schemeClr val="tx1"/>
          </a:solidFill>
          <a:latin typeface="+mn-lt"/>
          <a:ea typeface="+mn-ea"/>
          <a:cs typeface="+mn-cs"/>
        </a:defRPr>
      </a:lvl3pPr>
      <a:lvl4pPr marL="1371390" algn="l" defTabSz="914259" rtl="0" eaLnBrk="1" latinLnBrk="0" hangingPunct="1">
        <a:defRPr sz="1800" kern="1200">
          <a:solidFill>
            <a:schemeClr val="tx1"/>
          </a:solidFill>
          <a:latin typeface="+mn-lt"/>
          <a:ea typeface="+mn-ea"/>
          <a:cs typeface="+mn-cs"/>
        </a:defRPr>
      </a:lvl4pPr>
      <a:lvl5pPr marL="1828519" algn="l" defTabSz="914259" rtl="0" eaLnBrk="1" latinLnBrk="0" hangingPunct="1">
        <a:defRPr sz="1800" kern="1200">
          <a:solidFill>
            <a:schemeClr val="tx1"/>
          </a:solidFill>
          <a:latin typeface="+mn-lt"/>
          <a:ea typeface="+mn-ea"/>
          <a:cs typeface="+mn-cs"/>
        </a:defRPr>
      </a:lvl5pPr>
      <a:lvl6pPr marL="2285649" algn="l" defTabSz="914259" rtl="0" eaLnBrk="1" latinLnBrk="0" hangingPunct="1">
        <a:defRPr sz="1800" kern="1200">
          <a:solidFill>
            <a:schemeClr val="tx1"/>
          </a:solidFill>
          <a:latin typeface="+mn-lt"/>
          <a:ea typeface="+mn-ea"/>
          <a:cs typeface="+mn-cs"/>
        </a:defRPr>
      </a:lvl6pPr>
      <a:lvl7pPr marL="2742780" algn="l" defTabSz="914259" rtl="0" eaLnBrk="1" latinLnBrk="0" hangingPunct="1">
        <a:defRPr sz="1800" kern="1200">
          <a:solidFill>
            <a:schemeClr val="tx1"/>
          </a:solidFill>
          <a:latin typeface="+mn-lt"/>
          <a:ea typeface="+mn-ea"/>
          <a:cs typeface="+mn-cs"/>
        </a:defRPr>
      </a:lvl7pPr>
      <a:lvl8pPr marL="3199908" algn="l" defTabSz="914259" rtl="0" eaLnBrk="1" latinLnBrk="0" hangingPunct="1">
        <a:defRPr sz="1800" kern="1200">
          <a:solidFill>
            <a:schemeClr val="tx1"/>
          </a:solidFill>
          <a:latin typeface="+mn-lt"/>
          <a:ea typeface="+mn-ea"/>
          <a:cs typeface="+mn-cs"/>
        </a:defRPr>
      </a:lvl8pPr>
      <a:lvl9pPr marL="3657039" algn="l" defTabSz="914259"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bwMode="auto">
          <a:xfrm>
            <a:off x="228600" y="152401"/>
            <a:ext cx="8610600" cy="1066800"/>
          </a:xfrm>
          <a:prstGeom prst="rect">
            <a:avLst/>
          </a:prstGeom>
          <a:noFill/>
          <a:ln w="9525">
            <a:noFill/>
            <a:miter lim="800000"/>
            <a:headEnd/>
            <a:tailEnd/>
          </a:ln>
        </p:spPr>
        <p:txBody>
          <a:bodyPr vert="horz" wrap="square" lIns="91425" tIns="45713" rIns="91425" bIns="45713" numCol="1" anchor="t" anchorCtr="0" compatLnSpc="1">
            <a:prstTxWarp prst="textNoShape">
              <a:avLst/>
            </a:prstTxWarp>
          </a:bodyPr>
          <a:lstStyle/>
          <a:p>
            <a:pPr lvl="0"/>
            <a:r>
              <a:rPr lang="en-US" altLang="en-US"/>
              <a:t>Click to edit Master title style</a:t>
            </a:r>
          </a:p>
        </p:txBody>
      </p:sp>
      <p:sp>
        <p:nvSpPr>
          <p:cNvPr id="5123" name="Rectangle 1027"/>
          <p:cNvSpPr>
            <a:spLocks noGrp="1" noChangeArrowheads="1"/>
          </p:cNvSpPr>
          <p:nvPr>
            <p:ph type="body" idx="1"/>
          </p:nvPr>
        </p:nvSpPr>
        <p:spPr bwMode="auto">
          <a:xfrm>
            <a:off x="228600" y="1371600"/>
            <a:ext cx="8610600" cy="4876800"/>
          </a:xfrm>
          <a:prstGeom prst="rect">
            <a:avLst/>
          </a:prstGeom>
          <a:noFill/>
          <a:ln w="9525">
            <a:noFill/>
            <a:miter lim="800000"/>
            <a:headEnd/>
            <a:tailEnd/>
          </a:ln>
        </p:spPr>
        <p:txBody>
          <a:bodyPr vert="horz" wrap="square" lIns="91425" tIns="45713" rIns="91425" bIns="45713"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0357" name="Rectangle 1029"/>
          <p:cNvSpPr>
            <a:spLocks noGrp="1" noChangeArrowheads="1"/>
          </p:cNvSpPr>
          <p:nvPr>
            <p:ph type="ftr" sz="quarter" idx="3"/>
          </p:nvPr>
        </p:nvSpPr>
        <p:spPr bwMode="auto">
          <a:xfrm>
            <a:off x="3124201" y="6248400"/>
            <a:ext cx="2895600" cy="457200"/>
          </a:xfrm>
          <a:prstGeom prst="rect">
            <a:avLst/>
          </a:prstGeom>
          <a:noFill/>
          <a:ln w="9525">
            <a:noFill/>
            <a:miter lim="800000"/>
            <a:headEnd/>
            <a:tailEnd/>
          </a:ln>
          <a:effectLst/>
        </p:spPr>
        <p:txBody>
          <a:bodyPr vert="horz" wrap="square" lIns="91425" tIns="45713" rIns="91425" bIns="45713" numCol="1" anchor="b" anchorCtr="0" compatLnSpc="1">
            <a:prstTxWarp prst="textNoShape">
              <a:avLst/>
            </a:prstTxWarp>
          </a:bodyPr>
          <a:lstStyle>
            <a:lvl1pPr algn="ctr">
              <a:defRPr sz="1200">
                <a:latin typeface="Garamond" pitchFamily="18" charset="0"/>
              </a:defRPr>
            </a:lvl1pPr>
          </a:lstStyle>
          <a:p>
            <a:pPr defTabSz="914259"/>
            <a:r>
              <a:rPr lang="en-US" altLang="en-US">
                <a:solidFill>
                  <a:srgbClr val="000000"/>
                </a:solidFill>
              </a:rPr>
              <a:t>Juan Gómez Luna Peking University. Beijing, September 7, 2015 </a:t>
            </a:r>
          </a:p>
        </p:txBody>
      </p:sp>
      <p:sp>
        <p:nvSpPr>
          <p:cNvPr id="100358" name="Rectangle 1030"/>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25" tIns="45713" rIns="91425" bIns="45713" numCol="1" anchor="b" anchorCtr="0" compatLnSpc="1">
            <a:prstTxWarp prst="textNoShape">
              <a:avLst/>
            </a:prstTxWarp>
          </a:bodyPr>
          <a:lstStyle>
            <a:lvl1pPr algn="r">
              <a:defRPr sz="1600">
                <a:latin typeface="Garamond" pitchFamily="18" charset="0"/>
              </a:defRPr>
            </a:lvl1pPr>
          </a:lstStyle>
          <a:p>
            <a:pPr defTabSz="914259"/>
            <a:fld id="{6F400BD0-49BF-48FC-8114-37C1D4F5AB3D}" type="slidenum">
              <a:rPr lang="en-US" altLang="en-US">
                <a:solidFill>
                  <a:srgbClr val="000000"/>
                </a:solidFill>
              </a:rPr>
              <a:pPr defTabSz="914259"/>
              <a:t>‹#›</a:t>
            </a:fld>
            <a:endParaRPr lang="en-US" altLang="en-US">
              <a:solidFill>
                <a:srgbClr val="000000"/>
              </a:solidFill>
            </a:endParaRPr>
          </a:p>
        </p:txBody>
      </p:sp>
      <p:sp>
        <p:nvSpPr>
          <p:cNvPr id="100360" name="Line 1032"/>
          <p:cNvSpPr>
            <a:spLocks noChangeShapeType="1"/>
          </p:cNvSpPr>
          <p:nvPr/>
        </p:nvSpPr>
        <p:spPr bwMode="auto">
          <a:xfrm>
            <a:off x="228600" y="6248400"/>
            <a:ext cx="8610600" cy="0"/>
          </a:xfrm>
          <a:prstGeom prst="line">
            <a:avLst/>
          </a:prstGeom>
          <a:noFill/>
          <a:ln w="19050">
            <a:solidFill>
              <a:schemeClr val="accent1"/>
            </a:solidFill>
            <a:round/>
            <a:headEnd/>
            <a:tailEnd/>
          </a:ln>
          <a:effectLst/>
        </p:spPr>
        <p:txBody>
          <a:bodyPr lIns="91425" tIns="45713" rIns="91425" bIns="45713"/>
          <a:lstStyle/>
          <a:p>
            <a:pPr defTabSz="914259">
              <a:defRPr/>
            </a:pPr>
            <a:endParaRPr lang="en-US">
              <a:solidFill>
                <a:srgbClr val="000000"/>
              </a:solidFill>
              <a:latin typeface="Tahoma"/>
            </a:endParaRPr>
          </a:p>
        </p:txBody>
      </p:sp>
      <p:sp>
        <p:nvSpPr>
          <p:cNvPr id="100361" name="Line 1033"/>
          <p:cNvSpPr>
            <a:spLocks noChangeShapeType="1"/>
          </p:cNvSpPr>
          <p:nvPr/>
        </p:nvSpPr>
        <p:spPr bwMode="auto">
          <a:xfrm>
            <a:off x="228600" y="914400"/>
            <a:ext cx="8610600" cy="0"/>
          </a:xfrm>
          <a:prstGeom prst="line">
            <a:avLst/>
          </a:prstGeom>
          <a:noFill/>
          <a:ln w="19050">
            <a:solidFill>
              <a:schemeClr val="accent1"/>
            </a:solidFill>
            <a:round/>
            <a:headEnd/>
            <a:tailEnd/>
          </a:ln>
          <a:effectLst/>
        </p:spPr>
        <p:txBody>
          <a:bodyPr lIns="91425" tIns="45713" rIns="91425" bIns="45713"/>
          <a:lstStyle/>
          <a:p>
            <a:pPr defTabSz="914259">
              <a:defRPr/>
            </a:pPr>
            <a:endParaRPr lang="en-US">
              <a:solidFill>
                <a:srgbClr val="000000"/>
              </a:solidFill>
              <a:latin typeface="Tahoma"/>
            </a:endParaRPr>
          </a:p>
        </p:txBody>
      </p:sp>
      <p:pic>
        <p:nvPicPr>
          <p:cNvPr id="8" name="Picture 7" descr="safari.png"/>
          <p:cNvPicPr>
            <a:picLocks noChangeAspect="1"/>
          </p:cNvPicPr>
          <p:nvPr userDrawn="1"/>
        </p:nvPicPr>
        <p:blipFill>
          <a:blip r:embed="rId13" cstate="print"/>
          <a:stretch>
            <a:fillRect/>
          </a:stretch>
        </p:blipFill>
        <p:spPr>
          <a:xfrm>
            <a:off x="179513" y="6453336"/>
            <a:ext cx="1080120" cy="312522"/>
          </a:xfrm>
          <a:prstGeom prst="rect">
            <a:avLst/>
          </a:prstGeom>
        </p:spPr>
      </p:pic>
    </p:spTree>
    <p:extLst>
      <p:ext uri="{BB962C8B-B14F-4D97-AF65-F5344CB8AC3E}">
        <p14:creationId xmlns:p14="http://schemas.microsoft.com/office/powerpoint/2010/main" val="4174514676"/>
      </p:ext>
    </p:extLst>
  </p:cSld>
  <p:clrMap bg1="lt1" tx1="dk1" bg2="lt2" tx2="dk2" accent1="accent1" accent2="accent2" accent3="accent3" accent4="accent4" accent5="accent5" accent6="accent6" hlink="hlink" folHlink="folHlink"/>
  <p:sldLayoutIdLst>
    <p:sldLayoutId id="2147484282" r:id="rId1"/>
    <p:sldLayoutId id="2147484283" r:id="rId2"/>
    <p:sldLayoutId id="2147484284" r:id="rId3"/>
    <p:sldLayoutId id="2147484285" r:id="rId4"/>
    <p:sldLayoutId id="2147484286" r:id="rId5"/>
    <p:sldLayoutId id="2147484287" r:id="rId6"/>
    <p:sldLayoutId id="2147484288" r:id="rId7"/>
    <p:sldLayoutId id="2147484289" r:id="rId8"/>
    <p:sldLayoutId id="2147484290" r:id="rId9"/>
    <p:sldLayoutId id="2147484291" r:id="rId10"/>
    <p:sldLayoutId id="2147484292" r:id="rId11"/>
  </p:sldLayoutIdLst>
  <p:hf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Garamond" pitchFamily="18" charset="0"/>
        </a:defRPr>
      </a:lvl2pPr>
      <a:lvl3pPr algn="l" rtl="0" eaLnBrk="0" fontAlgn="base" hangingPunct="0">
        <a:spcBef>
          <a:spcPct val="0"/>
        </a:spcBef>
        <a:spcAft>
          <a:spcPct val="0"/>
        </a:spcAft>
        <a:defRPr sz="4000">
          <a:solidFill>
            <a:schemeClr val="tx2"/>
          </a:solidFill>
          <a:latin typeface="Garamond" pitchFamily="18" charset="0"/>
        </a:defRPr>
      </a:lvl3pPr>
      <a:lvl4pPr algn="l" rtl="0" eaLnBrk="0" fontAlgn="base" hangingPunct="0">
        <a:spcBef>
          <a:spcPct val="0"/>
        </a:spcBef>
        <a:spcAft>
          <a:spcPct val="0"/>
        </a:spcAft>
        <a:defRPr sz="4000">
          <a:solidFill>
            <a:schemeClr val="tx2"/>
          </a:solidFill>
          <a:latin typeface="Garamond" pitchFamily="18" charset="0"/>
        </a:defRPr>
      </a:lvl4pPr>
      <a:lvl5pPr algn="l" rtl="0" eaLnBrk="0" fontAlgn="base" hangingPunct="0">
        <a:spcBef>
          <a:spcPct val="0"/>
        </a:spcBef>
        <a:spcAft>
          <a:spcPct val="0"/>
        </a:spcAft>
        <a:defRPr sz="4000">
          <a:solidFill>
            <a:schemeClr val="tx2"/>
          </a:solidFill>
          <a:latin typeface="Garamond" pitchFamily="18" charset="0"/>
        </a:defRPr>
      </a:lvl5pPr>
      <a:lvl6pPr marL="457130" algn="l" rtl="0" fontAlgn="base">
        <a:spcBef>
          <a:spcPct val="0"/>
        </a:spcBef>
        <a:spcAft>
          <a:spcPct val="0"/>
        </a:spcAft>
        <a:defRPr sz="4000">
          <a:solidFill>
            <a:schemeClr val="tx2"/>
          </a:solidFill>
          <a:latin typeface="Garamond" pitchFamily="18" charset="0"/>
        </a:defRPr>
      </a:lvl6pPr>
      <a:lvl7pPr marL="914259" algn="l" rtl="0" fontAlgn="base">
        <a:spcBef>
          <a:spcPct val="0"/>
        </a:spcBef>
        <a:spcAft>
          <a:spcPct val="0"/>
        </a:spcAft>
        <a:defRPr sz="4000">
          <a:solidFill>
            <a:schemeClr val="tx2"/>
          </a:solidFill>
          <a:latin typeface="Garamond" pitchFamily="18" charset="0"/>
        </a:defRPr>
      </a:lvl7pPr>
      <a:lvl8pPr marL="1371390" algn="l" rtl="0" fontAlgn="base">
        <a:spcBef>
          <a:spcPct val="0"/>
        </a:spcBef>
        <a:spcAft>
          <a:spcPct val="0"/>
        </a:spcAft>
        <a:defRPr sz="4000">
          <a:solidFill>
            <a:schemeClr val="tx2"/>
          </a:solidFill>
          <a:latin typeface="Garamond" pitchFamily="18" charset="0"/>
        </a:defRPr>
      </a:lvl8pPr>
      <a:lvl9pPr marL="1828519" algn="l" rtl="0" fontAlgn="base">
        <a:spcBef>
          <a:spcPct val="0"/>
        </a:spcBef>
        <a:spcAft>
          <a:spcPct val="0"/>
        </a:spcAft>
        <a:defRPr sz="4000">
          <a:solidFill>
            <a:schemeClr val="tx2"/>
          </a:solidFill>
          <a:latin typeface="Garamond" pitchFamily="18" charset="0"/>
        </a:defRPr>
      </a:lvl9pPr>
    </p:titleStyle>
    <p:bodyStyle>
      <a:lvl1pPr marL="342848" indent="-342848" algn="l" rtl="0" eaLnBrk="0" fontAlgn="base" hangingPunct="0">
        <a:spcBef>
          <a:spcPct val="20000"/>
        </a:spcBef>
        <a:spcAft>
          <a:spcPct val="0"/>
        </a:spcAft>
        <a:buClr>
          <a:schemeClr val="accent1"/>
        </a:buClr>
        <a:buSzPct val="65000"/>
        <a:buFont typeface="Wingdings" pitchFamily="2" charset="2"/>
        <a:buChar char="n"/>
        <a:defRPr sz="2400">
          <a:solidFill>
            <a:schemeClr val="tx1"/>
          </a:solidFill>
          <a:latin typeface="+mn-lt"/>
          <a:ea typeface="+mn-ea"/>
          <a:cs typeface="+mn-cs"/>
        </a:defRPr>
      </a:lvl1pPr>
      <a:lvl2pPr marL="669822" indent="-325388" algn="l" rtl="0" eaLnBrk="0" fontAlgn="base" hangingPunct="0">
        <a:spcBef>
          <a:spcPct val="20000"/>
        </a:spcBef>
        <a:spcAft>
          <a:spcPct val="0"/>
        </a:spcAft>
        <a:buClr>
          <a:schemeClr val="accent2"/>
        </a:buClr>
        <a:buSzPct val="60000"/>
        <a:buFont typeface="Wingdings" pitchFamily="2" charset="2"/>
        <a:buChar char="q"/>
        <a:defRPr sz="2200">
          <a:solidFill>
            <a:schemeClr val="tx1"/>
          </a:solidFill>
          <a:latin typeface="+mn-lt"/>
        </a:defRPr>
      </a:lvl2pPr>
      <a:lvl3pPr marL="1022193" indent="-350784" algn="l" rtl="0" eaLnBrk="0" fontAlgn="base" hangingPunct="0">
        <a:spcBef>
          <a:spcPct val="20000"/>
        </a:spcBef>
        <a:spcAft>
          <a:spcPct val="0"/>
        </a:spcAft>
        <a:buClr>
          <a:schemeClr val="accent1"/>
        </a:buClr>
        <a:buSzPct val="65000"/>
        <a:buFont typeface="Wingdings" pitchFamily="2" charset="2"/>
        <a:buChar char="n"/>
        <a:defRPr sz="2000">
          <a:solidFill>
            <a:schemeClr val="tx1"/>
          </a:solidFill>
          <a:latin typeface="+mn-lt"/>
        </a:defRPr>
      </a:lvl3pPr>
      <a:lvl4pPr marL="1339645" indent="-315865"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defRPr>
      </a:lvl4pPr>
      <a:lvl5pPr marL="1680905" indent="-339674"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defRPr>
      </a:lvl5pPr>
      <a:lvl6pPr marL="2138036" indent="-339674"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164" indent="-339674"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295" indent="-339674"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423" indent="-339674"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259" rtl="0" eaLnBrk="1" latinLnBrk="0" hangingPunct="1">
        <a:defRPr sz="1800" kern="1200">
          <a:solidFill>
            <a:schemeClr val="tx1"/>
          </a:solidFill>
          <a:latin typeface="+mn-lt"/>
          <a:ea typeface="+mn-ea"/>
          <a:cs typeface="+mn-cs"/>
        </a:defRPr>
      </a:lvl1pPr>
      <a:lvl2pPr marL="457130" algn="l" defTabSz="914259" rtl="0" eaLnBrk="1" latinLnBrk="0" hangingPunct="1">
        <a:defRPr sz="1800" kern="1200">
          <a:solidFill>
            <a:schemeClr val="tx1"/>
          </a:solidFill>
          <a:latin typeface="+mn-lt"/>
          <a:ea typeface="+mn-ea"/>
          <a:cs typeface="+mn-cs"/>
        </a:defRPr>
      </a:lvl2pPr>
      <a:lvl3pPr marL="914259" algn="l" defTabSz="914259" rtl="0" eaLnBrk="1" latinLnBrk="0" hangingPunct="1">
        <a:defRPr sz="1800" kern="1200">
          <a:solidFill>
            <a:schemeClr val="tx1"/>
          </a:solidFill>
          <a:latin typeface="+mn-lt"/>
          <a:ea typeface="+mn-ea"/>
          <a:cs typeface="+mn-cs"/>
        </a:defRPr>
      </a:lvl3pPr>
      <a:lvl4pPr marL="1371390" algn="l" defTabSz="914259" rtl="0" eaLnBrk="1" latinLnBrk="0" hangingPunct="1">
        <a:defRPr sz="1800" kern="1200">
          <a:solidFill>
            <a:schemeClr val="tx1"/>
          </a:solidFill>
          <a:latin typeface="+mn-lt"/>
          <a:ea typeface="+mn-ea"/>
          <a:cs typeface="+mn-cs"/>
        </a:defRPr>
      </a:lvl4pPr>
      <a:lvl5pPr marL="1828519" algn="l" defTabSz="914259" rtl="0" eaLnBrk="1" latinLnBrk="0" hangingPunct="1">
        <a:defRPr sz="1800" kern="1200">
          <a:solidFill>
            <a:schemeClr val="tx1"/>
          </a:solidFill>
          <a:latin typeface="+mn-lt"/>
          <a:ea typeface="+mn-ea"/>
          <a:cs typeface="+mn-cs"/>
        </a:defRPr>
      </a:lvl5pPr>
      <a:lvl6pPr marL="2285649" algn="l" defTabSz="914259" rtl="0" eaLnBrk="1" latinLnBrk="0" hangingPunct="1">
        <a:defRPr sz="1800" kern="1200">
          <a:solidFill>
            <a:schemeClr val="tx1"/>
          </a:solidFill>
          <a:latin typeface="+mn-lt"/>
          <a:ea typeface="+mn-ea"/>
          <a:cs typeface="+mn-cs"/>
        </a:defRPr>
      </a:lvl6pPr>
      <a:lvl7pPr marL="2742780" algn="l" defTabSz="914259" rtl="0" eaLnBrk="1" latinLnBrk="0" hangingPunct="1">
        <a:defRPr sz="1800" kern="1200">
          <a:solidFill>
            <a:schemeClr val="tx1"/>
          </a:solidFill>
          <a:latin typeface="+mn-lt"/>
          <a:ea typeface="+mn-ea"/>
          <a:cs typeface="+mn-cs"/>
        </a:defRPr>
      </a:lvl7pPr>
      <a:lvl8pPr marL="3199908" algn="l" defTabSz="914259" rtl="0" eaLnBrk="1" latinLnBrk="0" hangingPunct="1">
        <a:defRPr sz="1800" kern="1200">
          <a:solidFill>
            <a:schemeClr val="tx1"/>
          </a:solidFill>
          <a:latin typeface="+mn-lt"/>
          <a:ea typeface="+mn-ea"/>
          <a:cs typeface="+mn-cs"/>
        </a:defRPr>
      </a:lvl8pPr>
      <a:lvl9pPr marL="3657039" algn="l" defTabSz="914259"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bwMode="auto">
          <a:xfrm>
            <a:off x="228600" y="152400"/>
            <a:ext cx="8610600" cy="7563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dirty="0"/>
              <a:t>Click to edit Master title style</a:t>
            </a:r>
          </a:p>
        </p:txBody>
      </p:sp>
      <p:sp>
        <p:nvSpPr>
          <p:cNvPr id="5123" name="Rectangle 1027"/>
          <p:cNvSpPr>
            <a:spLocks noGrp="1" noChangeArrowheads="1"/>
          </p:cNvSpPr>
          <p:nvPr>
            <p:ph type="body" idx="1"/>
          </p:nvPr>
        </p:nvSpPr>
        <p:spPr bwMode="auto">
          <a:xfrm>
            <a:off x="228600" y="908720"/>
            <a:ext cx="8610600" cy="53396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035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Garamond" pitchFamily="18" charset="0"/>
              </a:defRPr>
            </a:lvl1pPr>
          </a:lstStyle>
          <a:p>
            <a:r>
              <a:rPr lang="en-US" altLang="en-US">
                <a:solidFill>
                  <a:srgbClr val="000000"/>
                </a:solidFill>
              </a:rPr>
              <a:t>Juan Gómez Luna Peking University. Beijing, September 7, 2015 </a:t>
            </a:r>
            <a:endParaRPr lang="en-US" altLang="en-US" dirty="0">
              <a:solidFill>
                <a:srgbClr val="000000"/>
              </a:solidFill>
            </a:endParaRPr>
          </a:p>
        </p:txBody>
      </p:sp>
      <p:sp>
        <p:nvSpPr>
          <p:cNvPr id="100358" name="Rectangle 1030"/>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600">
                <a:latin typeface="Garamond" pitchFamily="18" charset="0"/>
              </a:defRPr>
            </a:lvl1pPr>
          </a:lstStyle>
          <a:p>
            <a:fld id="{6F400BD0-49BF-48FC-8114-37C1D4F5AB3D}" type="slidenum">
              <a:rPr lang="en-US" altLang="en-US">
                <a:solidFill>
                  <a:srgbClr val="000000"/>
                </a:solidFill>
              </a:rPr>
              <a:pPr/>
              <a:t>‹#›</a:t>
            </a:fld>
            <a:endParaRPr lang="en-US" altLang="en-US">
              <a:solidFill>
                <a:srgbClr val="000000"/>
              </a:solidFill>
            </a:endParaRPr>
          </a:p>
        </p:txBody>
      </p:sp>
      <p:sp>
        <p:nvSpPr>
          <p:cNvPr id="100360" name="Line 1032"/>
          <p:cNvSpPr>
            <a:spLocks noChangeShapeType="1"/>
          </p:cNvSpPr>
          <p:nvPr/>
        </p:nvSpPr>
        <p:spPr bwMode="auto">
          <a:xfrm>
            <a:off x="228600" y="6248400"/>
            <a:ext cx="8610600" cy="0"/>
          </a:xfrm>
          <a:prstGeom prst="line">
            <a:avLst/>
          </a:prstGeom>
          <a:noFill/>
          <a:ln w="19050">
            <a:solidFill>
              <a:schemeClr val="accent1"/>
            </a:solidFill>
            <a:round/>
            <a:headEnd/>
            <a:tailEnd/>
          </a:ln>
          <a:effectLst/>
        </p:spPr>
        <p:txBody>
          <a:bodyPr/>
          <a:lstStyle/>
          <a:p>
            <a:pPr>
              <a:defRPr/>
            </a:pPr>
            <a:endParaRPr lang="en-US">
              <a:solidFill>
                <a:srgbClr val="000000"/>
              </a:solidFill>
              <a:latin typeface="Tahoma"/>
            </a:endParaRPr>
          </a:p>
        </p:txBody>
      </p:sp>
      <p:sp>
        <p:nvSpPr>
          <p:cNvPr id="100361" name="Line 1033"/>
          <p:cNvSpPr>
            <a:spLocks noChangeShapeType="1"/>
          </p:cNvSpPr>
          <p:nvPr/>
        </p:nvSpPr>
        <p:spPr bwMode="auto">
          <a:xfrm>
            <a:off x="228600" y="914400"/>
            <a:ext cx="8610600" cy="0"/>
          </a:xfrm>
          <a:prstGeom prst="line">
            <a:avLst/>
          </a:prstGeom>
          <a:noFill/>
          <a:ln w="19050">
            <a:solidFill>
              <a:schemeClr val="accent1"/>
            </a:solidFill>
            <a:round/>
            <a:headEnd/>
            <a:tailEnd/>
          </a:ln>
          <a:effectLst/>
        </p:spPr>
        <p:txBody>
          <a:bodyPr/>
          <a:lstStyle/>
          <a:p>
            <a:pPr>
              <a:defRPr/>
            </a:pPr>
            <a:endParaRPr lang="en-US">
              <a:solidFill>
                <a:srgbClr val="000000"/>
              </a:solidFill>
              <a:latin typeface="Tahoma"/>
            </a:endParaRPr>
          </a:p>
        </p:txBody>
      </p:sp>
      <p:pic>
        <p:nvPicPr>
          <p:cNvPr id="8" name="Picture 7" descr="safari.png"/>
          <p:cNvPicPr>
            <a:picLocks noChangeAspect="1"/>
          </p:cNvPicPr>
          <p:nvPr/>
        </p:nvPicPr>
        <p:blipFill>
          <a:blip r:embed="rId13" cstate="print"/>
          <a:stretch>
            <a:fillRect/>
          </a:stretch>
        </p:blipFill>
        <p:spPr>
          <a:xfrm>
            <a:off x="285720" y="6357958"/>
            <a:ext cx="1347679" cy="389938"/>
          </a:xfrm>
          <a:prstGeom prst="rect">
            <a:avLst/>
          </a:prstGeom>
        </p:spPr>
      </p:pic>
    </p:spTree>
    <p:extLst>
      <p:ext uri="{BB962C8B-B14F-4D97-AF65-F5344CB8AC3E}">
        <p14:creationId xmlns:p14="http://schemas.microsoft.com/office/powerpoint/2010/main" val="2503778565"/>
      </p:ext>
    </p:extLst>
  </p:cSld>
  <p:clrMap bg1="lt1" tx1="dk1" bg2="lt2" tx2="dk2" accent1="accent1" accent2="accent2" accent3="accent3" accent4="accent4" accent5="accent5" accent6="accent6" hlink="hlink" folHlink="folHlink"/>
  <p:sldLayoutIdLst>
    <p:sldLayoutId id="2147484523" r:id="rId1"/>
    <p:sldLayoutId id="2147484524" r:id="rId2"/>
    <p:sldLayoutId id="2147484525" r:id="rId3"/>
    <p:sldLayoutId id="2147484526" r:id="rId4"/>
    <p:sldLayoutId id="2147484527" r:id="rId5"/>
    <p:sldLayoutId id="2147484528" r:id="rId6"/>
    <p:sldLayoutId id="2147484529" r:id="rId7"/>
    <p:sldLayoutId id="2147484530" r:id="rId8"/>
    <p:sldLayoutId id="2147484531" r:id="rId9"/>
    <p:sldLayoutId id="2147484532" r:id="rId10"/>
    <p:sldLayoutId id="2147484533" r:id="rId11"/>
  </p:sldLayoutIdLst>
  <p:hf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Garamond" pitchFamily="18" charset="0"/>
        </a:defRPr>
      </a:lvl2pPr>
      <a:lvl3pPr algn="l" rtl="0" eaLnBrk="0" fontAlgn="base" hangingPunct="0">
        <a:spcBef>
          <a:spcPct val="0"/>
        </a:spcBef>
        <a:spcAft>
          <a:spcPct val="0"/>
        </a:spcAft>
        <a:defRPr sz="4000">
          <a:solidFill>
            <a:schemeClr val="tx2"/>
          </a:solidFill>
          <a:latin typeface="Garamond" pitchFamily="18" charset="0"/>
        </a:defRPr>
      </a:lvl3pPr>
      <a:lvl4pPr algn="l" rtl="0" eaLnBrk="0" fontAlgn="base" hangingPunct="0">
        <a:spcBef>
          <a:spcPct val="0"/>
        </a:spcBef>
        <a:spcAft>
          <a:spcPct val="0"/>
        </a:spcAft>
        <a:defRPr sz="4000">
          <a:solidFill>
            <a:schemeClr val="tx2"/>
          </a:solidFill>
          <a:latin typeface="Garamond" pitchFamily="18" charset="0"/>
        </a:defRPr>
      </a:lvl4pPr>
      <a:lvl5pPr algn="l" rtl="0" eaLnBrk="0" fontAlgn="base" hangingPunct="0">
        <a:spcBef>
          <a:spcPct val="0"/>
        </a:spcBef>
        <a:spcAft>
          <a:spcPct val="0"/>
        </a:spcAft>
        <a:defRPr sz="4000">
          <a:solidFill>
            <a:schemeClr val="tx2"/>
          </a:solidFill>
          <a:latin typeface="Garamond" pitchFamily="18"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24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2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0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bwMode="auto">
          <a:xfrm>
            <a:off x="228600" y="152400"/>
            <a:ext cx="8610600" cy="106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5123" name="Rectangle 1027"/>
          <p:cNvSpPr>
            <a:spLocks noGrp="1" noChangeArrowheads="1"/>
          </p:cNvSpPr>
          <p:nvPr>
            <p:ph type="body" idx="1"/>
          </p:nvPr>
        </p:nvSpPr>
        <p:spPr bwMode="auto">
          <a:xfrm>
            <a:off x="228600" y="1371600"/>
            <a:ext cx="8610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0357" name="Rectangle 1029"/>
          <p:cNvSpPr>
            <a:spLocks noGrp="1" noChangeArrowheads="1"/>
          </p:cNvSpPr>
          <p:nvPr>
            <p:ph type="ftr" sz="quarter" idx="3"/>
          </p:nvPr>
        </p:nvSpPr>
        <p:spPr bwMode="auto">
          <a:xfrm>
            <a:off x="3124200" y="6367926"/>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Garamond" pitchFamily="18" charset="0"/>
              </a:defRPr>
            </a:lvl1pPr>
          </a:lstStyle>
          <a:p>
            <a:r>
              <a:rPr lang="en-US" altLang="en-US">
                <a:solidFill>
                  <a:srgbClr val="000000"/>
                </a:solidFill>
              </a:rPr>
              <a:t>Juan Gómez Luna Peking University. Beijing, September 7, 2015 </a:t>
            </a:r>
          </a:p>
        </p:txBody>
      </p:sp>
      <p:sp>
        <p:nvSpPr>
          <p:cNvPr id="100358" name="Rectangle 1030"/>
          <p:cNvSpPr>
            <a:spLocks noGrp="1" noChangeArrowheads="1"/>
          </p:cNvSpPr>
          <p:nvPr>
            <p:ph type="sldNum" sz="quarter" idx="4"/>
          </p:nvPr>
        </p:nvSpPr>
        <p:spPr bwMode="auto">
          <a:xfrm>
            <a:off x="6553200" y="6363164"/>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600">
                <a:latin typeface="Garamond" pitchFamily="18" charset="0"/>
              </a:defRPr>
            </a:lvl1pPr>
          </a:lstStyle>
          <a:p>
            <a:fld id="{6F400BD0-49BF-48FC-8114-37C1D4F5AB3D}" type="slidenum">
              <a:rPr lang="en-US" altLang="en-US">
                <a:solidFill>
                  <a:srgbClr val="000000"/>
                </a:solidFill>
              </a:rPr>
              <a:pPr/>
              <a:t>‹#›</a:t>
            </a:fld>
            <a:endParaRPr lang="en-US" altLang="en-US">
              <a:solidFill>
                <a:srgbClr val="000000"/>
              </a:solidFill>
            </a:endParaRPr>
          </a:p>
        </p:txBody>
      </p:sp>
      <p:sp>
        <p:nvSpPr>
          <p:cNvPr id="100360" name="Line 1032"/>
          <p:cNvSpPr>
            <a:spLocks noChangeShapeType="1"/>
          </p:cNvSpPr>
          <p:nvPr/>
        </p:nvSpPr>
        <p:spPr bwMode="auto">
          <a:xfrm>
            <a:off x="228600" y="6500854"/>
            <a:ext cx="8610600" cy="0"/>
          </a:xfrm>
          <a:prstGeom prst="line">
            <a:avLst/>
          </a:prstGeom>
          <a:noFill/>
          <a:ln w="19050">
            <a:solidFill>
              <a:schemeClr val="accent1"/>
            </a:solidFill>
            <a:round/>
            <a:headEnd/>
            <a:tailEnd/>
          </a:ln>
          <a:effectLst/>
        </p:spPr>
        <p:txBody>
          <a:bodyPr/>
          <a:lstStyle/>
          <a:p>
            <a:pPr>
              <a:defRPr/>
            </a:pPr>
            <a:endParaRPr lang="en-US">
              <a:solidFill>
                <a:srgbClr val="000000"/>
              </a:solidFill>
              <a:latin typeface="Tahoma"/>
            </a:endParaRPr>
          </a:p>
        </p:txBody>
      </p:sp>
      <p:sp>
        <p:nvSpPr>
          <p:cNvPr id="100361" name="Line 1033"/>
          <p:cNvSpPr>
            <a:spLocks noChangeShapeType="1"/>
          </p:cNvSpPr>
          <p:nvPr/>
        </p:nvSpPr>
        <p:spPr bwMode="auto">
          <a:xfrm>
            <a:off x="228600" y="914400"/>
            <a:ext cx="8610600" cy="0"/>
          </a:xfrm>
          <a:prstGeom prst="line">
            <a:avLst/>
          </a:prstGeom>
          <a:noFill/>
          <a:ln w="19050">
            <a:solidFill>
              <a:schemeClr val="accent1"/>
            </a:solidFill>
            <a:round/>
            <a:headEnd/>
            <a:tailEnd/>
          </a:ln>
          <a:effectLst/>
        </p:spPr>
        <p:txBody>
          <a:bodyPr/>
          <a:lstStyle/>
          <a:p>
            <a:pPr>
              <a:defRPr/>
            </a:pPr>
            <a:endParaRPr lang="en-US">
              <a:solidFill>
                <a:srgbClr val="000000"/>
              </a:solidFill>
              <a:latin typeface="Tahoma"/>
            </a:endParaRPr>
          </a:p>
        </p:txBody>
      </p:sp>
      <p:pic>
        <p:nvPicPr>
          <p:cNvPr id="8" name="Picture 7" descr="safari.png"/>
          <p:cNvPicPr>
            <a:picLocks noChangeAspect="1"/>
          </p:cNvPicPr>
          <p:nvPr userDrawn="1"/>
        </p:nvPicPr>
        <p:blipFill>
          <a:blip r:embed="rId13" cstate="print"/>
          <a:stretch>
            <a:fillRect/>
          </a:stretch>
        </p:blipFill>
        <p:spPr>
          <a:xfrm>
            <a:off x="179512" y="6572862"/>
            <a:ext cx="1080120" cy="312522"/>
          </a:xfrm>
          <a:prstGeom prst="rect">
            <a:avLst/>
          </a:prstGeom>
        </p:spPr>
      </p:pic>
    </p:spTree>
    <p:extLst>
      <p:ext uri="{BB962C8B-B14F-4D97-AF65-F5344CB8AC3E}">
        <p14:creationId xmlns:p14="http://schemas.microsoft.com/office/powerpoint/2010/main" val="2586202913"/>
      </p:ext>
    </p:extLst>
  </p:cSld>
  <p:clrMap bg1="lt1" tx1="dk1" bg2="lt2" tx2="dk2" accent1="accent1" accent2="accent2" accent3="accent3" accent4="accent4" accent5="accent5" accent6="accent6" hlink="hlink" folHlink="folHlink"/>
  <p:sldLayoutIdLst>
    <p:sldLayoutId id="2147484572" r:id="rId1"/>
    <p:sldLayoutId id="2147484573" r:id="rId2"/>
    <p:sldLayoutId id="2147484574" r:id="rId3"/>
    <p:sldLayoutId id="2147484575" r:id="rId4"/>
    <p:sldLayoutId id="2147484576" r:id="rId5"/>
    <p:sldLayoutId id="2147484577" r:id="rId6"/>
    <p:sldLayoutId id="2147484578" r:id="rId7"/>
    <p:sldLayoutId id="2147484579" r:id="rId8"/>
    <p:sldLayoutId id="2147484580" r:id="rId9"/>
    <p:sldLayoutId id="2147484581" r:id="rId10"/>
    <p:sldLayoutId id="2147484582" r:id="rId11"/>
  </p:sldLayoutIdLst>
  <p:hf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Garamond" pitchFamily="18" charset="0"/>
        </a:defRPr>
      </a:lvl2pPr>
      <a:lvl3pPr algn="l" rtl="0" eaLnBrk="0" fontAlgn="base" hangingPunct="0">
        <a:spcBef>
          <a:spcPct val="0"/>
        </a:spcBef>
        <a:spcAft>
          <a:spcPct val="0"/>
        </a:spcAft>
        <a:defRPr sz="4000">
          <a:solidFill>
            <a:schemeClr val="tx2"/>
          </a:solidFill>
          <a:latin typeface="Garamond" pitchFamily="18" charset="0"/>
        </a:defRPr>
      </a:lvl3pPr>
      <a:lvl4pPr algn="l" rtl="0" eaLnBrk="0" fontAlgn="base" hangingPunct="0">
        <a:spcBef>
          <a:spcPct val="0"/>
        </a:spcBef>
        <a:spcAft>
          <a:spcPct val="0"/>
        </a:spcAft>
        <a:defRPr sz="4000">
          <a:solidFill>
            <a:schemeClr val="tx2"/>
          </a:solidFill>
          <a:latin typeface="Garamond" pitchFamily="18" charset="0"/>
        </a:defRPr>
      </a:lvl4pPr>
      <a:lvl5pPr algn="l" rtl="0" eaLnBrk="0" fontAlgn="base" hangingPunct="0">
        <a:spcBef>
          <a:spcPct val="0"/>
        </a:spcBef>
        <a:spcAft>
          <a:spcPct val="0"/>
        </a:spcAft>
        <a:defRPr sz="4000">
          <a:solidFill>
            <a:schemeClr val="tx2"/>
          </a:solidFill>
          <a:latin typeface="Garamond" pitchFamily="18"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24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2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0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bwMode="auto">
          <a:xfrm>
            <a:off x="228600" y="152400"/>
            <a:ext cx="8610600" cy="7563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dirty="0"/>
              <a:t>Click to edit Master title style</a:t>
            </a:r>
          </a:p>
        </p:txBody>
      </p:sp>
      <p:sp>
        <p:nvSpPr>
          <p:cNvPr id="5123" name="Rectangle 1027"/>
          <p:cNvSpPr>
            <a:spLocks noGrp="1" noChangeArrowheads="1"/>
          </p:cNvSpPr>
          <p:nvPr>
            <p:ph type="body" idx="1"/>
          </p:nvPr>
        </p:nvSpPr>
        <p:spPr bwMode="auto">
          <a:xfrm>
            <a:off x="228600" y="908720"/>
            <a:ext cx="8610600" cy="54726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035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Garamond" pitchFamily="18" charset="0"/>
              </a:defRPr>
            </a:lvl1pPr>
          </a:lstStyle>
          <a:p>
            <a:r>
              <a:rPr lang="en-US" altLang="en-US">
                <a:solidFill>
                  <a:srgbClr val="000000"/>
                </a:solidFill>
              </a:rPr>
              <a:t>Juan Gómez Luna Peking University. Beijing, September 7, 2015 </a:t>
            </a:r>
          </a:p>
        </p:txBody>
      </p:sp>
      <p:sp>
        <p:nvSpPr>
          <p:cNvPr id="100358" name="Rectangle 1030"/>
          <p:cNvSpPr>
            <a:spLocks noGrp="1" noChangeArrowheads="1"/>
          </p:cNvSpPr>
          <p:nvPr>
            <p:ph type="sldNum" sz="quarter" idx="4"/>
          </p:nvPr>
        </p:nvSpPr>
        <p:spPr bwMode="auto">
          <a:xfrm>
            <a:off x="6614864" y="6356176"/>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600">
                <a:latin typeface="Garamond" pitchFamily="18" charset="0"/>
              </a:defRPr>
            </a:lvl1pPr>
          </a:lstStyle>
          <a:p>
            <a:fld id="{6F400BD0-49BF-48FC-8114-37C1D4F5AB3D}" type="slidenum">
              <a:rPr lang="en-US" altLang="en-US">
                <a:solidFill>
                  <a:srgbClr val="000000"/>
                </a:solidFill>
              </a:rPr>
              <a:pPr/>
              <a:t>‹#›</a:t>
            </a:fld>
            <a:endParaRPr lang="en-US" altLang="en-US" dirty="0">
              <a:solidFill>
                <a:srgbClr val="000000"/>
              </a:solidFill>
            </a:endParaRPr>
          </a:p>
        </p:txBody>
      </p:sp>
      <p:sp>
        <p:nvSpPr>
          <p:cNvPr id="100360" name="Line 1032"/>
          <p:cNvSpPr>
            <a:spLocks noChangeShapeType="1"/>
          </p:cNvSpPr>
          <p:nvPr/>
        </p:nvSpPr>
        <p:spPr bwMode="auto">
          <a:xfrm>
            <a:off x="228600" y="6453336"/>
            <a:ext cx="8610600" cy="0"/>
          </a:xfrm>
          <a:prstGeom prst="line">
            <a:avLst/>
          </a:prstGeom>
          <a:noFill/>
          <a:ln w="19050">
            <a:solidFill>
              <a:schemeClr val="accent1"/>
            </a:solidFill>
            <a:round/>
            <a:headEnd/>
            <a:tailEnd/>
          </a:ln>
          <a:effectLst/>
        </p:spPr>
        <p:txBody>
          <a:bodyPr/>
          <a:lstStyle/>
          <a:p>
            <a:pPr>
              <a:defRPr/>
            </a:pPr>
            <a:endParaRPr lang="en-US">
              <a:solidFill>
                <a:srgbClr val="000000"/>
              </a:solidFill>
              <a:latin typeface="Tahoma"/>
            </a:endParaRPr>
          </a:p>
        </p:txBody>
      </p:sp>
      <p:sp>
        <p:nvSpPr>
          <p:cNvPr id="100361" name="Line 1033"/>
          <p:cNvSpPr>
            <a:spLocks noChangeShapeType="1"/>
          </p:cNvSpPr>
          <p:nvPr/>
        </p:nvSpPr>
        <p:spPr bwMode="auto">
          <a:xfrm>
            <a:off x="228600" y="914400"/>
            <a:ext cx="8610600" cy="0"/>
          </a:xfrm>
          <a:prstGeom prst="line">
            <a:avLst/>
          </a:prstGeom>
          <a:noFill/>
          <a:ln w="19050">
            <a:solidFill>
              <a:schemeClr val="accent1"/>
            </a:solidFill>
            <a:round/>
            <a:headEnd/>
            <a:tailEnd/>
          </a:ln>
          <a:effectLst/>
        </p:spPr>
        <p:txBody>
          <a:bodyPr/>
          <a:lstStyle/>
          <a:p>
            <a:pPr>
              <a:defRPr/>
            </a:pPr>
            <a:endParaRPr lang="en-US">
              <a:solidFill>
                <a:srgbClr val="000000"/>
              </a:solidFill>
              <a:latin typeface="Tahoma"/>
            </a:endParaRPr>
          </a:p>
        </p:txBody>
      </p:sp>
    </p:spTree>
    <p:extLst>
      <p:ext uri="{BB962C8B-B14F-4D97-AF65-F5344CB8AC3E}">
        <p14:creationId xmlns:p14="http://schemas.microsoft.com/office/powerpoint/2010/main" val="4272753442"/>
      </p:ext>
    </p:extLst>
  </p:cSld>
  <p:clrMap bg1="lt1" tx1="dk1" bg2="lt2" tx2="dk2" accent1="accent1" accent2="accent2" accent3="accent3" accent4="accent4" accent5="accent5" accent6="accent6" hlink="hlink" folHlink="folHlink"/>
  <p:sldLayoutIdLst>
    <p:sldLayoutId id="2147484778" r:id="rId1"/>
    <p:sldLayoutId id="2147484779" r:id="rId2"/>
    <p:sldLayoutId id="2147484780" r:id="rId3"/>
    <p:sldLayoutId id="2147484781" r:id="rId4"/>
    <p:sldLayoutId id="2147484782" r:id="rId5"/>
    <p:sldLayoutId id="2147484783" r:id="rId6"/>
    <p:sldLayoutId id="2147484784" r:id="rId7"/>
    <p:sldLayoutId id="2147484785" r:id="rId8"/>
    <p:sldLayoutId id="2147484786" r:id="rId9"/>
    <p:sldLayoutId id="2147484787" r:id="rId10"/>
    <p:sldLayoutId id="2147484788" r:id="rId11"/>
  </p:sldLayoutIdLst>
  <p:hf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Garamond" pitchFamily="18" charset="0"/>
        </a:defRPr>
      </a:lvl2pPr>
      <a:lvl3pPr algn="l" rtl="0" eaLnBrk="0" fontAlgn="base" hangingPunct="0">
        <a:spcBef>
          <a:spcPct val="0"/>
        </a:spcBef>
        <a:spcAft>
          <a:spcPct val="0"/>
        </a:spcAft>
        <a:defRPr sz="4000">
          <a:solidFill>
            <a:schemeClr val="tx2"/>
          </a:solidFill>
          <a:latin typeface="Garamond" pitchFamily="18" charset="0"/>
        </a:defRPr>
      </a:lvl3pPr>
      <a:lvl4pPr algn="l" rtl="0" eaLnBrk="0" fontAlgn="base" hangingPunct="0">
        <a:spcBef>
          <a:spcPct val="0"/>
        </a:spcBef>
        <a:spcAft>
          <a:spcPct val="0"/>
        </a:spcAft>
        <a:defRPr sz="4000">
          <a:solidFill>
            <a:schemeClr val="tx2"/>
          </a:solidFill>
          <a:latin typeface="Garamond" pitchFamily="18" charset="0"/>
        </a:defRPr>
      </a:lvl4pPr>
      <a:lvl5pPr algn="l" rtl="0" eaLnBrk="0" fontAlgn="base" hangingPunct="0">
        <a:spcBef>
          <a:spcPct val="0"/>
        </a:spcBef>
        <a:spcAft>
          <a:spcPct val="0"/>
        </a:spcAft>
        <a:defRPr sz="4000">
          <a:solidFill>
            <a:schemeClr val="tx2"/>
          </a:solidFill>
          <a:latin typeface="Garamond" pitchFamily="18"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24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2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0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bwMode="auto">
          <a:xfrm>
            <a:off x="228600" y="152401"/>
            <a:ext cx="8610600" cy="1066800"/>
          </a:xfrm>
          <a:prstGeom prst="rect">
            <a:avLst/>
          </a:prstGeom>
          <a:noFill/>
          <a:ln w="9525">
            <a:noFill/>
            <a:miter lim="800000"/>
            <a:headEnd/>
            <a:tailEnd/>
          </a:ln>
        </p:spPr>
        <p:txBody>
          <a:bodyPr vert="horz" wrap="square" lIns="91416" tIns="45709" rIns="91416" bIns="45709" numCol="1" anchor="t" anchorCtr="0" compatLnSpc="1">
            <a:prstTxWarp prst="textNoShape">
              <a:avLst/>
            </a:prstTxWarp>
          </a:bodyPr>
          <a:lstStyle/>
          <a:p>
            <a:pPr lvl="0"/>
            <a:r>
              <a:rPr lang="en-US" altLang="en-US"/>
              <a:t>Click to edit Master title style</a:t>
            </a:r>
          </a:p>
        </p:txBody>
      </p:sp>
      <p:sp>
        <p:nvSpPr>
          <p:cNvPr id="5123" name="Rectangle 1027"/>
          <p:cNvSpPr>
            <a:spLocks noGrp="1" noChangeArrowheads="1"/>
          </p:cNvSpPr>
          <p:nvPr>
            <p:ph type="body" idx="1"/>
          </p:nvPr>
        </p:nvSpPr>
        <p:spPr bwMode="auto">
          <a:xfrm>
            <a:off x="228600" y="1371600"/>
            <a:ext cx="8610600" cy="4876800"/>
          </a:xfrm>
          <a:prstGeom prst="rect">
            <a:avLst/>
          </a:prstGeom>
          <a:noFill/>
          <a:ln w="9525">
            <a:noFill/>
            <a:miter lim="800000"/>
            <a:headEnd/>
            <a:tailEnd/>
          </a:ln>
        </p:spPr>
        <p:txBody>
          <a:bodyPr vert="horz" wrap="square" lIns="91416" tIns="45709" rIns="91416" bIns="45709"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0357" name="Rectangle 1029"/>
          <p:cNvSpPr>
            <a:spLocks noGrp="1" noChangeArrowheads="1"/>
          </p:cNvSpPr>
          <p:nvPr>
            <p:ph type="ftr" sz="quarter" idx="3"/>
          </p:nvPr>
        </p:nvSpPr>
        <p:spPr bwMode="auto">
          <a:xfrm>
            <a:off x="3124201" y="6248400"/>
            <a:ext cx="2895600" cy="457200"/>
          </a:xfrm>
          <a:prstGeom prst="rect">
            <a:avLst/>
          </a:prstGeom>
          <a:noFill/>
          <a:ln w="9525">
            <a:noFill/>
            <a:miter lim="800000"/>
            <a:headEnd/>
            <a:tailEnd/>
          </a:ln>
          <a:effectLst/>
        </p:spPr>
        <p:txBody>
          <a:bodyPr vert="horz" wrap="square" lIns="91416" tIns="45709" rIns="91416" bIns="45709" numCol="1" anchor="b" anchorCtr="0" compatLnSpc="1">
            <a:prstTxWarp prst="textNoShape">
              <a:avLst/>
            </a:prstTxWarp>
          </a:bodyPr>
          <a:lstStyle>
            <a:lvl1pPr algn="ctr">
              <a:defRPr sz="1200">
                <a:latin typeface="Garamond" pitchFamily="18" charset="0"/>
              </a:defRPr>
            </a:lvl1pPr>
          </a:lstStyle>
          <a:p>
            <a:pPr defTabSz="914165"/>
            <a:r>
              <a:rPr lang="en-US" altLang="en-US">
                <a:solidFill>
                  <a:srgbClr val="000000"/>
                </a:solidFill>
              </a:rPr>
              <a:t>Juan Gómez Luna Peking University. Beijing, September 7, 2015 </a:t>
            </a:r>
          </a:p>
        </p:txBody>
      </p:sp>
      <p:sp>
        <p:nvSpPr>
          <p:cNvPr id="100358" name="Rectangle 1030"/>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16" tIns="45709" rIns="91416" bIns="45709" numCol="1" anchor="b" anchorCtr="0" compatLnSpc="1">
            <a:prstTxWarp prst="textNoShape">
              <a:avLst/>
            </a:prstTxWarp>
          </a:bodyPr>
          <a:lstStyle>
            <a:lvl1pPr algn="r">
              <a:defRPr sz="1600">
                <a:latin typeface="Garamond" pitchFamily="18" charset="0"/>
              </a:defRPr>
            </a:lvl1pPr>
          </a:lstStyle>
          <a:p>
            <a:pPr defTabSz="914165"/>
            <a:fld id="{6F400BD0-49BF-48FC-8114-37C1D4F5AB3D}" type="slidenum">
              <a:rPr lang="en-US" altLang="en-US" smtClean="0">
                <a:solidFill>
                  <a:srgbClr val="000000"/>
                </a:solidFill>
              </a:rPr>
              <a:pPr defTabSz="914165"/>
              <a:t>‹#›</a:t>
            </a:fld>
            <a:endParaRPr lang="en-US" altLang="en-US">
              <a:solidFill>
                <a:srgbClr val="000000"/>
              </a:solidFill>
            </a:endParaRPr>
          </a:p>
        </p:txBody>
      </p:sp>
      <p:sp>
        <p:nvSpPr>
          <p:cNvPr id="100360" name="Line 1032"/>
          <p:cNvSpPr>
            <a:spLocks noChangeShapeType="1"/>
          </p:cNvSpPr>
          <p:nvPr/>
        </p:nvSpPr>
        <p:spPr bwMode="auto">
          <a:xfrm>
            <a:off x="228600" y="6381328"/>
            <a:ext cx="8610600" cy="0"/>
          </a:xfrm>
          <a:prstGeom prst="line">
            <a:avLst/>
          </a:prstGeom>
          <a:noFill/>
          <a:ln w="19050">
            <a:solidFill>
              <a:schemeClr val="accent1"/>
            </a:solidFill>
            <a:round/>
            <a:headEnd/>
            <a:tailEnd/>
          </a:ln>
          <a:effectLst/>
        </p:spPr>
        <p:txBody>
          <a:bodyPr lIns="91416" tIns="45709" rIns="91416" bIns="45709"/>
          <a:lstStyle/>
          <a:p>
            <a:pPr defTabSz="914165">
              <a:defRPr/>
            </a:pPr>
            <a:endParaRPr lang="en-US">
              <a:solidFill>
                <a:srgbClr val="000000"/>
              </a:solidFill>
              <a:latin typeface="Tahoma"/>
            </a:endParaRPr>
          </a:p>
        </p:txBody>
      </p:sp>
      <p:sp>
        <p:nvSpPr>
          <p:cNvPr id="100361" name="Line 1033"/>
          <p:cNvSpPr>
            <a:spLocks noChangeShapeType="1"/>
          </p:cNvSpPr>
          <p:nvPr/>
        </p:nvSpPr>
        <p:spPr bwMode="auto">
          <a:xfrm>
            <a:off x="228600" y="914400"/>
            <a:ext cx="8610600" cy="0"/>
          </a:xfrm>
          <a:prstGeom prst="line">
            <a:avLst/>
          </a:prstGeom>
          <a:noFill/>
          <a:ln w="19050">
            <a:solidFill>
              <a:schemeClr val="accent1"/>
            </a:solidFill>
            <a:round/>
            <a:headEnd/>
            <a:tailEnd/>
          </a:ln>
          <a:effectLst/>
        </p:spPr>
        <p:txBody>
          <a:bodyPr lIns="91416" tIns="45709" rIns="91416" bIns="45709"/>
          <a:lstStyle/>
          <a:p>
            <a:pPr defTabSz="914165">
              <a:defRPr/>
            </a:pPr>
            <a:endParaRPr lang="en-US">
              <a:solidFill>
                <a:srgbClr val="000000"/>
              </a:solidFill>
              <a:latin typeface="Tahoma"/>
            </a:endParaRPr>
          </a:p>
        </p:txBody>
      </p:sp>
      <p:pic>
        <p:nvPicPr>
          <p:cNvPr id="8" name="Picture 7" descr="safari.png"/>
          <p:cNvPicPr>
            <a:picLocks noChangeAspect="1"/>
          </p:cNvPicPr>
          <p:nvPr userDrawn="1"/>
        </p:nvPicPr>
        <p:blipFill>
          <a:blip r:embed="rId13" cstate="print"/>
          <a:stretch>
            <a:fillRect/>
          </a:stretch>
        </p:blipFill>
        <p:spPr>
          <a:xfrm>
            <a:off x="179513" y="6453336"/>
            <a:ext cx="1080120" cy="312522"/>
          </a:xfrm>
          <a:prstGeom prst="rect">
            <a:avLst/>
          </a:prstGeom>
        </p:spPr>
      </p:pic>
    </p:spTree>
    <p:extLst>
      <p:ext uri="{BB962C8B-B14F-4D97-AF65-F5344CB8AC3E}">
        <p14:creationId xmlns:p14="http://schemas.microsoft.com/office/powerpoint/2010/main" val="127860052"/>
      </p:ext>
    </p:extLst>
  </p:cSld>
  <p:clrMap bg1="lt1" tx1="dk1" bg2="lt2" tx2="dk2" accent1="accent1" accent2="accent2" accent3="accent3" accent4="accent4" accent5="accent5" accent6="accent6" hlink="hlink" folHlink="folHlink"/>
  <p:sldLayoutIdLst>
    <p:sldLayoutId id="2147484838" r:id="rId1"/>
    <p:sldLayoutId id="2147484839" r:id="rId2"/>
    <p:sldLayoutId id="2147484840" r:id="rId3"/>
    <p:sldLayoutId id="2147484841" r:id="rId4"/>
    <p:sldLayoutId id="2147484842" r:id="rId5"/>
    <p:sldLayoutId id="2147484843" r:id="rId6"/>
    <p:sldLayoutId id="2147484844" r:id="rId7"/>
    <p:sldLayoutId id="2147484845" r:id="rId8"/>
    <p:sldLayoutId id="2147484846" r:id="rId9"/>
    <p:sldLayoutId id="2147484847" r:id="rId10"/>
    <p:sldLayoutId id="2147484848" r:id="rId11"/>
  </p:sldLayoutIdLst>
  <p:hf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Garamond" pitchFamily="18" charset="0"/>
        </a:defRPr>
      </a:lvl2pPr>
      <a:lvl3pPr algn="l" rtl="0" eaLnBrk="0" fontAlgn="base" hangingPunct="0">
        <a:spcBef>
          <a:spcPct val="0"/>
        </a:spcBef>
        <a:spcAft>
          <a:spcPct val="0"/>
        </a:spcAft>
        <a:defRPr sz="4000">
          <a:solidFill>
            <a:schemeClr val="tx2"/>
          </a:solidFill>
          <a:latin typeface="Garamond" pitchFamily="18" charset="0"/>
        </a:defRPr>
      </a:lvl3pPr>
      <a:lvl4pPr algn="l" rtl="0" eaLnBrk="0" fontAlgn="base" hangingPunct="0">
        <a:spcBef>
          <a:spcPct val="0"/>
        </a:spcBef>
        <a:spcAft>
          <a:spcPct val="0"/>
        </a:spcAft>
        <a:defRPr sz="4000">
          <a:solidFill>
            <a:schemeClr val="tx2"/>
          </a:solidFill>
          <a:latin typeface="Garamond" pitchFamily="18" charset="0"/>
        </a:defRPr>
      </a:lvl4pPr>
      <a:lvl5pPr algn="l" rtl="0" eaLnBrk="0" fontAlgn="base" hangingPunct="0">
        <a:spcBef>
          <a:spcPct val="0"/>
        </a:spcBef>
        <a:spcAft>
          <a:spcPct val="0"/>
        </a:spcAft>
        <a:defRPr sz="4000">
          <a:solidFill>
            <a:schemeClr val="tx2"/>
          </a:solidFill>
          <a:latin typeface="Garamond" pitchFamily="18" charset="0"/>
        </a:defRPr>
      </a:lvl5pPr>
      <a:lvl6pPr marL="457082" algn="l" rtl="0" fontAlgn="base">
        <a:spcBef>
          <a:spcPct val="0"/>
        </a:spcBef>
        <a:spcAft>
          <a:spcPct val="0"/>
        </a:spcAft>
        <a:defRPr sz="4000">
          <a:solidFill>
            <a:schemeClr val="tx2"/>
          </a:solidFill>
          <a:latin typeface="Garamond" pitchFamily="18" charset="0"/>
        </a:defRPr>
      </a:lvl6pPr>
      <a:lvl7pPr marL="914165" algn="l" rtl="0" fontAlgn="base">
        <a:spcBef>
          <a:spcPct val="0"/>
        </a:spcBef>
        <a:spcAft>
          <a:spcPct val="0"/>
        </a:spcAft>
        <a:defRPr sz="4000">
          <a:solidFill>
            <a:schemeClr val="tx2"/>
          </a:solidFill>
          <a:latin typeface="Garamond" pitchFamily="18" charset="0"/>
        </a:defRPr>
      </a:lvl7pPr>
      <a:lvl8pPr marL="1371250" algn="l" rtl="0" fontAlgn="base">
        <a:spcBef>
          <a:spcPct val="0"/>
        </a:spcBef>
        <a:spcAft>
          <a:spcPct val="0"/>
        </a:spcAft>
        <a:defRPr sz="4000">
          <a:solidFill>
            <a:schemeClr val="tx2"/>
          </a:solidFill>
          <a:latin typeface="Garamond" pitchFamily="18" charset="0"/>
        </a:defRPr>
      </a:lvl8pPr>
      <a:lvl9pPr marL="1828332" algn="l" rtl="0" fontAlgn="base">
        <a:spcBef>
          <a:spcPct val="0"/>
        </a:spcBef>
        <a:spcAft>
          <a:spcPct val="0"/>
        </a:spcAft>
        <a:defRPr sz="4000">
          <a:solidFill>
            <a:schemeClr val="tx2"/>
          </a:solidFill>
          <a:latin typeface="Garamond" pitchFamily="18" charset="0"/>
        </a:defRPr>
      </a:lvl9pPr>
    </p:titleStyle>
    <p:bodyStyle>
      <a:lvl1pPr marL="342813" indent="-342813" algn="l" rtl="0" eaLnBrk="0" fontAlgn="base" hangingPunct="0">
        <a:spcBef>
          <a:spcPct val="20000"/>
        </a:spcBef>
        <a:spcAft>
          <a:spcPct val="0"/>
        </a:spcAft>
        <a:buClr>
          <a:schemeClr val="accent1"/>
        </a:buClr>
        <a:buSzPct val="65000"/>
        <a:buFont typeface="Wingdings" pitchFamily="2" charset="2"/>
        <a:buChar char="n"/>
        <a:defRPr sz="2400">
          <a:solidFill>
            <a:schemeClr val="tx1"/>
          </a:solidFill>
          <a:latin typeface="+mn-lt"/>
          <a:ea typeface="+mn-ea"/>
          <a:cs typeface="+mn-cs"/>
        </a:defRPr>
      </a:lvl1pPr>
      <a:lvl2pPr marL="669753" indent="-325355" algn="l" rtl="0" eaLnBrk="0" fontAlgn="base" hangingPunct="0">
        <a:spcBef>
          <a:spcPct val="20000"/>
        </a:spcBef>
        <a:spcAft>
          <a:spcPct val="0"/>
        </a:spcAft>
        <a:buClr>
          <a:schemeClr val="accent2"/>
        </a:buClr>
        <a:buSzPct val="60000"/>
        <a:buFont typeface="Wingdings" pitchFamily="2" charset="2"/>
        <a:buChar char="q"/>
        <a:defRPr sz="2200">
          <a:solidFill>
            <a:schemeClr val="tx1"/>
          </a:solidFill>
          <a:latin typeface="+mn-lt"/>
        </a:defRPr>
      </a:lvl2pPr>
      <a:lvl3pPr marL="1022089" indent="-350748" algn="l" rtl="0" eaLnBrk="0" fontAlgn="base" hangingPunct="0">
        <a:spcBef>
          <a:spcPct val="20000"/>
        </a:spcBef>
        <a:spcAft>
          <a:spcPct val="0"/>
        </a:spcAft>
        <a:buClr>
          <a:schemeClr val="accent1"/>
        </a:buClr>
        <a:buSzPct val="65000"/>
        <a:buFont typeface="Wingdings" pitchFamily="2" charset="2"/>
        <a:buChar char="n"/>
        <a:defRPr sz="2000">
          <a:solidFill>
            <a:schemeClr val="tx1"/>
          </a:solidFill>
          <a:latin typeface="+mn-lt"/>
        </a:defRPr>
      </a:lvl3pPr>
      <a:lvl4pPr marL="1339507" indent="-315833"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defRPr>
      </a:lvl4pPr>
      <a:lvl5pPr marL="1680733" indent="-339639"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defRPr>
      </a:lvl5pPr>
      <a:lvl6pPr marL="2137818" indent="-339639"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4898" indent="-339639"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1983" indent="-339639"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063" indent="-339639"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165" rtl="0" eaLnBrk="1" latinLnBrk="0" hangingPunct="1">
        <a:defRPr sz="1800" kern="1200">
          <a:solidFill>
            <a:schemeClr val="tx1"/>
          </a:solidFill>
          <a:latin typeface="+mn-lt"/>
          <a:ea typeface="+mn-ea"/>
          <a:cs typeface="+mn-cs"/>
        </a:defRPr>
      </a:lvl1pPr>
      <a:lvl2pPr marL="457082" algn="l" defTabSz="914165" rtl="0" eaLnBrk="1" latinLnBrk="0" hangingPunct="1">
        <a:defRPr sz="1800" kern="1200">
          <a:solidFill>
            <a:schemeClr val="tx1"/>
          </a:solidFill>
          <a:latin typeface="+mn-lt"/>
          <a:ea typeface="+mn-ea"/>
          <a:cs typeface="+mn-cs"/>
        </a:defRPr>
      </a:lvl2pPr>
      <a:lvl3pPr marL="914165" algn="l" defTabSz="914165" rtl="0" eaLnBrk="1" latinLnBrk="0" hangingPunct="1">
        <a:defRPr sz="1800" kern="1200">
          <a:solidFill>
            <a:schemeClr val="tx1"/>
          </a:solidFill>
          <a:latin typeface="+mn-lt"/>
          <a:ea typeface="+mn-ea"/>
          <a:cs typeface="+mn-cs"/>
        </a:defRPr>
      </a:lvl3pPr>
      <a:lvl4pPr marL="1371250" algn="l" defTabSz="914165" rtl="0" eaLnBrk="1" latinLnBrk="0" hangingPunct="1">
        <a:defRPr sz="1800" kern="1200">
          <a:solidFill>
            <a:schemeClr val="tx1"/>
          </a:solidFill>
          <a:latin typeface="+mn-lt"/>
          <a:ea typeface="+mn-ea"/>
          <a:cs typeface="+mn-cs"/>
        </a:defRPr>
      </a:lvl4pPr>
      <a:lvl5pPr marL="1828332" algn="l" defTabSz="914165" rtl="0" eaLnBrk="1" latinLnBrk="0" hangingPunct="1">
        <a:defRPr sz="1800" kern="1200">
          <a:solidFill>
            <a:schemeClr val="tx1"/>
          </a:solidFill>
          <a:latin typeface="+mn-lt"/>
          <a:ea typeface="+mn-ea"/>
          <a:cs typeface="+mn-cs"/>
        </a:defRPr>
      </a:lvl5pPr>
      <a:lvl6pPr marL="2285415" algn="l" defTabSz="914165" rtl="0" eaLnBrk="1" latinLnBrk="0" hangingPunct="1">
        <a:defRPr sz="1800" kern="1200">
          <a:solidFill>
            <a:schemeClr val="tx1"/>
          </a:solidFill>
          <a:latin typeface="+mn-lt"/>
          <a:ea typeface="+mn-ea"/>
          <a:cs typeface="+mn-cs"/>
        </a:defRPr>
      </a:lvl6pPr>
      <a:lvl7pPr marL="2742500" algn="l" defTabSz="914165" rtl="0" eaLnBrk="1" latinLnBrk="0" hangingPunct="1">
        <a:defRPr sz="1800" kern="1200">
          <a:solidFill>
            <a:schemeClr val="tx1"/>
          </a:solidFill>
          <a:latin typeface="+mn-lt"/>
          <a:ea typeface="+mn-ea"/>
          <a:cs typeface="+mn-cs"/>
        </a:defRPr>
      </a:lvl7pPr>
      <a:lvl8pPr marL="3199580" algn="l" defTabSz="914165" rtl="0" eaLnBrk="1" latinLnBrk="0" hangingPunct="1">
        <a:defRPr sz="1800" kern="1200">
          <a:solidFill>
            <a:schemeClr val="tx1"/>
          </a:solidFill>
          <a:latin typeface="+mn-lt"/>
          <a:ea typeface="+mn-ea"/>
          <a:cs typeface="+mn-cs"/>
        </a:defRPr>
      </a:lvl8pPr>
      <a:lvl9pPr marL="3656665" algn="l" defTabSz="914165"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bwMode="auto">
          <a:xfrm>
            <a:off x="228600" y="152401"/>
            <a:ext cx="8610600" cy="1066800"/>
          </a:xfrm>
          <a:prstGeom prst="rect">
            <a:avLst/>
          </a:prstGeom>
          <a:noFill/>
          <a:ln w="9525">
            <a:noFill/>
            <a:miter lim="800000"/>
            <a:headEnd/>
            <a:tailEnd/>
          </a:ln>
        </p:spPr>
        <p:txBody>
          <a:bodyPr vert="horz" wrap="square" lIns="91416" tIns="45709" rIns="91416" bIns="45709" numCol="1" anchor="t" anchorCtr="0" compatLnSpc="1">
            <a:prstTxWarp prst="textNoShape">
              <a:avLst/>
            </a:prstTxWarp>
          </a:bodyPr>
          <a:lstStyle/>
          <a:p>
            <a:pPr lvl="0"/>
            <a:r>
              <a:rPr lang="en-US" altLang="en-US"/>
              <a:t>Click to edit Master title style</a:t>
            </a:r>
          </a:p>
        </p:txBody>
      </p:sp>
      <p:sp>
        <p:nvSpPr>
          <p:cNvPr id="5123" name="Rectangle 1027"/>
          <p:cNvSpPr>
            <a:spLocks noGrp="1" noChangeArrowheads="1"/>
          </p:cNvSpPr>
          <p:nvPr>
            <p:ph type="body" idx="1"/>
          </p:nvPr>
        </p:nvSpPr>
        <p:spPr bwMode="auto">
          <a:xfrm>
            <a:off x="228600" y="1371600"/>
            <a:ext cx="8610600" cy="4876800"/>
          </a:xfrm>
          <a:prstGeom prst="rect">
            <a:avLst/>
          </a:prstGeom>
          <a:noFill/>
          <a:ln w="9525">
            <a:noFill/>
            <a:miter lim="800000"/>
            <a:headEnd/>
            <a:tailEnd/>
          </a:ln>
        </p:spPr>
        <p:txBody>
          <a:bodyPr vert="horz" wrap="square" lIns="91416" tIns="45709" rIns="91416" bIns="45709"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0357" name="Rectangle 1029"/>
          <p:cNvSpPr>
            <a:spLocks noGrp="1" noChangeArrowheads="1"/>
          </p:cNvSpPr>
          <p:nvPr>
            <p:ph type="ftr" sz="quarter" idx="3"/>
          </p:nvPr>
        </p:nvSpPr>
        <p:spPr bwMode="auto">
          <a:xfrm>
            <a:off x="3124201" y="6248400"/>
            <a:ext cx="2895600" cy="457200"/>
          </a:xfrm>
          <a:prstGeom prst="rect">
            <a:avLst/>
          </a:prstGeom>
          <a:noFill/>
          <a:ln w="9525">
            <a:noFill/>
            <a:miter lim="800000"/>
            <a:headEnd/>
            <a:tailEnd/>
          </a:ln>
          <a:effectLst/>
        </p:spPr>
        <p:txBody>
          <a:bodyPr vert="horz" wrap="square" lIns="91416" tIns="45709" rIns="91416" bIns="45709" numCol="1" anchor="b" anchorCtr="0" compatLnSpc="1">
            <a:prstTxWarp prst="textNoShape">
              <a:avLst/>
            </a:prstTxWarp>
          </a:bodyPr>
          <a:lstStyle>
            <a:lvl1pPr algn="ctr">
              <a:defRPr sz="1200">
                <a:latin typeface="Garamond" pitchFamily="18" charset="0"/>
              </a:defRPr>
            </a:lvl1pPr>
          </a:lstStyle>
          <a:p>
            <a:pPr defTabSz="914165"/>
            <a:r>
              <a:rPr lang="en-US" altLang="en-US">
                <a:solidFill>
                  <a:srgbClr val="000000"/>
                </a:solidFill>
              </a:rPr>
              <a:t>Juan Gómez Luna Peking University. Beijing, September 7, 2015 </a:t>
            </a:r>
          </a:p>
        </p:txBody>
      </p:sp>
      <p:sp>
        <p:nvSpPr>
          <p:cNvPr id="100358" name="Rectangle 1030"/>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16" tIns="45709" rIns="91416" bIns="45709" numCol="1" anchor="b" anchorCtr="0" compatLnSpc="1">
            <a:prstTxWarp prst="textNoShape">
              <a:avLst/>
            </a:prstTxWarp>
          </a:bodyPr>
          <a:lstStyle>
            <a:lvl1pPr algn="r">
              <a:defRPr sz="1600">
                <a:latin typeface="Garamond" pitchFamily="18" charset="0"/>
              </a:defRPr>
            </a:lvl1pPr>
          </a:lstStyle>
          <a:p>
            <a:pPr defTabSz="914165"/>
            <a:fld id="{6F400BD0-49BF-48FC-8114-37C1D4F5AB3D}" type="slidenum">
              <a:rPr lang="en-US" altLang="en-US" smtClean="0">
                <a:solidFill>
                  <a:srgbClr val="000000"/>
                </a:solidFill>
              </a:rPr>
              <a:pPr defTabSz="914165"/>
              <a:t>‹#›</a:t>
            </a:fld>
            <a:endParaRPr lang="en-US" altLang="en-US">
              <a:solidFill>
                <a:srgbClr val="000000"/>
              </a:solidFill>
            </a:endParaRPr>
          </a:p>
        </p:txBody>
      </p:sp>
      <p:sp>
        <p:nvSpPr>
          <p:cNvPr id="100360" name="Line 1032"/>
          <p:cNvSpPr>
            <a:spLocks noChangeShapeType="1"/>
          </p:cNvSpPr>
          <p:nvPr/>
        </p:nvSpPr>
        <p:spPr bwMode="auto">
          <a:xfrm>
            <a:off x="228600" y="6381328"/>
            <a:ext cx="8610600" cy="0"/>
          </a:xfrm>
          <a:prstGeom prst="line">
            <a:avLst/>
          </a:prstGeom>
          <a:noFill/>
          <a:ln w="19050">
            <a:solidFill>
              <a:schemeClr val="accent1"/>
            </a:solidFill>
            <a:round/>
            <a:headEnd/>
            <a:tailEnd/>
          </a:ln>
          <a:effectLst/>
        </p:spPr>
        <p:txBody>
          <a:bodyPr lIns="91416" tIns="45709" rIns="91416" bIns="45709"/>
          <a:lstStyle/>
          <a:p>
            <a:pPr defTabSz="914165">
              <a:defRPr/>
            </a:pPr>
            <a:endParaRPr lang="en-US">
              <a:solidFill>
                <a:srgbClr val="000000"/>
              </a:solidFill>
              <a:latin typeface="Tahoma"/>
            </a:endParaRPr>
          </a:p>
        </p:txBody>
      </p:sp>
      <p:sp>
        <p:nvSpPr>
          <p:cNvPr id="100361" name="Line 1033"/>
          <p:cNvSpPr>
            <a:spLocks noChangeShapeType="1"/>
          </p:cNvSpPr>
          <p:nvPr/>
        </p:nvSpPr>
        <p:spPr bwMode="auto">
          <a:xfrm>
            <a:off x="228600" y="914400"/>
            <a:ext cx="8610600" cy="0"/>
          </a:xfrm>
          <a:prstGeom prst="line">
            <a:avLst/>
          </a:prstGeom>
          <a:noFill/>
          <a:ln w="19050">
            <a:solidFill>
              <a:schemeClr val="accent1"/>
            </a:solidFill>
            <a:round/>
            <a:headEnd/>
            <a:tailEnd/>
          </a:ln>
          <a:effectLst/>
        </p:spPr>
        <p:txBody>
          <a:bodyPr lIns="91416" tIns="45709" rIns="91416" bIns="45709"/>
          <a:lstStyle/>
          <a:p>
            <a:pPr defTabSz="914165">
              <a:defRPr/>
            </a:pPr>
            <a:endParaRPr lang="en-US">
              <a:solidFill>
                <a:srgbClr val="000000"/>
              </a:solidFill>
              <a:latin typeface="Tahoma"/>
            </a:endParaRPr>
          </a:p>
        </p:txBody>
      </p:sp>
    </p:spTree>
    <p:extLst>
      <p:ext uri="{BB962C8B-B14F-4D97-AF65-F5344CB8AC3E}">
        <p14:creationId xmlns:p14="http://schemas.microsoft.com/office/powerpoint/2010/main" val="2151711694"/>
      </p:ext>
    </p:extLst>
  </p:cSld>
  <p:clrMap bg1="lt1" tx1="dk1" bg2="lt2" tx2="dk2" accent1="accent1" accent2="accent2" accent3="accent3" accent4="accent4" accent5="accent5" accent6="accent6" hlink="hlink" folHlink="folHlink"/>
  <p:sldLayoutIdLst>
    <p:sldLayoutId id="2147484850" r:id="rId1"/>
    <p:sldLayoutId id="2147484851" r:id="rId2"/>
    <p:sldLayoutId id="2147484852" r:id="rId3"/>
    <p:sldLayoutId id="2147484853" r:id="rId4"/>
    <p:sldLayoutId id="2147484854" r:id="rId5"/>
    <p:sldLayoutId id="2147484855" r:id="rId6"/>
    <p:sldLayoutId id="2147484856" r:id="rId7"/>
    <p:sldLayoutId id="2147484857" r:id="rId8"/>
    <p:sldLayoutId id="2147484858" r:id="rId9"/>
    <p:sldLayoutId id="2147484859" r:id="rId10"/>
    <p:sldLayoutId id="2147484860" r:id="rId11"/>
  </p:sldLayoutIdLst>
  <p:hf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Garamond" pitchFamily="18" charset="0"/>
        </a:defRPr>
      </a:lvl2pPr>
      <a:lvl3pPr algn="l" rtl="0" eaLnBrk="0" fontAlgn="base" hangingPunct="0">
        <a:spcBef>
          <a:spcPct val="0"/>
        </a:spcBef>
        <a:spcAft>
          <a:spcPct val="0"/>
        </a:spcAft>
        <a:defRPr sz="4000">
          <a:solidFill>
            <a:schemeClr val="tx2"/>
          </a:solidFill>
          <a:latin typeface="Garamond" pitchFamily="18" charset="0"/>
        </a:defRPr>
      </a:lvl3pPr>
      <a:lvl4pPr algn="l" rtl="0" eaLnBrk="0" fontAlgn="base" hangingPunct="0">
        <a:spcBef>
          <a:spcPct val="0"/>
        </a:spcBef>
        <a:spcAft>
          <a:spcPct val="0"/>
        </a:spcAft>
        <a:defRPr sz="4000">
          <a:solidFill>
            <a:schemeClr val="tx2"/>
          </a:solidFill>
          <a:latin typeface="Garamond" pitchFamily="18" charset="0"/>
        </a:defRPr>
      </a:lvl4pPr>
      <a:lvl5pPr algn="l" rtl="0" eaLnBrk="0" fontAlgn="base" hangingPunct="0">
        <a:spcBef>
          <a:spcPct val="0"/>
        </a:spcBef>
        <a:spcAft>
          <a:spcPct val="0"/>
        </a:spcAft>
        <a:defRPr sz="4000">
          <a:solidFill>
            <a:schemeClr val="tx2"/>
          </a:solidFill>
          <a:latin typeface="Garamond" pitchFamily="18" charset="0"/>
        </a:defRPr>
      </a:lvl5pPr>
      <a:lvl6pPr marL="457082" algn="l" rtl="0" fontAlgn="base">
        <a:spcBef>
          <a:spcPct val="0"/>
        </a:spcBef>
        <a:spcAft>
          <a:spcPct val="0"/>
        </a:spcAft>
        <a:defRPr sz="4000">
          <a:solidFill>
            <a:schemeClr val="tx2"/>
          </a:solidFill>
          <a:latin typeface="Garamond" pitchFamily="18" charset="0"/>
        </a:defRPr>
      </a:lvl6pPr>
      <a:lvl7pPr marL="914165" algn="l" rtl="0" fontAlgn="base">
        <a:spcBef>
          <a:spcPct val="0"/>
        </a:spcBef>
        <a:spcAft>
          <a:spcPct val="0"/>
        </a:spcAft>
        <a:defRPr sz="4000">
          <a:solidFill>
            <a:schemeClr val="tx2"/>
          </a:solidFill>
          <a:latin typeface="Garamond" pitchFamily="18" charset="0"/>
        </a:defRPr>
      </a:lvl7pPr>
      <a:lvl8pPr marL="1371250" algn="l" rtl="0" fontAlgn="base">
        <a:spcBef>
          <a:spcPct val="0"/>
        </a:spcBef>
        <a:spcAft>
          <a:spcPct val="0"/>
        </a:spcAft>
        <a:defRPr sz="4000">
          <a:solidFill>
            <a:schemeClr val="tx2"/>
          </a:solidFill>
          <a:latin typeface="Garamond" pitchFamily="18" charset="0"/>
        </a:defRPr>
      </a:lvl8pPr>
      <a:lvl9pPr marL="1828332" algn="l" rtl="0" fontAlgn="base">
        <a:spcBef>
          <a:spcPct val="0"/>
        </a:spcBef>
        <a:spcAft>
          <a:spcPct val="0"/>
        </a:spcAft>
        <a:defRPr sz="4000">
          <a:solidFill>
            <a:schemeClr val="tx2"/>
          </a:solidFill>
          <a:latin typeface="Garamond" pitchFamily="18" charset="0"/>
        </a:defRPr>
      </a:lvl9pPr>
    </p:titleStyle>
    <p:bodyStyle>
      <a:lvl1pPr marL="342813" indent="-342813" algn="l" rtl="0" eaLnBrk="0" fontAlgn="base" hangingPunct="0">
        <a:spcBef>
          <a:spcPct val="20000"/>
        </a:spcBef>
        <a:spcAft>
          <a:spcPct val="0"/>
        </a:spcAft>
        <a:buClr>
          <a:schemeClr val="accent1"/>
        </a:buClr>
        <a:buSzPct val="65000"/>
        <a:buFont typeface="Wingdings" pitchFamily="2" charset="2"/>
        <a:buChar char="n"/>
        <a:defRPr sz="2400">
          <a:solidFill>
            <a:schemeClr val="tx1"/>
          </a:solidFill>
          <a:latin typeface="+mn-lt"/>
          <a:ea typeface="+mn-ea"/>
          <a:cs typeface="+mn-cs"/>
        </a:defRPr>
      </a:lvl1pPr>
      <a:lvl2pPr marL="669753" indent="-325355" algn="l" rtl="0" eaLnBrk="0" fontAlgn="base" hangingPunct="0">
        <a:spcBef>
          <a:spcPct val="20000"/>
        </a:spcBef>
        <a:spcAft>
          <a:spcPct val="0"/>
        </a:spcAft>
        <a:buClr>
          <a:schemeClr val="accent2"/>
        </a:buClr>
        <a:buSzPct val="60000"/>
        <a:buFont typeface="Wingdings" pitchFamily="2" charset="2"/>
        <a:buChar char="q"/>
        <a:defRPr sz="2200">
          <a:solidFill>
            <a:schemeClr val="tx1"/>
          </a:solidFill>
          <a:latin typeface="+mn-lt"/>
        </a:defRPr>
      </a:lvl2pPr>
      <a:lvl3pPr marL="1022089" indent="-350748" algn="l" rtl="0" eaLnBrk="0" fontAlgn="base" hangingPunct="0">
        <a:spcBef>
          <a:spcPct val="20000"/>
        </a:spcBef>
        <a:spcAft>
          <a:spcPct val="0"/>
        </a:spcAft>
        <a:buClr>
          <a:schemeClr val="accent1"/>
        </a:buClr>
        <a:buSzPct val="65000"/>
        <a:buFont typeface="Wingdings" pitchFamily="2" charset="2"/>
        <a:buChar char="n"/>
        <a:defRPr sz="2000">
          <a:solidFill>
            <a:schemeClr val="tx1"/>
          </a:solidFill>
          <a:latin typeface="+mn-lt"/>
        </a:defRPr>
      </a:lvl3pPr>
      <a:lvl4pPr marL="1339507" indent="-315833"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defRPr>
      </a:lvl4pPr>
      <a:lvl5pPr marL="1680733" indent="-339639"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defRPr>
      </a:lvl5pPr>
      <a:lvl6pPr marL="2137818" indent="-339639"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4898" indent="-339639"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1983" indent="-339639"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063" indent="-339639"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165" rtl="0" eaLnBrk="1" latinLnBrk="0" hangingPunct="1">
        <a:defRPr sz="1800" kern="1200">
          <a:solidFill>
            <a:schemeClr val="tx1"/>
          </a:solidFill>
          <a:latin typeface="+mn-lt"/>
          <a:ea typeface="+mn-ea"/>
          <a:cs typeface="+mn-cs"/>
        </a:defRPr>
      </a:lvl1pPr>
      <a:lvl2pPr marL="457082" algn="l" defTabSz="914165" rtl="0" eaLnBrk="1" latinLnBrk="0" hangingPunct="1">
        <a:defRPr sz="1800" kern="1200">
          <a:solidFill>
            <a:schemeClr val="tx1"/>
          </a:solidFill>
          <a:latin typeface="+mn-lt"/>
          <a:ea typeface="+mn-ea"/>
          <a:cs typeface="+mn-cs"/>
        </a:defRPr>
      </a:lvl2pPr>
      <a:lvl3pPr marL="914165" algn="l" defTabSz="914165" rtl="0" eaLnBrk="1" latinLnBrk="0" hangingPunct="1">
        <a:defRPr sz="1800" kern="1200">
          <a:solidFill>
            <a:schemeClr val="tx1"/>
          </a:solidFill>
          <a:latin typeface="+mn-lt"/>
          <a:ea typeface="+mn-ea"/>
          <a:cs typeface="+mn-cs"/>
        </a:defRPr>
      </a:lvl3pPr>
      <a:lvl4pPr marL="1371250" algn="l" defTabSz="914165" rtl="0" eaLnBrk="1" latinLnBrk="0" hangingPunct="1">
        <a:defRPr sz="1800" kern="1200">
          <a:solidFill>
            <a:schemeClr val="tx1"/>
          </a:solidFill>
          <a:latin typeface="+mn-lt"/>
          <a:ea typeface="+mn-ea"/>
          <a:cs typeface="+mn-cs"/>
        </a:defRPr>
      </a:lvl4pPr>
      <a:lvl5pPr marL="1828332" algn="l" defTabSz="914165" rtl="0" eaLnBrk="1" latinLnBrk="0" hangingPunct="1">
        <a:defRPr sz="1800" kern="1200">
          <a:solidFill>
            <a:schemeClr val="tx1"/>
          </a:solidFill>
          <a:latin typeface="+mn-lt"/>
          <a:ea typeface="+mn-ea"/>
          <a:cs typeface="+mn-cs"/>
        </a:defRPr>
      </a:lvl5pPr>
      <a:lvl6pPr marL="2285415" algn="l" defTabSz="914165" rtl="0" eaLnBrk="1" latinLnBrk="0" hangingPunct="1">
        <a:defRPr sz="1800" kern="1200">
          <a:solidFill>
            <a:schemeClr val="tx1"/>
          </a:solidFill>
          <a:latin typeface="+mn-lt"/>
          <a:ea typeface="+mn-ea"/>
          <a:cs typeface="+mn-cs"/>
        </a:defRPr>
      </a:lvl6pPr>
      <a:lvl7pPr marL="2742500" algn="l" defTabSz="914165" rtl="0" eaLnBrk="1" latinLnBrk="0" hangingPunct="1">
        <a:defRPr sz="1800" kern="1200">
          <a:solidFill>
            <a:schemeClr val="tx1"/>
          </a:solidFill>
          <a:latin typeface="+mn-lt"/>
          <a:ea typeface="+mn-ea"/>
          <a:cs typeface="+mn-cs"/>
        </a:defRPr>
      </a:lvl7pPr>
      <a:lvl8pPr marL="3199580" algn="l" defTabSz="914165" rtl="0" eaLnBrk="1" latinLnBrk="0" hangingPunct="1">
        <a:defRPr sz="1800" kern="1200">
          <a:solidFill>
            <a:schemeClr val="tx1"/>
          </a:solidFill>
          <a:latin typeface="+mn-lt"/>
          <a:ea typeface="+mn-ea"/>
          <a:cs typeface="+mn-cs"/>
        </a:defRPr>
      </a:lvl8pPr>
      <a:lvl9pPr marL="3656665" algn="l" defTabSz="914165"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bwMode="auto">
          <a:xfrm>
            <a:off x="228600" y="152401"/>
            <a:ext cx="8610600" cy="1066800"/>
          </a:xfrm>
          <a:prstGeom prst="rect">
            <a:avLst/>
          </a:prstGeom>
          <a:noFill/>
          <a:ln w="9525">
            <a:noFill/>
            <a:miter lim="800000"/>
            <a:headEnd/>
            <a:tailEnd/>
          </a:ln>
        </p:spPr>
        <p:txBody>
          <a:bodyPr vert="horz" wrap="square" lIns="91402" tIns="45702" rIns="91402" bIns="45702" numCol="1" anchor="t" anchorCtr="0" compatLnSpc="1">
            <a:prstTxWarp prst="textNoShape">
              <a:avLst/>
            </a:prstTxWarp>
          </a:bodyPr>
          <a:lstStyle/>
          <a:p>
            <a:pPr lvl="0"/>
            <a:r>
              <a:rPr lang="en-US" altLang="en-US"/>
              <a:t>Click to edit Master title style</a:t>
            </a:r>
          </a:p>
        </p:txBody>
      </p:sp>
      <p:sp>
        <p:nvSpPr>
          <p:cNvPr id="5123" name="Rectangle 1027"/>
          <p:cNvSpPr>
            <a:spLocks noGrp="1" noChangeArrowheads="1"/>
          </p:cNvSpPr>
          <p:nvPr>
            <p:ph type="body" idx="1"/>
          </p:nvPr>
        </p:nvSpPr>
        <p:spPr bwMode="auto">
          <a:xfrm>
            <a:off x="228600" y="1371600"/>
            <a:ext cx="8610600" cy="4876800"/>
          </a:xfrm>
          <a:prstGeom prst="rect">
            <a:avLst/>
          </a:prstGeom>
          <a:noFill/>
          <a:ln w="9525">
            <a:noFill/>
            <a:miter lim="800000"/>
            <a:headEnd/>
            <a:tailEnd/>
          </a:ln>
        </p:spPr>
        <p:txBody>
          <a:bodyPr vert="horz" wrap="square" lIns="91402" tIns="45702" rIns="91402" bIns="45702"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0357" name="Rectangle 1029"/>
          <p:cNvSpPr>
            <a:spLocks noGrp="1" noChangeArrowheads="1"/>
          </p:cNvSpPr>
          <p:nvPr>
            <p:ph type="ftr" sz="quarter" idx="3"/>
          </p:nvPr>
        </p:nvSpPr>
        <p:spPr bwMode="auto">
          <a:xfrm>
            <a:off x="3124201" y="6248400"/>
            <a:ext cx="2895600" cy="457200"/>
          </a:xfrm>
          <a:prstGeom prst="rect">
            <a:avLst/>
          </a:prstGeom>
          <a:noFill/>
          <a:ln w="9525">
            <a:noFill/>
            <a:miter lim="800000"/>
            <a:headEnd/>
            <a:tailEnd/>
          </a:ln>
          <a:effectLst/>
        </p:spPr>
        <p:txBody>
          <a:bodyPr vert="horz" wrap="square" lIns="91402" tIns="45702" rIns="91402" bIns="45702" numCol="1" anchor="b" anchorCtr="0" compatLnSpc="1">
            <a:prstTxWarp prst="textNoShape">
              <a:avLst/>
            </a:prstTxWarp>
          </a:bodyPr>
          <a:lstStyle>
            <a:lvl1pPr algn="ctr">
              <a:defRPr sz="1200">
                <a:latin typeface="Garamond" pitchFamily="18" charset="0"/>
              </a:defRPr>
            </a:lvl1pPr>
          </a:lstStyle>
          <a:p>
            <a:pPr defTabSz="914024"/>
            <a:r>
              <a:rPr lang="en-US" altLang="en-US">
                <a:solidFill>
                  <a:srgbClr val="000000"/>
                </a:solidFill>
              </a:rPr>
              <a:t>Juan Gómez Luna Peking University. Beijing, September 7, 2015 </a:t>
            </a:r>
          </a:p>
        </p:txBody>
      </p:sp>
      <p:sp>
        <p:nvSpPr>
          <p:cNvPr id="100358" name="Rectangle 1030"/>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02" tIns="45702" rIns="91402" bIns="45702" numCol="1" anchor="b" anchorCtr="0" compatLnSpc="1">
            <a:prstTxWarp prst="textNoShape">
              <a:avLst/>
            </a:prstTxWarp>
          </a:bodyPr>
          <a:lstStyle>
            <a:lvl1pPr algn="r">
              <a:defRPr sz="1600">
                <a:latin typeface="Garamond" pitchFamily="18" charset="0"/>
              </a:defRPr>
            </a:lvl1pPr>
          </a:lstStyle>
          <a:p>
            <a:pPr defTabSz="914024"/>
            <a:fld id="{6F400BD0-49BF-48FC-8114-37C1D4F5AB3D}" type="slidenum">
              <a:rPr lang="en-US" altLang="en-US">
                <a:solidFill>
                  <a:srgbClr val="000000"/>
                </a:solidFill>
              </a:rPr>
              <a:pPr defTabSz="914024"/>
              <a:t>‹#›</a:t>
            </a:fld>
            <a:endParaRPr lang="en-US" altLang="en-US">
              <a:solidFill>
                <a:srgbClr val="000000"/>
              </a:solidFill>
            </a:endParaRPr>
          </a:p>
        </p:txBody>
      </p:sp>
      <p:sp>
        <p:nvSpPr>
          <p:cNvPr id="100360" name="Line 1032"/>
          <p:cNvSpPr>
            <a:spLocks noChangeShapeType="1"/>
          </p:cNvSpPr>
          <p:nvPr/>
        </p:nvSpPr>
        <p:spPr bwMode="auto">
          <a:xfrm>
            <a:off x="228600" y="6381328"/>
            <a:ext cx="8610600" cy="0"/>
          </a:xfrm>
          <a:prstGeom prst="line">
            <a:avLst/>
          </a:prstGeom>
          <a:noFill/>
          <a:ln w="19050">
            <a:solidFill>
              <a:schemeClr val="accent1"/>
            </a:solidFill>
            <a:round/>
            <a:headEnd/>
            <a:tailEnd/>
          </a:ln>
          <a:effectLst/>
        </p:spPr>
        <p:txBody>
          <a:bodyPr lIns="91402" tIns="45702" rIns="91402" bIns="45702"/>
          <a:lstStyle/>
          <a:p>
            <a:pPr defTabSz="914024">
              <a:defRPr/>
            </a:pPr>
            <a:endParaRPr lang="en-US">
              <a:solidFill>
                <a:srgbClr val="000000"/>
              </a:solidFill>
              <a:latin typeface="Tahoma"/>
            </a:endParaRPr>
          </a:p>
        </p:txBody>
      </p:sp>
      <p:sp>
        <p:nvSpPr>
          <p:cNvPr id="100361" name="Line 1033"/>
          <p:cNvSpPr>
            <a:spLocks noChangeShapeType="1"/>
          </p:cNvSpPr>
          <p:nvPr/>
        </p:nvSpPr>
        <p:spPr bwMode="auto">
          <a:xfrm>
            <a:off x="228600" y="914400"/>
            <a:ext cx="8610600" cy="0"/>
          </a:xfrm>
          <a:prstGeom prst="line">
            <a:avLst/>
          </a:prstGeom>
          <a:noFill/>
          <a:ln w="19050">
            <a:solidFill>
              <a:schemeClr val="accent1"/>
            </a:solidFill>
            <a:round/>
            <a:headEnd/>
            <a:tailEnd/>
          </a:ln>
          <a:effectLst/>
        </p:spPr>
        <p:txBody>
          <a:bodyPr lIns="91402" tIns="45702" rIns="91402" bIns="45702"/>
          <a:lstStyle/>
          <a:p>
            <a:pPr defTabSz="914024">
              <a:defRPr/>
            </a:pPr>
            <a:endParaRPr lang="en-US">
              <a:solidFill>
                <a:srgbClr val="000000"/>
              </a:solidFill>
              <a:latin typeface="Tahoma"/>
            </a:endParaRPr>
          </a:p>
        </p:txBody>
      </p:sp>
      <p:pic>
        <p:nvPicPr>
          <p:cNvPr id="8" name="Picture 7" descr="safari.png"/>
          <p:cNvPicPr>
            <a:picLocks noChangeAspect="1"/>
          </p:cNvPicPr>
          <p:nvPr userDrawn="1"/>
        </p:nvPicPr>
        <p:blipFill>
          <a:blip r:embed="rId13" cstate="print"/>
          <a:stretch>
            <a:fillRect/>
          </a:stretch>
        </p:blipFill>
        <p:spPr>
          <a:xfrm>
            <a:off x="179513" y="6453336"/>
            <a:ext cx="1080120" cy="312522"/>
          </a:xfrm>
          <a:prstGeom prst="rect">
            <a:avLst/>
          </a:prstGeom>
        </p:spPr>
      </p:pic>
    </p:spTree>
    <p:extLst>
      <p:ext uri="{BB962C8B-B14F-4D97-AF65-F5344CB8AC3E}">
        <p14:creationId xmlns:p14="http://schemas.microsoft.com/office/powerpoint/2010/main" val="3691673417"/>
      </p:ext>
    </p:extLst>
  </p:cSld>
  <p:clrMap bg1="lt1" tx1="dk1" bg2="lt2" tx2="dk2" accent1="accent1" accent2="accent2" accent3="accent3" accent4="accent4" accent5="accent5" accent6="accent6" hlink="hlink" folHlink="folHlink"/>
  <p:sldLayoutIdLst>
    <p:sldLayoutId id="2147484862" r:id="rId1"/>
    <p:sldLayoutId id="2147484863" r:id="rId2"/>
    <p:sldLayoutId id="2147484864" r:id="rId3"/>
    <p:sldLayoutId id="2147484865" r:id="rId4"/>
    <p:sldLayoutId id="2147484866" r:id="rId5"/>
    <p:sldLayoutId id="2147484867" r:id="rId6"/>
    <p:sldLayoutId id="2147484868" r:id="rId7"/>
    <p:sldLayoutId id="2147484869" r:id="rId8"/>
    <p:sldLayoutId id="2147484870" r:id="rId9"/>
    <p:sldLayoutId id="2147484871" r:id="rId10"/>
    <p:sldLayoutId id="2147484872" r:id="rId11"/>
  </p:sldLayoutIdLst>
  <p:hf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Garamond" pitchFamily="18" charset="0"/>
        </a:defRPr>
      </a:lvl2pPr>
      <a:lvl3pPr algn="l" rtl="0" eaLnBrk="0" fontAlgn="base" hangingPunct="0">
        <a:spcBef>
          <a:spcPct val="0"/>
        </a:spcBef>
        <a:spcAft>
          <a:spcPct val="0"/>
        </a:spcAft>
        <a:defRPr sz="4000">
          <a:solidFill>
            <a:schemeClr val="tx2"/>
          </a:solidFill>
          <a:latin typeface="Garamond" pitchFamily="18" charset="0"/>
        </a:defRPr>
      </a:lvl3pPr>
      <a:lvl4pPr algn="l" rtl="0" eaLnBrk="0" fontAlgn="base" hangingPunct="0">
        <a:spcBef>
          <a:spcPct val="0"/>
        </a:spcBef>
        <a:spcAft>
          <a:spcPct val="0"/>
        </a:spcAft>
        <a:defRPr sz="4000">
          <a:solidFill>
            <a:schemeClr val="tx2"/>
          </a:solidFill>
          <a:latin typeface="Garamond" pitchFamily="18" charset="0"/>
        </a:defRPr>
      </a:lvl4pPr>
      <a:lvl5pPr algn="l" rtl="0" eaLnBrk="0" fontAlgn="base" hangingPunct="0">
        <a:spcBef>
          <a:spcPct val="0"/>
        </a:spcBef>
        <a:spcAft>
          <a:spcPct val="0"/>
        </a:spcAft>
        <a:defRPr sz="4000">
          <a:solidFill>
            <a:schemeClr val="tx2"/>
          </a:solidFill>
          <a:latin typeface="Garamond" pitchFamily="18" charset="0"/>
        </a:defRPr>
      </a:lvl5pPr>
      <a:lvl6pPr marL="457011" algn="l" rtl="0" fontAlgn="base">
        <a:spcBef>
          <a:spcPct val="0"/>
        </a:spcBef>
        <a:spcAft>
          <a:spcPct val="0"/>
        </a:spcAft>
        <a:defRPr sz="4000">
          <a:solidFill>
            <a:schemeClr val="tx2"/>
          </a:solidFill>
          <a:latin typeface="Garamond" pitchFamily="18" charset="0"/>
        </a:defRPr>
      </a:lvl6pPr>
      <a:lvl7pPr marL="914024" algn="l" rtl="0" fontAlgn="base">
        <a:spcBef>
          <a:spcPct val="0"/>
        </a:spcBef>
        <a:spcAft>
          <a:spcPct val="0"/>
        </a:spcAft>
        <a:defRPr sz="4000">
          <a:solidFill>
            <a:schemeClr val="tx2"/>
          </a:solidFill>
          <a:latin typeface="Garamond" pitchFamily="18" charset="0"/>
        </a:defRPr>
      </a:lvl7pPr>
      <a:lvl8pPr marL="1371040" algn="l" rtl="0" fontAlgn="base">
        <a:spcBef>
          <a:spcPct val="0"/>
        </a:spcBef>
        <a:spcAft>
          <a:spcPct val="0"/>
        </a:spcAft>
        <a:defRPr sz="4000">
          <a:solidFill>
            <a:schemeClr val="tx2"/>
          </a:solidFill>
          <a:latin typeface="Garamond" pitchFamily="18" charset="0"/>
        </a:defRPr>
      </a:lvl8pPr>
      <a:lvl9pPr marL="1828052" algn="l" rtl="0" fontAlgn="base">
        <a:spcBef>
          <a:spcPct val="0"/>
        </a:spcBef>
        <a:spcAft>
          <a:spcPct val="0"/>
        </a:spcAft>
        <a:defRPr sz="4000">
          <a:solidFill>
            <a:schemeClr val="tx2"/>
          </a:solidFill>
          <a:latin typeface="Garamond" pitchFamily="18" charset="0"/>
        </a:defRPr>
      </a:lvl9pPr>
    </p:titleStyle>
    <p:bodyStyle>
      <a:lvl1pPr marL="342761" indent="-342761" algn="l" rtl="0" eaLnBrk="0" fontAlgn="base" hangingPunct="0">
        <a:spcBef>
          <a:spcPct val="20000"/>
        </a:spcBef>
        <a:spcAft>
          <a:spcPct val="0"/>
        </a:spcAft>
        <a:buClr>
          <a:schemeClr val="accent1"/>
        </a:buClr>
        <a:buSzPct val="65000"/>
        <a:buFont typeface="Wingdings" pitchFamily="2" charset="2"/>
        <a:buChar char="n"/>
        <a:defRPr sz="2400">
          <a:solidFill>
            <a:schemeClr val="tx1"/>
          </a:solidFill>
          <a:latin typeface="+mn-lt"/>
          <a:ea typeface="+mn-ea"/>
          <a:cs typeface="+mn-cs"/>
        </a:defRPr>
      </a:lvl1pPr>
      <a:lvl2pPr marL="669650" indent="-325305" algn="l" rtl="0" eaLnBrk="0" fontAlgn="base" hangingPunct="0">
        <a:spcBef>
          <a:spcPct val="20000"/>
        </a:spcBef>
        <a:spcAft>
          <a:spcPct val="0"/>
        </a:spcAft>
        <a:buClr>
          <a:schemeClr val="accent2"/>
        </a:buClr>
        <a:buSzPct val="60000"/>
        <a:buFont typeface="Wingdings" pitchFamily="2" charset="2"/>
        <a:buChar char="q"/>
        <a:defRPr sz="2200">
          <a:solidFill>
            <a:schemeClr val="tx1"/>
          </a:solidFill>
          <a:latin typeface="+mn-lt"/>
        </a:defRPr>
      </a:lvl2pPr>
      <a:lvl3pPr marL="1021933" indent="-350694" algn="l" rtl="0" eaLnBrk="0" fontAlgn="base" hangingPunct="0">
        <a:spcBef>
          <a:spcPct val="20000"/>
        </a:spcBef>
        <a:spcAft>
          <a:spcPct val="0"/>
        </a:spcAft>
        <a:buClr>
          <a:schemeClr val="accent1"/>
        </a:buClr>
        <a:buSzPct val="65000"/>
        <a:buFont typeface="Wingdings" pitchFamily="2" charset="2"/>
        <a:buChar char="n"/>
        <a:defRPr sz="2000">
          <a:solidFill>
            <a:schemeClr val="tx1"/>
          </a:solidFill>
          <a:latin typeface="+mn-lt"/>
        </a:defRPr>
      </a:lvl3pPr>
      <a:lvl4pPr marL="1339301" indent="-315785"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defRPr>
      </a:lvl4pPr>
      <a:lvl5pPr marL="1680475" indent="-339587"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defRPr>
      </a:lvl5pPr>
      <a:lvl6pPr marL="2137491" indent="-339587"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4499" indent="-339587"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1514" indent="-339587"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8523" indent="-339587"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024" rtl="0" eaLnBrk="1" latinLnBrk="0" hangingPunct="1">
        <a:defRPr sz="1800" kern="1200">
          <a:solidFill>
            <a:schemeClr val="tx1"/>
          </a:solidFill>
          <a:latin typeface="+mn-lt"/>
          <a:ea typeface="+mn-ea"/>
          <a:cs typeface="+mn-cs"/>
        </a:defRPr>
      </a:lvl1pPr>
      <a:lvl2pPr marL="457011" algn="l" defTabSz="914024" rtl="0" eaLnBrk="1" latinLnBrk="0" hangingPunct="1">
        <a:defRPr sz="1800" kern="1200">
          <a:solidFill>
            <a:schemeClr val="tx1"/>
          </a:solidFill>
          <a:latin typeface="+mn-lt"/>
          <a:ea typeface="+mn-ea"/>
          <a:cs typeface="+mn-cs"/>
        </a:defRPr>
      </a:lvl2pPr>
      <a:lvl3pPr marL="914024" algn="l" defTabSz="914024" rtl="0" eaLnBrk="1" latinLnBrk="0" hangingPunct="1">
        <a:defRPr sz="1800" kern="1200">
          <a:solidFill>
            <a:schemeClr val="tx1"/>
          </a:solidFill>
          <a:latin typeface="+mn-lt"/>
          <a:ea typeface="+mn-ea"/>
          <a:cs typeface="+mn-cs"/>
        </a:defRPr>
      </a:lvl3pPr>
      <a:lvl4pPr marL="1371040" algn="l" defTabSz="914024" rtl="0" eaLnBrk="1" latinLnBrk="0" hangingPunct="1">
        <a:defRPr sz="1800" kern="1200">
          <a:solidFill>
            <a:schemeClr val="tx1"/>
          </a:solidFill>
          <a:latin typeface="+mn-lt"/>
          <a:ea typeface="+mn-ea"/>
          <a:cs typeface="+mn-cs"/>
        </a:defRPr>
      </a:lvl4pPr>
      <a:lvl5pPr marL="1828052" algn="l" defTabSz="914024" rtl="0" eaLnBrk="1" latinLnBrk="0" hangingPunct="1">
        <a:defRPr sz="1800" kern="1200">
          <a:solidFill>
            <a:schemeClr val="tx1"/>
          </a:solidFill>
          <a:latin typeface="+mn-lt"/>
          <a:ea typeface="+mn-ea"/>
          <a:cs typeface="+mn-cs"/>
        </a:defRPr>
      </a:lvl5pPr>
      <a:lvl6pPr marL="2285064" algn="l" defTabSz="914024" rtl="0" eaLnBrk="1" latinLnBrk="0" hangingPunct="1">
        <a:defRPr sz="1800" kern="1200">
          <a:solidFill>
            <a:schemeClr val="tx1"/>
          </a:solidFill>
          <a:latin typeface="+mn-lt"/>
          <a:ea typeface="+mn-ea"/>
          <a:cs typeface="+mn-cs"/>
        </a:defRPr>
      </a:lvl6pPr>
      <a:lvl7pPr marL="2742079" algn="l" defTabSz="914024" rtl="0" eaLnBrk="1" latinLnBrk="0" hangingPunct="1">
        <a:defRPr sz="1800" kern="1200">
          <a:solidFill>
            <a:schemeClr val="tx1"/>
          </a:solidFill>
          <a:latin typeface="+mn-lt"/>
          <a:ea typeface="+mn-ea"/>
          <a:cs typeface="+mn-cs"/>
        </a:defRPr>
      </a:lvl7pPr>
      <a:lvl8pPr marL="3199088" algn="l" defTabSz="914024" rtl="0" eaLnBrk="1" latinLnBrk="0" hangingPunct="1">
        <a:defRPr sz="1800" kern="1200">
          <a:solidFill>
            <a:schemeClr val="tx1"/>
          </a:solidFill>
          <a:latin typeface="+mn-lt"/>
          <a:ea typeface="+mn-ea"/>
          <a:cs typeface="+mn-cs"/>
        </a:defRPr>
      </a:lvl8pPr>
      <a:lvl9pPr marL="3656104" algn="l" defTabSz="914024"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bwMode="auto">
          <a:xfrm>
            <a:off x="228600" y="152400"/>
            <a:ext cx="8610600" cy="7563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dirty="0"/>
              <a:t>Click to edit Master title style</a:t>
            </a:r>
          </a:p>
        </p:txBody>
      </p:sp>
      <p:sp>
        <p:nvSpPr>
          <p:cNvPr id="5123" name="Rectangle 1027"/>
          <p:cNvSpPr>
            <a:spLocks noGrp="1" noChangeArrowheads="1"/>
          </p:cNvSpPr>
          <p:nvPr>
            <p:ph type="body" idx="1"/>
          </p:nvPr>
        </p:nvSpPr>
        <p:spPr bwMode="auto">
          <a:xfrm>
            <a:off x="228600" y="908720"/>
            <a:ext cx="8610600" cy="53396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035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Garamond" pitchFamily="18" charset="0"/>
              </a:defRPr>
            </a:lvl1pPr>
          </a:lstStyle>
          <a:p>
            <a:r>
              <a:rPr lang="en-US" altLang="en-US">
                <a:solidFill>
                  <a:srgbClr val="000000"/>
                </a:solidFill>
              </a:rPr>
              <a:t>Juan Gómez Luna Peking University. Beijing, September 7, 2015 </a:t>
            </a:r>
          </a:p>
        </p:txBody>
      </p:sp>
      <p:sp>
        <p:nvSpPr>
          <p:cNvPr id="100358" name="Rectangle 1030"/>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600">
                <a:latin typeface="Garamond" pitchFamily="18" charset="0"/>
              </a:defRPr>
            </a:lvl1pPr>
          </a:lstStyle>
          <a:p>
            <a:fld id="{6F400BD0-49BF-48FC-8114-37C1D4F5AB3D}" type="slidenum">
              <a:rPr lang="en-US" altLang="en-US">
                <a:solidFill>
                  <a:srgbClr val="000000"/>
                </a:solidFill>
              </a:rPr>
              <a:pPr/>
              <a:t>‹#›</a:t>
            </a:fld>
            <a:endParaRPr lang="en-US" altLang="en-US">
              <a:solidFill>
                <a:srgbClr val="000000"/>
              </a:solidFill>
            </a:endParaRPr>
          </a:p>
        </p:txBody>
      </p:sp>
      <p:sp>
        <p:nvSpPr>
          <p:cNvPr id="100360" name="Line 1032"/>
          <p:cNvSpPr>
            <a:spLocks noChangeShapeType="1"/>
          </p:cNvSpPr>
          <p:nvPr/>
        </p:nvSpPr>
        <p:spPr bwMode="auto">
          <a:xfrm>
            <a:off x="228600" y="6248400"/>
            <a:ext cx="8610600" cy="0"/>
          </a:xfrm>
          <a:prstGeom prst="line">
            <a:avLst/>
          </a:prstGeom>
          <a:noFill/>
          <a:ln w="19050">
            <a:solidFill>
              <a:schemeClr val="accent1"/>
            </a:solidFill>
            <a:round/>
            <a:headEnd/>
            <a:tailEnd/>
          </a:ln>
          <a:effectLst/>
        </p:spPr>
        <p:txBody>
          <a:bodyPr/>
          <a:lstStyle/>
          <a:p>
            <a:pPr>
              <a:defRPr/>
            </a:pPr>
            <a:endParaRPr lang="en-US">
              <a:solidFill>
                <a:srgbClr val="000000"/>
              </a:solidFill>
              <a:latin typeface="Tahoma"/>
            </a:endParaRPr>
          </a:p>
        </p:txBody>
      </p:sp>
      <p:sp>
        <p:nvSpPr>
          <p:cNvPr id="100361" name="Line 1033"/>
          <p:cNvSpPr>
            <a:spLocks noChangeShapeType="1"/>
          </p:cNvSpPr>
          <p:nvPr/>
        </p:nvSpPr>
        <p:spPr bwMode="auto">
          <a:xfrm>
            <a:off x="228600" y="914400"/>
            <a:ext cx="8610600" cy="0"/>
          </a:xfrm>
          <a:prstGeom prst="line">
            <a:avLst/>
          </a:prstGeom>
          <a:noFill/>
          <a:ln w="19050">
            <a:solidFill>
              <a:schemeClr val="accent1"/>
            </a:solidFill>
            <a:round/>
            <a:headEnd/>
            <a:tailEnd/>
          </a:ln>
          <a:effectLst/>
        </p:spPr>
        <p:txBody>
          <a:bodyPr/>
          <a:lstStyle/>
          <a:p>
            <a:pPr>
              <a:defRPr/>
            </a:pPr>
            <a:endParaRPr lang="en-US">
              <a:solidFill>
                <a:srgbClr val="000000"/>
              </a:solidFill>
              <a:latin typeface="Tahoma"/>
            </a:endParaRPr>
          </a:p>
        </p:txBody>
      </p:sp>
    </p:spTree>
    <p:extLst>
      <p:ext uri="{BB962C8B-B14F-4D97-AF65-F5344CB8AC3E}">
        <p14:creationId xmlns:p14="http://schemas.microsoft.com/office/powerpoint/2010/main" val="1079760595"/>
      </p:ext>
    </p:extLst>
  </p:cSld>
  <p:clrMap bg1="lt1" tx1="dk1" bg2="lt2" tx2="dk2" accent1="accent1" accent2="accent2" accent3="accent3" accent4="accent4" accent5="accent5" accent6="accent6" hlink="hlink" folHlink="folHlink"/>
  <p:sldLayoutIdLst>
    <p:sldLayoutId id="2147484874" r:id="rId1"/>
    <p:sldLayoutId id="2147484875" r:id="rId2"/>
    <p:sldLayoutId id="2147484876" r:id="rId3"/>
    <p:sldLayoutId id="2147484877" r:id="rId4"/>
    <p:sldLayoutId id="2147484878" r:id="rId5"/>
    <p:sldLayoutId id="2147484879" r:id="rId6"/>
    <p:sldLayoutId id="2147484880" r:id="rId7"/>
    <p:sldLayoutId id="2147484881" r:id="rId8"/>
    <p:sldLayoutId id="2147484882" r:id="rId9"/>
    <p:sldLayoutId id="2147484883" r:id="rId10"/>
    <p:sldLayoutId id="2147484884" r:id="rId11"/>
  </p:sldLayoutIdLst>
  <p:hf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Garamond" pitchFamily="18" charset="0"/>
        </a:defRPr>
      </a:lvl2pPr>
      <a:lvl3pPr algn="l" rtl="0" eaLnBrk="0" fontAlgn="base" hangingPunct="0">
        <a:spcBef>
          <a:spcPct val="0"/>
        </a:spcBef>
        <a:spcAft>
          <a:spcPct val="0"/>
        </a:spcAft>
        <a:defRPr sz="4000">
          <a:solidFill>
            <a:schemeClr val="tx2"/>
          </a:solidFill>
          <a:latin typeface="Garamond" pitchFamily="18" charset="0"/>
        </a:defRPr>
      </a:lvl3pPr>
      <a:lvl4pPr algn="l" rtl="0" eaLnBrk="0" fontAlgn="base" hangingPunct="0">
        <a:spcBef>
          <a:spcPct val="0"/>
        </a:spcBef>
        <a:spcAft>
          <a:spcPct val="0"/>
        </a:spcAft>
        <a:defRPr sz="4000">
          <a:solidFill>
            <a:schemeClr val="tx2"/>
          </a:solidFill>
          <a:latin typeface="Garamond" pitchFamily="18" charset="0"/>
        </a:defRPr>
      </a:lvl4pPr>
      <a:lvl5pPr algn="l" rtl="0" eaLnBrk="0" fontAlgn="base" hangingPunct="0">
        <a:spcBef>
          <a:spcPct val="0"/>
        </a:spcBef>
        <a:spcAft>
          <a:spcPct val="0"/>
        </a:spcAft>
        <a:defRPr sz="4000">
          <a:solidFill>
            <a:schemeClr val="tx2"/>
          </a:solidFill>
          <a:latin typeface="Garamond" pitchFamily="18"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24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2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0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3362" name="Rectangle 1026"/>
          <p:cNvSpPr>
            <a:spLocks noGrp="1" noChangeArrowheads="1"/>
          </p:cNvSpPr>
          <p:nvPr>
            <p:ph type="title"/>
          </p:nvPr>
        </p:nvSpPr>
        <p:spPr bwMode="auto">
          <a:xfrm>
            <a:off x="228600" y="152400"/>
            <a:ext cx="8610600" cy="884238"/>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43363" name="Rectangle 1027"/>
          <p:cNvSpPr>
            <a:spLocks noGrp="1" noChangeArrowheads="1"/>
          </p:cNvSpPr>
          <p:nvPr>
            <p:ph type="body" idx="1"/>
          </p:nvPr>
        </p:nvSpPr>
        <p:spPr bwMode="auto">
          <a:xfrm>
            <a:off x="228600" y="1095375"/>
            <a:ext cx="8610600" cy="5153025"/>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035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solidFill>
                  <a:srgbClr val="000000"/>
                </a:solidFill>
                <a:latin typeface="Garamond" charset="0"/>
              </a:defRPr>
            </a:lvl1pPr>
          </a:lstStyle>
          <a:p>
            <a:pPr fontAlgn="base">
              <a:spcBef>
                <a:spcPct val="0"/>
              </a:spcBef>
              <a:spcAft>
                <a:spcPct val="0"/>
              </a:spcAft>
              <a:defRPr/>
            </a:pPr>
            <a:r>
              <a:rPr lang="en-US">
                <a:ea typeface="ＭＳ Ｐゴシック" charset="0"/>
                <a:cs typeface="ＭＳ Ｐゴシック" charset="0"/>
              </a:rPr>
              <a:t>Juan Gómez Luna Peking University. Beijing, September 7, 2015 </a:t>
            </a:r>
          </a:p>
        </p:txBody>
      </p:sp>
      <p:sp>
        <p:nvSpPr>
          <p:cNvPr id="100358" name="Rectangle 1030"/>
          <p:cNvSpPr>
            <a:spLocks noGrp="1" noChangeArrowheads="1"/>
          </p:cNvSpPr>
          <p:nvPr>
            <p:ph type="sldNum" sz="quarter" idx="4"/>
          </p:nvPr>
        </p:nvSpPr>
        <p:spPr bwMode="auto">
          <a:xfrm>
            <a:off x="6946900" y="6373813"/>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600">
                <a:solidFill>
                  <a:srgbClr val="000000"/>
                </a:solidFill>
                <a:latin typeface="Garamond" charset="0"/>
              </a:defRPr>
            </a:lvl1pPr>
          </a:lstStyle>
          <a:p>
            <a:pPr fontAlgn="base">
              <a:spcBef>
                <a:spcPct val="0"/>
              </a:spcBef>
              <a:spcAft>
                <a:spcPct val="0"/>
              </a:spcAft>
              <a:defRPr/>
            </a:pPr>
            <a:fld id="{12B59C95-9F24-CC4B-832C-1D8C21792A43}" type="slidenum">
              <a:rPr lang="en-US">
                <a:ea typeface="ＭＳ Ｐゴシック" charset="0"/>
                <a:cs typeface="ＭＳ Ｐゴシック" charset="0"/>
              </a:rPr>
              <a:pPr fontAlgn="base">
                <a:spcBef>
                  <a:spcPct val="0"/>
                </a:spcBef>
                <a:spcAft>
                  <a:spcPct val="0"/>
                </a:spcAft>
                <a:defRPr/>
              </a:pPr>
              <a:t>‹#›</a:t>
            </a:fld>
            <a:endParaRPr lang="en-US">
              <a:ea typeface="ＭＳ Ｐゴシック" charset="0"/>
              <a:cs typeface="ＭＳ Ｐゴシック" charset="0"/>
            </a:endParaRPr>
          </a:p>
        </p:txBody>
      </p:sp>
      <p:sp>
        <p:nvSpPr>
          <p:cNvPr id="143366" name="Line 1032"/>
          <p:cNvSpPr>
            <a:spLocks noChangeShapeType="1"/>
          </p:cNvSpPr>
          <p:nvPr/>
        </p:nvSpPr>
        <p:spPr bwMode="auto">
          <a:xfrm>
            <a:off x="228600" y="6446838"/>
            <a:ext cx="8610600" cy="0"/>
          </a:xfrm>
          <a:prstGeom prst="line">
            <a:avLst/>
          </a:prstGeom>
          <a:noFill/>
          <a:ln w="19050">
            <a:solidFill>
              <a:schemeClr val="accent1"/>
            </a:solidFill>
            <a:round/>
            <a:headEnd/>
            <a:tailEn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charset="0"/>
              <a:ea typeface="ＭＳ Ｐゴシック" charset="0"/>
              <a:cs typeface="ＭＳ Ｐゴシック" charset="0"/>
            </a:endParaRPr>
          </a:p>
        </p:txBody>
      </p:sp>
      <p:sp>
        <p:nvSpPr>
          <p:cNvPr id="143367" name="Line 1033"/>
          <p:cNvSpPr>
            <a:spLocks noChangeShapeType="1"/>
          </p:cNvSpPr>
          <p:nvPr userDrawn="1"/>
        </p:nvSpPr>
        <p:spPr bwMode="auto">
          <a:xfrm>
            <a:off x="228600" y="914400"/>
            <a:ext cx="8610600" cy="0"/>
          </a:xfrm>
          <a:prstGeom prst="line">
            <a:avLst/>
          </a:prstGeom>
          <a:noFill/>
          <a:ln w="19050">
            <a:solidFill>
              <a:schemeClr val="accent1"/>
            </a:solidFill>
            <a:round/>
            <a:headEnd/>
            <a:tailEn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charset="0"/>
              <a:ea typeface="ＭＳ Ｐゴシック" charset="0"/>
              <a:cs typeface="ＭＳ Ｐゴシック" charset="0"/>
            </a:endParaRPr>
          </a:p>
        </p:txBody>
      </p:sp>
      <p:pic>
        <p:nvPicPr>
          <p:cNvPr id="143368" name="Picture 7" descr="safari.png"/>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80975" y="6602413"/>
            <a:ext cx="847725" cy="246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5159085"/>
      </p:ext>
    </p:extLst>
  </p:cSld>
  <p:clrMap bg1="lt1" tx1="dk1" bg2="lt2" tx2="dk2" accent1="accent1" accent2="accent2" accent3="accent3" accent4="accent4" accent5="accent5" accent6="accent6" hlink="hlink" folHlink="folHlink"/>
  <p:sldLayoutIdLst>
    <p:sldLayoutId id="2147484970" r:id="rId1"/>
    <p:sldLayoutId id="2147484971" r:id="rId2"/>
    <p:sldLayoutId id="2147484972" r:id="rId3"/>
    <p:sldLayoutId id="2147484973" r:id="rId4"/>
    <p:sldLayoutId id="2147484974" r:id="rId5"/>
    <p:sldLayoutId id="2147484975" r:id="rId6"/>
    <p:sldLayoutId id="2147484976" r:id="rId7"/>
    <p:sldLayoutId id="2147484977" r:id="rId8"/>
    <p:sldLayoutId id="2147484978" r:id="rId9"/>
    <p:sldLayoutId id="2147484979" r:id="rId10"/>
    <p:sldLayoutId id="2147484980" r:id="rId11"/>
    <p:sldLayoutId id="2147484981" r:id="rId12"/>
  </p:sldLayoutIdLst>
  <p:hf hdr="0" ftr="0" dt="0"/>
  <p:txStyles>
    <p:titleStyle>
      <a:lvl1pPr algn="l" rtl="0" eaLnBrk="0" fontAlgn="base" hangingPunct="0">
        <a:spcBef>
          <a:spcPct val="0"/>
        </a:spcBef>
        <a:spcAft>
          <a:spcPct val="0"/>
        </a:spcAft>
        <a:defRPr sz="4000">
          <a:solidFill>
            <a:schemeClr val="tx2"/>
          </a:solidFill>
          <a:latin typeface="+mj-lt"/>
          <a:ea typeface="ＭＳ Ｐゴシック" pitchFamily="-106" charset="-128"/>
          <a:cs typeface="ＭＳ Ｐゴシック" pitchFamily="-106" charset="-128"/>
        </a:defRPr>
      </a:lvl1pPr>
      <a:lvl2pPr algn="l" rtl="0" eaLnBrk="0" fontAlgn="base" hangingPunct="0">
        <a:spcBef>
          <a:spcPct val="0"/>
        </a:spcBef>
        <a:spcAft>
          <a:spcPct val="0"/>
        </a:spcAft>
        <a:defRPr sz="4000">
          <a:solidFill>
            <a:schemeClr val="tx2"/>
          </a:solidFill>
          <a:latin typeface="Garamond" pitchFamily="-106" charset="0"/>
          <a:ea typeface="ＭＳ Ｐゴシック" pitchFamily="-106" charset="-128"/>
          <a:cs typeface="ＭＳ Ｐゴシック" pitchFamily="-106" charset="-128"/>
        </a:defRPr>
      </a:lvl2pPr>
      <a:lvl3pPr algn="l" rtl="0" eaLnBrk="0" fontAlgn="base" hangingPunct="0">
        <a:spcBef>
          <a:spcPct val="0"/>
        </a:spcBef>
        <a:spcAft>
          <a:spcPct val="0"/>
        </a:spcAft>
        <a:defRPr sz="4000">
          <a:solidFill>
            <a:schemeClr val="tx2"/>
          </a:solidFill>
          <a:latin typeface="Garamond" pitchFamily="-106" charset="0"/>
          <a:ea typeface="ＭＳ Ｐゴシック" pitchFamily="-106" charset="-128"/>
          <a:cs typeface="ＭＳ Ｐゴシック" pitchFamily="-106" charset="-128"/>
        </a:defRPr>
      </a:lvl3pPr>
      <a:lvl4pPr algn="l" rtl="0" eaLnBrk="0" fontAlgn="base" hangingPunct="0">
        <a:spcBef>
          <a:spcPct val="0"/>
        </a:spcBef>
        <a:spcAft>
          <a:spcPct val="0"/>
        </a:spcAft>
        <a:defRPr sz="4000">
          <a:solidFill>
            <a:schemeClr val="tx2"/>
          </a:solidFill>
          <a:latin typeface="Garamond" pitchFamily="-106" charset="0"/>
          <a:ea typeface="ＭＳ Ｐゴシック" pitchFamily="-106" charset="-128"/>
          <a:cs typeface="ＭＳ Ｐゴシック" pitchFamily="-106" charset="-128"/>
        </a:defRPr>
      </a:lvl4pPr>
      <a:lvl5pPr algn="l" rtl="0" eaLnBrk="0" fontAlgn="base" hangingPunct="0">
        <a:spcBef>
          <a:spcPct val="0"/>
        </a:spcBef>
        <a:spcAft>
          <a:spcPct val="0"/>
        </a:spcAft>
        <a:defRPr sz="4000">
          <a:solidFill>
            <a:schemeClr val="tx2"/>
          </a:solidFill>
          <a:latin typeface="Garamond" pitchFamily="-106" charset="0"/>
          <a:ea typeface="ＭＳ Ｐゴシック" pitchFamily="-106" charset="-128"/>
          <a:cs typeface="ＭＳ Ｐゴシック" pitchFamily="-106" charset="-128"/>
        </a:defRPr>
      </a:lvl5pPr>
      <a:lvl6pPr marL="457200" algn="l" rtl="0" fontAlgn="base">
        <a:spcBef>
          <a:spcPct val="0"/>
        </a:spcBef>
        <a:spcAft>
          <a:spcPct val="0"/>
        </a:spcAft>
        <a:defRPr sz="4000">
          <a:solidFill>
            <a:schemeClr val="tx2"/>
          </a:solidFill>
          <a:latin typeface="Garamond" pitchFamily="-106" charset="0"/>
        </a:defRPr>
      </a:lvl6pPr>
      <a:lvl7pPr marL="914400" algn="l" rtl="0" fontAlgn="base">
        <a:spcBef>
          <a:spcPct val="0"/>
        </a:spcBef>
        <a:spcAft>
          <a:spcPct val="0"/>
        </a:spcAft>
        <a:defRPr sz="4000">
          <a:solidFill>
            <a:schemeClr val="tx2"/>
          </a:solidFill>
          <a:latin typeface="Garamond" pitchFamily="-106" charset="0"/>
        </a:defRPr>
      </a:lvl7pPr>
      <a:lvl8pPr marL="1371600" algn="l" rtl="0" fontAlgn="base">
        <a:spcBef>
          <a:spcPct val="0"/>
        </a:spcBef>
        <a:spcAft>
          <a:spcPct val="0"/>
        </a:spcAft>
        <a:defRPr sz="4000">
          <a:solidFill>
            <a:schemeClr val="tx2"/>
          </a:solidFill>
          <a:latin typeface="Garamond" pitchFamily="-106" charset="0"/>
        </a:defRPr>
      </a:lvl8pPr>
      <a:lvl9pPr marL="1828800" algn="l" rtl="0" fontAlgn="base">
        <a:spcBef>
          <a:spcPct val="0"/>
        </a:spcBef>
        <a:spcAft>
          <a:spcPct val="0"/>
        </a:spcAft>
        <a:defRPr sz="4000">
          <a:solidFill>
            <a:schemeClr val="tx2"/>
          </a:solidFill>
          <a:latin typeface="Garamond" pitchFamily="-106" charset="0"/>
        </a:defRPr>
      </a:lvl9pPr>
    </p:titleStyle>
    <p:bodyStyle>
      <a:lvl1pPr marL="342900" indent="-342900" algn="l" rtl="0" eaLnBrk="0" fontAlgn="base" hangingPunct="0">
        <a:spcBef>
          <a:spcPct val="20000"/>
        </a:spcBef>
        <a:spcAft>
          <a:spcPct val="0"/>
        </a:spcAft>
        <a:buClr>
          <a:schemeClr val="accent1"/>
        </a:buClr>
        <a:buSzPct val="65000"/>
        <a:buFont typeface="Wingdings" charset="0"/>
        <a:buChar char="n"/>
        <a:defRPr sz="2400">
          <a:solidFill>
            <a:schemeClr val="tx1"/>
          </a:solidFill>
          <a:latin typeface="+mn-lt"/>
          <a:ea typeface="ＭＳ Ｐゴシック" pitchFamily="-106" charset="-128"/>
          <a:cs typeface="ＭＳ Ｐゴシック" pitchFamily="-106" charset="-128"/>
        </a:defRPr>
      </a:lvl1pPr>
      <a:lvl2pPr marL="669925" indent="-325438" algn="l" rtl="0" eaLnBrk="0" fontAlgn="base" hangingPunct="0">
        <a:spcBef>
          <a:spcPct val="20000"/>
        </a:spcBef>
        <a:spcAft>
          <a:spcPct val="0"/>
        </a:spcAft>
        <a:buClr>
          <a:schemeClr val="accent2"/>
        </a:buClr>
        <a:buSzPct val="60000"/>
        <a:buFont typeface="Wingdings" charset="0"/>
        <a:buChar char="q"/>
        <a:defRPr sz="2200">
          <a:solidFill>
            <a:schemeClr val="tx1"/>
          </a:solidFill>
          <a:latin typeface="+mn-lt"/>
          <a:ea typeface="ＭＳ Ｐゴシック" pitchFamily="-106" charset="-128"/>
        </a:defRPr>
      </a:lvl2pPr>
      <a:lvl3pPr marL="1022350" indent="-350838" algn="l" rtl="0" eaLnBrk="0" fontAlgn="base" hangingPunct="0">
        <a:spcBef>
          <a:spcPct val="20000"/>
        </a:spcBef>
        <a:spcAft>
          <a:spcPct val="0"/>
        </a:spcAft>
        <a:buClr>
          <a:schemeClr val="accent1"/>
        </a:buClr>
        <a:buSzPct val="65000"/>
        <a:buFont typeface="Wingdings" charset="0"/>
        <a:buChar char="n"/>
        <a:defRPr sz="2000">
          <a:solidFill>
            <a:schemeClr val="tx1"/>
          </a:solidFill>
          <a:latin typeface="+mn-lt"/>
          <a:ea typeface="ＭＳ Ｐゴシック" pitchFamily="-106" charset="-128"/>
        </a:defRPr>
      </a:lvl3pPr>
      <a:lvl4pPr marL="1339850" indent="-315913" algn="l" rtl="0" eaLnBrk="0" fontAlgn="base" hangingPunct="0">
        <a:spcBef>
          <a:spcPct val="20000"/>
        </a:spcBef>
        <a:spcAft>
          <a:spcPct val="0"/>
        </a:spcAft>
        <a:buClr>
          <a:schemeClr val="accent2"/>
        </a:buClr>
        <a:buSzPct val="70000"/>
        <a:buFont typeface="Wingdings" charset="0"/>
        <a:buChar char="q"/>
        <a:defRPr>
          <a:solidFill>
            <a:schemeClr val="tx1"/>
          </a:solidFill>
          <a:latin typeface="+mn-lt"/>
          <a:ea typeface="ＭＳ Ｐゴシック" pitchFamily="-106" charset="-128"/>
        </a:defRPr>
      </a:lvl4pPr>
      <a:lvl5pPr marL="1681163" indent="-339725" algn="l" rtl="0" eaLnBrk="0" fontAlgn="base" hangingPunct="0">
        <a:spcBef>
          <a:spcPct val="20000"/>
        </a:spcBef>
        <a:spcAft>
          <a:spcPct val="0"/>
        </a:spcAft>
        <a:buClr>
          <a:schemeClr val="accent1"/>
        </a:buClr>
        <a:buSzPct val="75000"/>
        <a:buFont typeface="Wingdings" charset="0"/>
        <a:buChar char="§"/>
        <a:defRPr sz="1600">
          <a:solidFill>
            <a:schemeClr val="tx1"/>
          </a:solidFill>
          <a:latin typeface="+mn-lt"/>
          <a:ea typeface="ＭＳ Ｐゴシック" pitchFamily="-106" charset="-128"/>
        </a:defRPr>
      </a:lvl5pPr>
      <a:lvl6pPr marL="2138363" indent="-339725" algn="l" rtl="0" fontAlgn="base">
        <a:spcBef>
          <a:spcPct val="20000"/>
        </a:spcBef>
        <a:spcAft>
          <a:spcPct val="0"/>
        </a:spcAft>
        <a:buClr>
          <a:schemeClr val="accent1"/>
        </a:buClr>
        <a:buSzPct val="75000"/>
        <a:buFont typeface="Wingdings" pitchFamily="-106" charset="2"/>
        <a:buChar char="§"/>
        <a:defRPr sz="1600">
          <a:solidFill>
            <a:schemeClr val="tx1"/>
          </a:solidFill>
          <a:latin typeface="+mn-lt"/>
          <a:ea typeface="ＭＳ Ｐゴシック" pitchFamily="-106" charset="-128"/>
        </a:defRPr>
      </a:lvl6pPr>
      <a:lvl7pPr marL="2595563" indent="-339725" algn="l" rtl="0" fontAlgn="base">
        <a:spcBef>
          <a:spcPct val="20000"/>
        </a:spcBef>
        <a:spcAft>
          <a:spcPct val="0"/>
        </a:spcAft>
        <a:buClr>
          <a:schemeClr val="accent1"/>
        </a:buClr>
        <a:buSzPct val="75000"/>
        <a:buFont typeface="Wingdings" pitchFamily="-106" charset="2"/>
        <a:buChar char="§"/>
        <a:defRPr sz="1600">
          <a:solidFill>
            <a:schemeClr val="tx1"/>
          </a:solidFill>
          <a:latin typeface="+mn-lt"/>
          <a:ea typeface="ＭＳ Ｐゴシック" pitchFamily="-106" charset="-128"/>
        </a:defRPr>
      </a:lvl7pPr>
      <a:lvl8pPr marL="3052763" indent="-339725" algn="l" rtl="0" fontAlgn="base">
        <a:spcBef>
          <a:spcPct val="20000"/>
        </a:spcBef>
        <a:spcAft>
          <a:spcPct val="0"/>
        </a:spcAft>
        <a:buClr>
          <a:schemeClr val="accent1"/>
        </a:buClr>
        <a:buSzPct val="75000"/>
        <a:buFont typeface="Wingdings" pitchFamily="-106" charset="2"/>
        <a:buChar char="§"/>
        <a:defRPr sz="1600">
          <a:solidFill>
            <a:schemeClr val="tx1"/>
          </a:solidFill>
          <a:latin typeface="+mn-lt"/>
          <a:ea typeface="ＭＳ Ｐゴシック" pitchFamily="-106" charset="-128"/>
        </a:defRPr>
      </a:lvl8pPr>
      <a:lvl9pPr marL="3509963" indent="-339725" algn="l" rtl="0" fontAlgn="base">
        <a:spcBef>
          <a:spcPct val="20000"/>
        </a:spcBef>
        <a:spcAft>
          <a:spcPct val="0"/>
        </a:spcAft>
        <a:buClr>
          <a:schemeClr val="accent1"/>
        </a:buClr>
        <a:buSzPct val="75000"/>
        <a:buFont typeface="Wingdings" pitchFamily="-106" charset="2"/>
        <a:buChar char="§"/>
        <a:defRPr sz="1600">
          <a:solidFill>
            <a:schemeClr val="tx1"/>
          </a:solidFill>
          <a:latin typeface="+mn-lt"/>
          <a:ea typeface="ＭＳ Ｐゴシック" pitchFamily="-106"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bwMode="auto">
          <a:xfrm>
            <a:off x="228600" y="152400"/>
            <a:ext cx="8610600" cy="106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5123" name="Rectangle 1027"/>
          <p:cNvSpPr>
            <a:spLocks noGrp="1" noChangeArrowheads="1"/>
          </p:cNvSpPr>
          <p:nvPr>
            <p:ph type="body" idx="1"/>
          </p:nvPr>
        </p:nvSpPr>
        <p:spPr bwMode="auto">
          <a:xfrm>
            <a:off x="228600" y="1371600"/>
            <a:ext cx="8610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035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Garamond" pitchFamily="18" charset="0"/>
              </a:defRPr>
            </a:lvl1pPr>
          </a:lstStyle>
          <a:p>
            <a:r>
              <a:rPr lang="en-US" altLang="en-US">
                <a:solidFill>
                  <a:srgbClr val="000000"/>
                </a:solidFill>
              </a:rPr>
              <a:t>Juan Gómez Luna Peking University. Beijing, September 7, 2015 </a:t>
            </a:r>
          </a:p>
        </p:txBody>
      </p:sp>
      <p:sp>
        <p:nvSpPr>
          <p:cNvPr id="100358" name="Rectangle 1030"/>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600">
                <a:latin typeface="Garamond" pitchFamily="18" charset="0"/>
              </a:defRPr>
            </a:lvl1pPr>
          </a:lstStyle>
          <a:p>
            <a:fld id="{6F400BD0-49BF-48FC-8114-37C1D4F5AB3D}" type="slidenum">
              <a:rPr lang="en-US" altLang="en-US">
                <a:solidFill>
                  <a:srgbClr val="000000"/>
                </a:solidFill>
              </a:rPr>
              <a:pPr/>
              <a:t>‹#›</a:t>
            </a:fld>
            <a:endParaRPr lang="en-US" altLang="en-US">
              <a:solidFill>
                <a:srgbClr val="000000"/>
              </a:solidFill>
            </a:endParaRPr>
          </a:p>
        </p:txBody>
      </p:sp>
      <p:sp>
        <p:nvSpPr>
          <p:cNvPr id="100360" name="Line 1032"/>
          <p:cNvSpPr>
            <a:spLocks noChangeShapeType="1"/>
          </p:cNvSpPr>
          <p:nvPr/>
        </p:nvSpPr>
        <p:spPr bwMode="auto">
          <a:xfrm>
            <a:off x="228600" y="6248400"/>
            <a:ext cx="8610600" cy="0"/>
          </a:xfrm>
          <a:prstGeom prst="line">
            <a:avLst/>
          </a:prstGeom>
          <a:noFill/>
          <a:ln w="19050">
            <a:solidFill>
              <a:schemeClr val="accent1"/>
            </a:solidFill>
            <a:round/>
            <a:headEnd/>
            <a:tailEnd/>
          </a:ln>
          <a:effectLst/>
        </p:spPr>
        <p:txBody>
          <a:bodyPr/>
          <a:lstStyle/>
          <a:p>
            <a:pPr>
              <a:defRPr/>
            </a:pPr>
            <a:endParaRPr lang="en-US">
              <a:solidFill>
                <a:srgbClr val="000000"/>
              </a:solidFill>
            </a:endParaRPr>
          </a:p>
        </p:txBody>
      </p:sp>
      <p:sp>
        <p:nvSpPr>
          <p:cNvPr id="100361" name="Line 1033"/>
          <p:cNvSpPr>
            <a:spLocks noChangeShapeType="1"/>
          </p:cNvSpPr>
          <p:nvPr/>
        </p:nvSpPr>
        <p:spPr bwMode="auto">
          <a:xfrm>
            <a:off x="228600" y="914400"/>
            <a:ext cx="8610600" cy="0"/>
          </a:xfrm>
          <a:prstGeom prst="line">
            <a:avLst/>
          </a:prstGeom>
          <a:noFill/>
          <a:ln w="19050">
            <a:solidFill>
              <a:schemeClr val="accent1"/>
            </a:solidFill>
            <a:round/>
            <a:headEnd/>
            <a:tailEnd/>
          </a:ln>
          <a:effectLst/>
        </p:spPr>
        <p:txBody>
          <a:bodyPr/>
          <a:lstStyle/>
          <a:p>
            <a:pPr>
              <a:defRPr/>
            </a:pPr>
            <a:endParaRPr lang="en-US">
              <a:solidFill>
                <a:srgbClr val="000000"/>
              </a:solidFill>
            </a:endParaRPr>
          </a:p>
        </p:txBody>
      </p:sp>
      <p:pic>
        <p:nvPicPr>
          <p:cNvPr id="8" name="Picture 7" descr="safari.png"/>
          <p:cNvPicPr>
            <a:picLocks noChangeAspect="1"/>
          </p:cNvPicPr>
          <p:nvPr userDrawn="1"/>
        </p:nvPicPr>
        <p:blipFill>
          <a:blip r:embed="rId2" cstate="print"/>
          <a:stretch>
            <a:fillRect/>
          </a:stretch>
        </p:blipFill>
        <p:spPr>
          <a:xfrm>
            <a:off x="179512" y="6453336"/>
            <a:ext cx="1080120" cy="312522"/>
          </a:xfrm>
          <a:prstGeom prst="rect">
            <a:avLst/>
          </a:prstGeom>
        </p:spPr>
      </p:pic>
    </p:spTree>
  </p:cSld>
  <p:clrMap bg1="lt1" tx1="dk1" bg2="lt2" tx2="dk2" accent1="accent1" accent2="accent2" accent3="accent3" accent4="accent4" accent5="accent5" accent6="accent6" hlink="hlink" folHlink="folHlink"/>
  <p:hf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Garamond" pitchFamily="18" charset="0"/>
        </a:defRPr>
      </a:lvl2pPr>
      <a:lvl3pPr algn="l" rtl="0" eaLnBrk="0" fontAlgn="base" hangingPunct="0">
        <a:spcBef>
          <a:spcPct val="0"/>
        </a:spcBef>
        <a:spcAft>
          <a:spcPct val="0"/>
        </a:spcAft>
        <a:defRPr sz="4000">
          <a:solidFill>
            <a:schemeClr val="tx2"/>
          </a:solidFill>
          <a:latin typeface="Garamond" pitchFamily="18" charset="0"/>
        </a:defRPr>
      </a:lvl3pPr>
      <a:lvl4pPr algn="l" rtl="0" eaLnBrk="0" fontAlgn="base" hangingPunct="0">
        <a:spcBef>
          <a:spcPct val="0"/>
        </a:spcBef>
        <a:spcAft>
          <a:spcPct val="0"/>
        </a:spcAft>
        <a:defRPr sz="4000">
          <a:solidFill>
            <a:schemeClr val="tx2"/>
          </a:solidFill>
          <a:latin typeface="Garamond" pitchFamily="18" charset="0"/>
        </a:defRPr>
      </a:lvl4pPr>
      <a:lvl5pPr algn="l" rtl="0" eaLnBrk="0" fontAlgn="base" hangingPunct="0">
        <a:spcBef>
          <a:spcPct val="0"/>
        </a:spcBef>
        <a:spcAft>
          <a:spcPct val="0"/>
        </a:spcAft>
        <a:defRPr sz="4000">
          <a:solidFill>
            <a:schemeClr val="tx2"/>
          </a:solidFill>
          <a:latin typeface="Garamond" pitchFamily="18"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24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2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0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bwMode="auto">
          <a:xfrm>
            <a:off x="228600" y="152400"/>
            <a:ext cx="8610600" cy="7563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dirty="0"/>
              <a:t>Click to edit Master title style</a:t>
            </a:r>
          </a:p>
        </p:txBody>
      </p:sp>
      <p:sp>
        <p:nvSpPr>
          <p:cNvPr id="5123" name="Rectangle 1027"/>
          <p:cNvSpPr>
            <a:spLocks noGrp="1" noChangeArrowheads="1"/>
          </p:cNvSpPr>
          <p:nvPr>
            <p:ph type="body" idx="1"/>
          </p:nvPr>
        </p:nvSpPr>
        <p:spPr bwMode="auto">
          <a:xfrm>
            <a:off x="228600" y="908720"/>
            <a:ext cx="8610600" cy="53396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035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Garamond" pitchFamily="18" charset="0"/>
              </a:defRPr>
            </a:lvl1pPr>
          </a:lstStyle>
          <a:p>
            <a:r>
              <a:rPr lang="en-US" altLang="en-US">
                <a:solidFill>
                  <a:srgbClr val="000000"/>
                </a:solidFill>
              </a:rPr>
              <a:t>Juan Gómez Luna Peking University. Beijing, September 7, 2015 </a:t>
            </a:r>
          </a:p>
        </p:txBody>
      </p:sp>
      <p:sp>
        <p:nvSpPr>
          <p:cNvPr id="100358" name="Rectangle 1030"/>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600">
                <a:latin typeface="Garamond" pitchFamily="18" charset="0"/>
              </a:defRPr>
            </a:lvl1pPr>
          </a:lstStyle>
          <a:p>
            <a:fld id="{6F400BD0-49BF-48FC-8114-37C1D4F5AB3D}" type="slidenum">
              <a:rPr lang="en-US" altLang="en-US">
                <a:solidFill>
                  <a:srgbClr val="000000"/>
                </a:solidFill>
              </a:rPr>
              <a:pPr/>
              <a:t>‹#›</a:t>
            </a:fld>
            <a:endParaRPr lang="en-US" altLang="en-US">
              <a:solidFill>
                <a:srgbClr val="000000"/>
              </a:solidFill>
            </a:endParaRPr>
          </a:p>
        </p:txBody>
      </p:sp>
      <p:sp>
        <p:nvSpPr>
          <p:cNvPr id="100360" name="Line 1032"/>
          <p:cNvSpPr>
            <a:spLocks noChangeShapeType="1"/>
          </p:cNvSpPr>
          <p:nvPr/>
        </p:nvSpPr>
        <p:spPr bwMode="auto">
          <a:xfrm>
            <a:off x="228600" y="6248400"/>
            <a:ext cx="8610600" cy="0"/>
          </a:xfrm>
          <a:prstGeom prst="line">
            <a:avLst/>
          </a:prstGeom>
          <a:noFill/>
          <a:ln w="19050">
            <a:solidFill>
              <a:schemeClr val="accent1"/>
            </a:solidFill>
            <a:round/>
            <a:headEnd/>
            <a:tailEnd/>
          </a:ln>
          <a:effectLst/>
        </p:spPr>
        <p:txBody>
          <a:bodyPr/>
          <a:lstStyle/>
          <a:p>
            <a:pPr>
              <a:defRPr/>
            </a:pPr>
            <a:endParaRPr lang="en-US">
              <a:solidFill>
                <a:srgbClr val="000000"/>
              </a:solidFill>
              <a:latin typeface="Tahoma"/>
            </a:endParaRPr>
          </a:p>
        </p:txBody>
      </p:sp>
      <p:sp>
        <p:nvSpPr>
          <p:cNvPr id="100361" name="Line 1033"/>
          <p:cNvSpPr>
            <a:spLocks noChangeShapeType="1"/>
          </p:cNvSpPr>
          <p:nvPr/>
        </p:nvSpPr>
        <p:spPr bwMode="auto">
          <a:xfrm>
            <a:off x="228600" y="914400"/>
            <a:ext cx="8610600" cy="0"/>
          </a:xfrm>
          <a:prstGeom prst="line">
            <a:avLst/>
          </a:prstGeom>
          <a:noFill/>
          <a:ln w="19050">
            <a:solidFill>
              <a:schemeClr val="accent1"/>
            </a:solidFill>
            <a:round/>
            <a:headEnd/>
            <a:tailEnd/>
          </a:ln>
          <a:effectLst/>
        </p:spPr>
        <p:txBody>
          <a:bodyPr/>
          <a:lstStyle/>
          <a:p>
            <a:pPr>
              <a:defRPr/>
            </a:pPr>
            <a:endParaRPr lang="en-US">
              <a:solidFill>
                <a:srgbClr val="000000"/>
              </a:solidFill>
              <a:latin typeface="Tahoma"/>
            </a:endParaRPr>
          </a:p>
        </p:txBody>
      </p:sp>
    </p:spTree>
    <p:extLst>
      <p:ext uri="{BB962C8B-B14F-4D97-AF65-F5344CB8AC3E}">
        <p14:creationId xmlns:p14="http://schemas.microsoft.com/office/powerpoint/2010/main" val="858009255"/>
      </p:ext>
    </p:extLst>
  </p:cSld>
  <p:clrMap bg1="lt1" tx1="dk1" bg2="lt2" tx2="dk2" accent1="accent1" accent2="accent2" accent3="accent3" accent4="accent4" accent5="accent5" accent6="accent6" hlink="hlink" folHlink="folHlink"/>
  <p:sldLayoutIdLst>
    <p:sldLayoutId id="2147485411" r:id="rId1"/>
    <p:sldLayoutId id="2147485412" r:id="rId2"/>
    <p:sldLayoutId id="2147485413" r:id="rId3"/>
    <p:sldLayoutId id="2147485414" r:id="rId4"/>
    <p:sldLayoutId id="2147485415" r:id="rId5"/>
    <p:sldLayoutId id="2147485416" r:id="rId6"/>
    <p:sldLayoutId id="2147485417" r:id="rId7"/>
    <p:sldLayoutId id="2147485418" r:id="rId8"/>
    <p:sldLayoutId id="2147485419" r:id="rId9"/>
    <p:sldLayoutId id="2147485420" r:id="rId10"/>
    <p:sldLayoutId id="2147485421" r:id="rId11"/>
  </p:sldLayoutIdLst>
  <p:hf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Garamond" pitchFamily="18" charset="0"/>
        </a:defRPr>
      </a:lvl2pPr>
      <a:lvl3pPr algn="l" rtl="0" eaLnBrk="0" fontAlgn="base" hangingPunct="0">
        <a:spcBef>
          <a:spcPct val="0"/>
        </a:spcBef>
        <a:spcAft>
          <a:spcPct val="0"/>
        </a:spcAft>
        <a:defRPr sz="4000">
          <a:solidFill>
            <a:schemeClr val="tx2"/>
          </a:solidFill>
          <a:latin typeface="Garamond" pitchFamily="18" charset="0"/>
        </a:defRPr>
      </a:lvl3pPr>
      <a:lvl4pPr algn="l" rtl="0" eaLnBrk="0" fontAlgn="base" hangingPunct="0">
        <a:spcBef>
          <a:spcPct val="0"/>
        </a:spcBef>
        <a:spcAft>
          <a:spcPct val="0"/>
        </a:spcAft>
        <a:defRPr sz="4000">
          <a:solidFill>
            <a:schemeClr val="tx2"/>
          </a:solidFill>
          <a:latin typeface="Garamond" pitchFamily="18" charset="0"/>
        </a:defRPr>
      </a:lvl4pPr>
      <a:lvl5pPr algn="l" rtl="0" eaLnBrk="0" fontAlgn="base" hangingPunct="0">
        <a:spcBef>
          <a:spcPct val="0"/>
        </a:spcBef>
        <a:spcAft>
          <a:spcPct val="0"/>
        </a:spcAft>
        <a:defRPr sz="4000">
          <a:solidFill>
            <a:schemeClr val="tx2"/>
          </a:solidFill>
          <a:latin typeface="Garamond" pitchFamily="18"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24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2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0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bwMode="auto">
          <a:xfrm>
            <a:off x="228600" y="152401"/>
            <a:ext cx="8610600" cy="1066800"/>
          </a:xfrm>
          <a:prstGeom prst="rect">
            <a:avLst/>
          </a:prstGeom>
          <a:noFill/>
          <a:ln w="9525">
            <a:noFill/>
            <a:miter lim="800000"/>
            <a:headEnd/>
            <a:tailEnd/>
          </a:ln>
        </p:spPr>
        <p:txBody>
          <a:bodyPr vert="horz" wrap="square" lIns="91402" tIns="45702" rIns="91402" bIns="45702" numCol="1" anchor="t" anchorCtr="0" compatLnSpc="1">
            <a:prstTxWarp prst="textNoShape">
              <a:avLst/>
            </a:prstTxWarp>
          </a:bodyPr>
          <a:lstStyle/>
          <a:p>
            <a:pPr lvl="0"/>
            <a:r>
              <a:rPr lang="en-US" altLang="en-US"/>
              <a:t>Click to edit Master title style</a:t>
            </a:r>
          </a:p>
        </p:txBody>
      </p:sp>
      <p:sp>
        <p:nvSpPr>
          <p:cNvPr id="5123" name="Rectangle 1027"/>
          <p:cNvSpPr>
            <a:spLocks noGrp="1" noChangeArrowheads="1"/>
          </p:cNvSpPr>
          <p:nvPr>
            <p:ph type="body" idx="1"/>
          </p:nvPr>
        </p:nvSpPr>
        <p:spPr bwMode="auto">
          <a:xfrm>
            <a:off x="228600" y="1371600"/>
            <a:ext cx="8610600" cy="4876800"/>
          </a:xfrm>
          <a:prstGeom prst="rect">
            <a:avLst/>
          </a:prstGeom>
          <a:noFill/>
          <a:ln w="9525">
            <a:noFill/>
            <a:miter lim="800000"/>
            <a:headEnd/>
            <a:tailEnd/>
          </a:ln>
        </p:spPr>
        <p:txBody>
          <a:bodyPr vert="horz" wrap="square" lIns="91402" tIns="45702" rIns="91402" bIns="45702"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0357" name="Rectangle 1029"/>
          <p:cNvSpPr>
            <a:spLocks noGrp="1" noChangeArrowheads="1"/>
          </p:cNvSpPr>
          <p:nvPr>
            <p:ph type="ftr" sz="quarter" idx="3"/>
          </p:nvPr>
        </p:nvSpPr>
        <p:spPr bwMode="auto">
          <a:xfrm>
            <a:off x="3124201" y="6248400"/>
            <a:ext cx="2895600" cy="457200"/>
          </a:xfrm>
          <a:prstGeom prst="rect">
            <a:avLst/>
          </a:prstGeom>
          <a:noFill/>
          <a:ln w="9525">
            <a:noFill/>
            <a:miter lim="800000"/>
            <a:headEnd/>
            <a:tailEnd/>
          </a:ln>
          <a:effectLst/>
        </p:spPr>
        <p:txBody>
          <a:bodyPr vert="horz" wrap="square" lIns="91402" tIns="45702" rIns="91402" bIns="45702" numCol="1" anchor="b" anchorCtr="0" compatLnSpc="1">
            <a:prstTxWarp prst="textNoShape">
              <a:avLst/>
            </a:prstTxWarp>
          </a:bodyPr>
          <a:lstStyle>
            <a:lvl1pPr algn="ctr">
              <a:defRPr sz="1200">
                <a:latin typeface="Garamond" pitchFamily="18" charset="0"/>
              </a:defRPr>
            </a:lvl1pPr>
          </a:lstStyle>
          <a:p>
            <a:pPr defTabSz="914024"/>
            <a:r>
              <a:rPr lang="en-US" altLang="en-US">
                <a:solidFill>
                  <a:srgbClr val="000000"/>
                </a:solidFill>
              </a:rPr>
              <a:t>Juan Gómez Luna Peking University. Beijing, September 7, 2015 </a:t>
            </a:r>
          </a:p>
        </p:txBody>
      </p:sp>
      <p:sp>
        <p:nvSpPr>
          <p:cNvPr id="100358" name="Rectangle 1030"/>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02" tIns="45702" rIns="91402" bIns="45702" numCol="1" anchor="b" anchorCtr="0" compatLnSpc="1">
            <a:prstTxWarp prst="textNoShape">
              <a:avLst/>
            </a:prstTxWarp>
          </a:bodyPr>
          <a:lstStyle>
            <a:lvl1pPr algn="r">
              <a:defRPr sz="1600">
                <a:latin typeface="Garamond" pitchFamily="18" charset="0"/>
              </a:defRPr>
            </a:lvl1pPr>
          </a:lstStyle>
          <a:p>
            <a:pPr defTabSz="914024"/>
            <a:fld id="{6F400BD0-49BF-48FC-8114-37C1D4F5AB3D}" type="slidenum">
              <a:rPr lang="en-US" altLang="en-US">
                <a:solidFill>
                  <a:srgbClr val="000000"/>
                </a:solidFill>
              </a:rPr>
              <a:pPr defTabSz="914024"/>
              <a:t>‹#›</a:t>
            </a:fld>
            <a:endParaRPr lang="en-US" altLang="en-US">
              <a:solidFill>
                <a:srgbClr val="000000"/>
              </a:solidFill>
            </a:endParaRPr>
          </a:p>
        </p:txBody>
      </p:sp>
      <p:sp>
        <p:nvSpPr>
          <p:cNvPr id="100360" name="Line 1032"/>
          <p:cNvSpPr>
            <a:spLocks noChangeShapeType="1"/>
          </p:cNvSpPr>
          <p:nvPr/>
        </p:nvSpPr>
        <p:spPr bwMode="auto">
          <a:xfrm>
            <a:off x="228600" y="6248400"/>
            <a:ext cx="8610600" cy="0"/>
          </a:xfrm>
          <a:prstGeom prst="line">
            <a:avLst/>
          </a:prstGeom>
          <a:noFill/>
          <a:ln w="19050">
            <a:solidFill>
              <a:schemeClr val="accent1"/>
            </a:solidFill>
            <a:round/>
            <a:headEnd/>
            <a:tailEnd/>
          </a:ln>
          <a:effectLst/>
        </p:spPr>
        <p:txBody>
          <a:bodyPr lIns="91402" tIns="45702" rIns="91402" bIns="45702"/>
          <a:lstStyle/>
          <a:p>
            <a:pPr defTabSz="914024">
              <a:defRPr/>
            </a:pPr>
            <a:endParaRPr lang="en-US">
              <a:solidFill>
                <a:srgbClr val="000000"/>
              </a:solidFill>
              <a:latin typeface="Tahoma"/>
            </a:endParaRPr>
          </a:p>
        </p:txBody>
      </p:sp>
      <p:sp>
        <p:nvSpPr>
          <p:cNvPr id="100361" name="Line 1033"/>
          <p:cNvSpPr>
            <a:spLocks noChangeShapeType="1"/>
          </p:cNvSpPr>
          <p:nvPr/>
        </p:nvSpPr>
        <p:spPr bwMode="auto">
          <a:xfrm>
            <a:off x="228600" y="914400"/>
            <a:ext cx="8610600" cy="0"/>
          </a:xfrm>
          <a:prstGeom prst="line">
            <a:avLst/>
          </a:prstGeom>
          <a:noFill/>
          <a:ln w="19050">
            <a:solidFill>
              <a:schemeClr val="accent1"/>
            </a:solidFill>
            <a:round/>
            <a:headEnd/>
            <a:tailEnd/>
          </a:ln>
          <a:effectLst/>
        </p:spPr>
        <p:txBody>
          <a:bodyPr lIns="91402" tIns="45702" rIns="91402" bIns="45702"/>
          <a:lstStyle/>
          <a:p>
            <a:pPr defTabSz="914024">
              <a:defRPr/>
            </a:pPr>
            <a:endParaRPr lang="en-US">
              <a:solidFill>
                <a:srgbClr val="000000"/>
              </a:solidFill>
              <a:latin typeface="Tahoma"/>
            </a:endParaRPr>
          </a:p>
        </p:txBody>
      </p:sp>
      <p:pic>
        <p:nvPicPr>
          <p:cNvPr id="8" name="Picture 7" descr="safari.png"/>
          <p:cNvPicPr>
            <a:picLocks noChangeAspect="1"/>
          </p:cNvPicPr>
          <p:nvPr userDrawn="1"/>
        </p:nvPicPr>
        <p:blipFill>
          <a:blip r:embed="rId13" cstate="print"/>
          <a:stretch>
            <a:fillRect/>
          </a:stretch>
        </p:blipFill>
        <p:spPr>
          <a:xfrm>
            <a:off x="179513" y="6453336"/>
            <a:ext cx="1080120" cy="312522"/>
          </a:xfrm>
          <a:prstGeom prst="rect">
            <a:avLst/>
          </a:prstGeom>
        </p:spPr>
      </p:pic>
    </p:spTree>
    <p:extLst>
      <p:ext uri="{BB962C8B-B14F-4D97-AF65-F5344CB8AC3E}">
        <p14:creationId xmlns:p14="http://schemas.microsoft.com/office/powerpoint/2010/main" val="115848122"/>
      </p:ext>
    </p:extLst>
  </p:cSld>
  <p:clrMap bg1="lt1" tx1="dk1" bg2="lt2" tx2="dk2" accent1="accent1" accent2="accent2" accent3="accent3" accent4="accent4" accent5="accent5" accent6="accent6" hlink="hlink" folHlink="folHlink"/>
  <p:sldLayoutIdLst>
    <p:sldLayoutId id="2147485521" r:id="rId1"/>
    <p:sldLayoutId id="2147485522" r:id="rId2"/>
    <p:sldLayoutId id="2147485523" r:id="rId3"/>
    <p:sldLayoutId id="2147485524" r:id="rId4"/>
    <p:sldLayoutId id="2147485525" r:id="rId5"/>
    <p:sldLayoutId id="2147485526" r:id="rId6"/>
    <p:sldLayoutId id="2147485527" r:id="rId7"/>
    <p:sldLayoutId id="2147485528" r:id="rId8"/>
    <p:sldLayoutId id="2147485529" r:id="rId9"/>
    <p:sldLayoutId id="2147485530" r:id="rId10"/>
    <p:sldLayoutId id="2147485531" r:id="rId11"/>
  </p:sldLayoutIdLst>
  <p:hf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Garamond" pitchFamily="18" charset="0"/>
        </a:defRPr>
      </a:lvl2pPr>
      <a:lvl3pPr algn="l" rtl="0" eaLnBrk="0" fontAlgn="base" hangingPunct="0">
        <a:spcBef>
          <a:spcPct val="0"/>
        </a:spcBef>
        <a:spcAft>
          <a:spcPct val="0"/>
        </a:spcAft>
        <a:defRPr sz="4000">
          <a:solidFill>
            <a:schemeClr val="tx2"/>
          </a:solidFill>
          <a:latin typeface="Garamond" pitchFamily="18" charset="0"/>
        </a:defRPr>
      </a:lvl3pPr>
      <a:lvl4pPr algn="l" rtl="0" eaLnBrk="0" fontAlgn="base" hangingPunct="0">
        <a:spcBef>
          <a:spcPct val="0"/>
        </a:spcBef>
        <a:spcAft>
          <a:spcPct val="0"/>
        </a:spcAft>
        <a:defRPr sz="4000">
          <a:solidFill>
            <a:schemeClr val="tx2"/>
          </a:solidFill>
          <a:latin typeface="Garamond" pitchFamily="18" charset="0"/>
        </a:defRPr>
      </a:lvl4pPr>
      <a:lvl5pPr algn="l" rtl="0" eaLnBrk="0" fontAlgn="base" hangingPunct="0">
        <a:spcBef>
          <a:spcPct val="0"/>
        </a:spcBef>
        <a:spcAft>
          <a:spcPct val="0"/>
        </a:spcAft>
        <a:defRPr sz="4000">
          <a:solidFill>
            <a:schemeClr val="tx2"/>
          </a:solidFill>
          <a:latin typeface="Garamond" pitchFamily="18" charset="0"/>
        </a:defRPr>
      </a:lvl5pPr>
      <a:lvl6pPr marL="457011" algn="l" rtl="0" fontAlgn="base">
        <a:spcBef>
          <a:spcPct val="0"/>
        </a:spcBef>
        <a:spcAft>
          <a:spcPct val="0"/>
        </a:spcAft>
        <a:defRPr sz="4000">
          <a:solidFill>
            <a:schemeClr val="tx2"/>
          </a:solidFill>
          <a:latin typeface="Garamond" pitchFamily="18" charset="0"/>
        </a:defRPr>
      </a:lvl6pPr>
      <a:lvl7pPr marL="914024" algn="l" rtl="0" fontAlgn="base">
        <a:spcBef>
          <a:spcPct val="0"/>
        </a:spcBef>
        <a:spcAft>
          <a:spcPct val="0"/>
        </a:spcAft>
        <a:defRPr sz="4000">
          <a:solidFill>
            <a:schemeClr val="tx2"/>
          </a:solidFill>
          <a:latin typeface="Garamond" pitchFamily="18" charset="0"/>
        </a:defRPr>
      </a:lvl7pPr>
      <a:lvl8pPr marL="1371040" algn="l" rtl="0" fontAlgn="base">
        <a:spcBef>
          <a:spcPct val="0"/>
        </a:spcBef>
        <a:spcAft>
          <a:spcPct val="0"/>
        </a:spcAft>
        <a:defRPr sz="4000">
          <a:solidFill>
            <a:schemeClr val="tx2"/>
          </a:solidFill>
          <a:latin typeface="Garamond" pitchFamily="18" charset="0"/>
        </a:defRPr>
      </a:lvl8pPr>
      <a:lvl9pPr marL="1828052" algn="l" rtl="0" fontAlgn="base">
        <a:spcBef>
          <a:spcPct val="0"/>
        </a:spcBef>
        <a:spcAft>
          <a:spcPct val="0"/>
        </a:spcAft>
        <a:defRPr sz="4000">
          <a:solidFill>
            <a:schemeClr val="tx2"/>
          </a:solidFill>
          <a:latin typeface="Garamond" pitchFamily="18" charset="0"/>
        </a:defRPr>
      </a:lvl9pPr>
    </p:titleStyle>
    <p:bodyStyle>
      <a:lvl1pPr marL="342761" indent="-342761" algn="l" rtl="0" eaLnBrk="0" fontAlgn="base" hangingPunct="0">
        <a:spcBef>
          <a:spcPct val="20000"/>
        </a:spcBef>
        <a:spcAft>
          <a:spcPct val="0"/>
        </a:spcAft>
        <a:buClr>
          <a:schemeClr val="accent1"/>
        </a:buClr>
        <a:buSzPct val="65000"/>
        <a:buFont typeface="Wingdings" pitchFamily="2" charset="2"/>
        <a:buChar char="n"/>
        <a:defRPr sz="2400">
          <a:solidFill>
            <a:schemeClr val="tx1"/>
          </a:solidFill>
          <a:latin typeface="+mn-lt"/>
          <a:ea typeface="+mn-ea"/>
          <a:cs typeface="+mn-cs"/>
        </a:defRPr>
      </a:lvl1pPr>
      <a:lvl2pPr marL="669650" indent="-325305" algn="l" rtl="0" eaLnBrk="0" fontAlgn="base" hangingPunct="0">
        <a:spcBef>
          <a:spcPct val="20000"/>
        </a:spcBef>
        <a:spcAft>
          <a:spcPct val="0"/>
        </a:spcAft>
        <a:buClr>
          <a:schemeClr val="accent2"/>
        </a:buClr>
        <a:buSzPct val="60000"/>
        <a:buFont typeface="Wingdings" pitchFamily="2" charset="2"/>
        <a:buChar char="q"/>
        <a:defRPr sz="2200">
          <a:solidFill>
            <a:schemeClr val="tx1"/>
          </a:solidFill>
          <a:latin typeface="+mn-lt"/>
        </a:defRPr>
      </a:lvl2pPr>
      <a:lvl3pPr marL="1021933" indent="-350694" algn="l" rtl="0" eaLnBrk="0" fontAlgn="base" hangingPunct="0">
        <a:spcBef>
          <a:spcPct val="20000"/>
        </a:spcBef>
        <a:spcAft>
          <a:spcPct val="0"/>
        </a:spcAft>
        <a:buClr>
          <a:schemeClr val="accent1"/>
        </a:buClr>
        <a:buSzPct val="65000"/>
        <a:buFont typeface="Wingdings" pitchFamily="2" charset="2"/>
        <a:buChar char="n"/>
        <a:defRPr sz="2000">
          <a:solidFill>
            <a:schemeClr val="tx1"/>
          </a:solidFill>
          <a:latin typeface="+mn-lt"/>
        </a:defRPr>
      </a:lvl3pPr>
      <a:lvl4pPr marL="1339301" indent="-315785"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defRPr>
      </a:lvl4pPr>
      <a:lvl5pPr marL="1680475" indent="-339587"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defRPr>
      </a:lvl5pPr>
      <a:lvl6pPr marL="2137491" indent="-339587"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4499" indent="-339587"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1514" indent="-339587"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8523" indent="-339587"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024" rtl="0" eaLnBrk="1" latinLnBrk="0" hangingPunct="1">
        <a:defRPr sz="1800" kern="1200">
          <a:solidFill>
            <a:schemeClr val="tx1"/>
          </a:solidFill>
          <a:latin typeface="+mn-lt"/>
          <a:ea typeface="+mn-ea"/>
          <a:cs typeface="+mn-cs"/>
        </a:defRPr>
      </a:lvl1pPr>
      <a:lvl2pPr marL="457011" algn="l" defTabSz="914024" rtl="0" eaLnBrk="1" latinLnBrk="0" hangingPunct="1">
        <a:defRPr sz="1800" kern="1200">
          <a:solidFill>
            <a:schemeClr val="tx1"/>
          </a:solidFill>
          <a:latin typeface="+mn-lt"/>
          <a:ea typeface="+mn-ea"/>
          <a:cs typeface="+mn-cs"/>
        </a:defRPr>
      </a:lvl2pPr>
      <a:lvl3pPr marL="914024" algn="l" defTabSz="914024" rtl="0" eaLnBrk="1" latinLnBrk="0" hangingPunct="1">
        <a:defRPr sz="1800" kern="1200">
          <a:solidFill>
            <a:schemeClr val="tx1"/>
          </a:solidFill>
          <a:latin typeface="+mn-lt"/>
          <a:ea typeface="+mn-ea"/>
          <a:cs typeface="+mn-cs"/>
        </a:defRPr>
      </a:lvl3pPr>
      <a:lvl4pPr marL="1371040" algn="l" defTabSz="914024" rtl="0" eaLnBrk="1" latinLnBrk="0" hangingPunct="1">
        <a:defRPr sz="1800" kern="1200">
          <a:solidFill>
            <a:schemeClr val="tx1"/>
          </a:solidFill>
          <a:latin typeface="+mn-lt"/>
          <a:ea typeface="+mn-ea"/>
          <a:cs typeface="+mn-cs"/>
        </a:defRPr>
      </a:lvl4pPr>
      <a:lvl5pPr marL="1828052" algn="l" defTabSz="914024" rtl="0" eaLnBrk="1" latinLnBrk="0" hangingPunct="1">
        <a:defRPr sz="1800" kern="1200">
          <a:solidFill>
            <a:schemeClr val="tx1"/>
          </a:solidFill>
          <a:latin typeface="+mn-lt"/>
          <a:ea typeface="+mn-ea"/>
          <a:cs typeface="+mn-cs"/>
        </a:defRPr>
      </a:lvl5pPr>
      <a:lvl6pPr marL="2285064" algn="l" defTabSz="914024" rtl="0" eaLnBrk="1" latinLnBrk="0" hangingPunct="1">
        <a:defRPr sz="1800" kern="1200">
          <a:solidFill>
            <a:schemeClr val="tx1"/>
          </a:solidFill>
          <a:latin typeface="+mn-lt"/>
          <a:ea typeface="+mn-ea"/>
          <a:cs typeface="+mn-cs"/>
        </a:defRPr>
      </a:lvl6pPr>
      <a:lvl7pPr marL="2742079" algn="l" defTabSz="914024" rtl="0" eaLnBrk="1" latinLnBrk="0" hangingPunct="1">
        <a:defRPr sz="1800" kern="1200">
          <a:solidFill>
            <a:schemeClr val="tx1"/>
          </a:solidFill>
          <a:latin typeface="+mn-lt"/>
          <a:ea typeface="+mn-ea"/>
          <a:cs typeface="+mn-cs"/>
        </a:defRPr>
      </a:lvl7pPr>
      <a:lvl8pPr marL="3199088" algn="l" defTabSz="914024" rtl="0" eaLnBrk="1" latinLnBrk="0" hangingPunct="1">
        <a:defRPr sz="1800" kern="1200">
          <a:solidFill>
            <a:schemeClr val="tx1"/>
          </a:solidFill>
          <a:latin typeface="+mn-lt"/>
          <a:ea typeface="+mn-ea"/>
          <a:cs typeface="+mn-cs"/>
        </a:defRPr>
      </a:lvl8pPr>
      <a:lvl9pPr marL="3656104" algn="l" defTabSz="914024"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bwMode="auto">
          <a:xfrm>
            <a:off x="228600" y="152401"/>
            <a:ext cx="8610600" cy="756320"/>
          </a:xfrm>
          <a:prstGeom prst="rect">
            <a:avLst/>
          </a:prstGeom>
          <a:noFill/>
          <a:ln w="9525">
            <a:noFill/>
            <a:miter lim="800000"/>
            <a:headEnd/>
            <a:tailEnd/>
          </a:ln>
        </p:spPr>
        <p:txBody>
          <a:bodyPr vert="horz" wrap="square" lIns="91416" tIns="45709" rIns="91416" bIns="45709" numCol="1" anchor="t" anchorCtr="0" compatLnSpc="1">
            <a:prstTxWarp prst="textNoShape">
              <a:avLst/>
            </a:prstTxWarp>
          </a:bodyPr>
          <a:lstStyle/>
          <a:p>
            <a:pPr lvl="0"/>
            <a:r>
              <a:rPr lang="en-US" altLang="en-US" dirty="0"/>
              <a:t>Click to edit Master title style</a:t>
            </a:r>
          </a:p>
        </p:txBody>
      </p:sp>
      <p:sp>
        <p:nvSpPr>
          <p:cNvPr id="5123" name="Rectangle 1027"/>
          <p:cNvSpPr>
            <a:spLocks noGrp="1" noChangeArrowheads="1"/>
          </p:cNvSpPr>
          <p:nvPr>
            <p:ph type="body" idx="1"/>
          </p:nvPr>
        </p:nvSpPr>
        <p:spPr bwMode="auto">
          <a:xfrm>
            <a:off x="228600" y="908720"/>
            <a:ext cx="8610600" cy="5339680"/>
          </a:xfrm>
          <a:prstGeom prst="rect">
            <a:avLst/>
          </a:prstGeom>
          <a:noFill/>
          <a:ln w="9525">
            <a:noFill/>
            <a:miter lim="800000"/>
            <a:headEnd/>
            <a:tailEnd/>
          </a:ln>
        </p:spPr>
        <p:txBody>
          <a:bodyPr vert="horz" wrap="square" lIns="91416" tIns="45709" rIns="91416" bIns="45709"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0357" name="Rectangle 1029"/>
          <p:cNvSpPr>
            <a:spLocks noGrp="1" noChangeArrowheads="1"/>
          </p:cNvSpPr>
          <p:nvPr>
            <p:ph type="ftr" sz="quarter" idx="3"/>
          </p:nvPr>
        </p:nvSpPr>
        <p:spPr bwMode="auto">
          <a:xfrm>
            <a:off x="3124201" y="6248400"/>
            <a:ext cx="2895600" cy="457200"/>
          </a:xfrm>
          <a:prstGeom prst="rect">
            <a:avLst/>
          </a:prstGeom>
          <a:noFill/>
          <a:ln w="9525">
            <a:noFill/>
            <a:miter lim="800000"/>
            <a:headEnd/>
            <a:tailEnd/>
          </a:ln>
          <a:effectLst/>
        </p:spPr>
        <p:txBody>
          <a:bodyPr vert="horz" wrap="square" lIns="91416" tIns="45709" rIns="91416" bIns="45709" numCol="1" anchor="b" anchorCtr="0" compatLnSpc="1">
            <a:prstTxWarp prst="textNoShape">
              <a:avLst/>
            </a:prstTxWarp>
          </a:bodyPr>
          <a:lstStyle>
            <a:lvl1pPr algn="ctr">
              <a:defRPr sz="1200">
                <a:latin typeface="Garamond" pitchFamily="18" charset="0"/>
              </a:defRPr>
            </a:lvl1pPr>
          </a:lstStyle>
          <a:p>
            <a:pPr defTabSz="914165"/>
            <a:r>
              <a:rPr lang="en-US" altLang="en-US">
                <a:solidFill>
                  <a:srgbClr val="000000"/>
                </a:solidFill>
              </a:rPr>
              <a:t>Juan Gómez Luna Peking University. Beijing, September 7, 2015 </a:t>
            </a:r>
          </a:p>
        </p:txBody>
      </p:sp>
      <p:sp>
        <p:nvSpPr>
          <p:cNvPr id="100358" name="Rectangle 1030"/>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16" tIns="45709" rIns="91416" bIns="45709" numCol="1" anchor="b" anchorCtr="0" compatLnSpc="1">
            <a:prstTxWarp prst="textNoShape">
              <a:avLst/>
            </a:prstTxWarp>
          </a:bodyPr>
          <a:lstStyle>
            <a:lvl1pPr algn="r">
              <a:defRPr sz="1600">
                <a:latin typeface="Garamond" pitchFamily="18" charset="0"/>
              </a:defRPr>
            </a:lvl1pPr>
          </a:lstStyle>
          <a:p>
            <a:pPr defTabSz="914165"/>
            <a:fld id="{6F400BD0-49BF-48FC-8114-37C1D4F5AB3D}" type="slidenum">
              <a:rPr lang="en-US" altLang="en-US" smtClean="0">
                <a:solidFill>
                  <a:srgbClr val="000000"/>
                </a:solidFill>
              </a:rPr>
              <a:pPr defTabSz="914165"/>
              <a:t>‹#›</a:t>
            </a:fld>
            <a:endParaRPr lang="en-US" altLang="en-US">
              <a:solidFill>
                <a:srgbClr val="000000"/>
              </a:solidFill>
            </a:endParaRPr>
          </a:p>
        </p:txBody>
      </p:sp>
      <p:sp>
        <p:nvSpPr>
          <p:cNvPr id="100360" name="Line 1032"/>
          <p:cNvSpPr>
            <a:spLocks noChangeShapeType="1"/>
          </p:cNvSpPr>
          <p:nvPr/>
        </p:nvSpPr>
        <p:spPr bwMode="auto">
          <a:xfrm>
            <a:off x="228600" y="6248400"/>
            <a:ext cx="8610600" cy="0"/>
          </a:xfrm>
          <a:prstGeom prst="line">
            <a:avLst/>
          </a:prstGeom>
          <a:noFill/>
          <a:ln w="19050">
            <a:solidFill>
              <a:schemeClr val="accent1"/>
            </a:solidFill>
            <a:round/>
            <a:headEnd/>
            <a:tailEnd/>
          </a:ln>
          <a:effectLst/>
        </p:spPr>
        <p:txBody>
          <a:bodyPr lIns="91416" tIns="45709" rIns="91416" bIns="45709"/>
          <a:lstStyle/>
          <a:p>
            <a:pPr defTabSz="914165">
              <a:defRPr/>
            </a:pPr>
            <a:endParaRPr lang="en-US">
              <a:solidFill>
                <a:srgbClr val="000000"/>
              </a:solidFill>
              <a:latin typeface="Tahoma"/>
            </a:endParaRPr>
          </a:p>
        </p:txBody>
      </p:sp>
      <p:sp>
        <p:nvSpPr>
          <p:cNvPr id="100361" name="Line 1033"/>
          <p:cNvSpPr>
            <a:spLocks noChangeShapeType="1"/>
          </p:cNvSpPr>
          <p:nvPr/>
        </p:nvSpPr>
        <p:spPr bwMode="auto">
          <a:xfrm>
            <a:off x="228600" y="914400"/>
            <a:ext cx="8610600" cy="0"/>
          </a:xfrm>
          <a:prstGeom prst="line">
            <a:avLst/>
          </a:prstGeom>
          <a:noFill/>
          <a:ln w="19050">
            <a:solidFill>
              <a:schemeClr val="accent1"/>
            </a:solidFill>
            <a:round/>
            <a:headEnd/>
            <a:tailEnd/>
          </a:ln>
          <a:effectLst/>
        </p:spPr>
        <p:txBody>
          <a:bodyPr lIns="91416" tIns="45709" rIns="91416" bIns="45709"/>
          <a:lstStyle/>
          <a:p>
            <a:pPr defTabSz="914165">
              <a:defRPr/>
            </a:pPr>
            <a:endParaRPr lang="en-US">
              <a:solidFill>
                <a:srgbClr val="000000"/>
              </a:solidFill>
              <a:latin typeface="Tahoma"/>
            </a:endParaRPr>
          </a:p>
        </p:txBody>
      </p:sp>
    </p:spTree>
    <p:extLst>
      <p:ext uri="{BB962C8B-B14F-4D97-AF65-F5344CB8AC3E}">
        <p14:creationId xmlns:p14="http://schemas.microsoft.com/office/powerpoint/2010/main" val="1921638257"/>
      </p:ext>
    </p:extLst>
  </p:cSld>
  <p:clrMap bg1="lt1" tx1="dk1" bg2="lt2" tx2="dk2" accent1="accent1" accent2="accent2" accent3="accent3" accent4="accent4" accent5="accent5" accent6="accent6" hlink="hlink" folHlink="folHlink"/>
  <p:sldLayoutIdLst>
    <p:sldLayoutId id="2147485533" r:id="rId1"/>
    <p:sldLayoutId id="2147485534" r:id="rId2"/>
    <p:sldLayoutId id="2147485535" r:id="rId3"/>
    <p:sldLayoutId id="2147485536" r:id="rId4"/>
    <p:sldLayoutId id="2147485537" r:id="rId5"/>
    <p:sldLayoutId id="2147485538" r:id="rId6"/>
    <p:sldLayoutId id="2147485539" r:id="rId7"/>
    <p:sldLayoutId id="2147485540" r:id="rId8"/>
    <p:sldLayoutId id="2147485541" r:id="rId9"/>
    <p:sldLayoutId id="2147485542" r:id="rId10"/>
    <p:sldLayoutId id="2147485543" r:id="rId11"/>
  </p:sldLayoutIdLst>
  <p:hf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Garamond" pitchFamily="18" charset="0"/>
        </a:defRPr>
      </a:lvl2pPr>
      <a:lvl3pPr algn="l" rtl="0" eaLnBrk="0" fontAlgn="base" hangingPunct="0">
        <a:spcBef>
          <a:spcPct val="0"/>
        </a:spcBef>
        <a:spcAft>
          <a:spcPct val="0"/>
        </a:spcAft>
        <a:defRPr sz="4000">
          <a:solidFill>
            <a:schemeClr val="tx2"/>
          </a:solidFill>
          <a:latin typeface="Garamond" pitchFamily="18" charset="0"/>
        </a:defRPr>
      </a:lvl3pPr>
      <a:lvl4pPr algn="l" rtl="0" eaLnBrk="0" fontAlgn="base" hangingPunct="0">
        <a:spcBef>
          <a:spcPct val="0"/>
        </a:spcBef>
        <a:spcAft>
          <a:spcPct val="0"/>
        </a:spcAft>
        <a:defRPr sz="4000">
          <a:solidFill>
            <a:schemeClr val="tx2"/>
          </a:solidFill>
          <a:latin typeface="Garamond" pitchFamily="18" charset="0"/>
        </a:defRPr>
      </a:lvl4pPr>
      <a:lvl5pPr algn="l" rtl="0" eaLnBrk="0" fontAlgn="base" hangingPunct="0">
        <a:spcBef>
          <a:spcPct val="0"/>
        </a:spcBef>
        <a:spcAft>
          <a:spcPct val="0"/>
        </a:spcAft>
        <a:defRPr sz="4000">
          <a:solidFill>
            <a:schemeClr val="tx2"/>
          </a:solidFill>
          <a:latin typeface="Garamond" pitchFamily="18" charset="0"/>
        </a:defRPr>
      </a:lvl5pPr>
      <a:lvl6pPr marL="457082" algn="l" rtl="0" fontAlgn="base">
        <a:spcBef>
          <a:spcPct val="0"/>
        </a:spcBef>
        <a:spcAft>
          <a:spcPct val="0"/>
        </a:spcAft>
        <a:defRPr sz="4000">
          <a:solidFill>
            <a:schemeClr val="tx2"/>
          </a:solidFill>
          <a:latin typeface="Garamond" pitchFamily="18" charset="0"/>
        </a:defRPr>
      </a:lvl6pPr>
      <a:lvl7pPr marL="914165" algn="l" rtl="0" fontAlgn="base">
        <a:spcBef>
          <a:spcPct val="0"/>
        </a:spcBef>
        <a:spcAft>
          <a:spcPct val="0"/>
        </a:spcAft>
        <a:defRPr sz="4000">
          <a:solidFill>
            <a:schemeClr val="tx2"/>
          </a:solidFill>
          <a:latin typeface="Garamond" pitchFamily="18" charset="0"/>
        </a:defRPr>
      </a:lvl7pPr>
      <a:lvl8pPr marL="1371250" algn="l" rtl="0" fontAlgn="base">
        <a:spcBef>
          <a:spcPct val="0"/>
        </a:spcBef>
        <a:spcAft>
          <a:spcPct val="0"/>
        </a:spcAft>
        <a:defRPr sz="4000">
          <a:solidFill>
            <a:schemeClr val="tx2"/>
          </a:solidFill>
          <a:latin typeface="Garamond" pitchFamily="18" charset="0"/>
        </a:defRPr>
      </a:lvl8pPr>
      <a:lvl9pPr marL="1828332" algn="l" rtl="0" fontAlgn="base">
        <a:spcBef>
          <a:spcPct val="0"/>
        </a:spcBef>
        <a:spcAft>
          <a:spcPct val="0"/>
        </a:spcAft>
        <a:defRPr sz="4000">
          <a:solidFill>
            <a:schemeClr val="tx2"/>
          </a:solidFill>
          <a:latin typeface="Garamond" pitchFamily="18" charset="0"/>
        </a:defRPr>
      </a:lvl9pPr>
    </p:titleStyle>
    <p:bodyStyle>
      <a:lvl1pPr marL="342813" indent="-342813" algn="l" rtl="0" eaLnBrk="0" fontAlgn="base" hangingPunct="0">
        <a:spcBef>
          <a:spcPct val="20000"/>
        </a:spcBef>
        <a:spcAft>
          <a:spcPct val="0"/>
        </a:spcAft>
        <a:buClr>
          <a:schemeClr val="accent1"/>
        </a:buClr>
        <a:buSzPct val="65000"/>
        <a:buFont typeface="Wingdings" pitchFamily="2" charset="2"/>
        <a:buChar char="n"/>
        <a:defRPr sz="2400">
          <a:solidFill>
            <a:schemeClr val="tx1"/>
          </a:solidFill>
          <a:latin typeface="+mn-lt"/>
          <a:ea typeface="+mn-ea"/>
          <a:cs typeface="+mn-cs"/>
        </a:defRPr>
      </a:lvl1pPr>
      <a:lvl2pPr marL="669753" indent="-325355" algn="l" rtl="0" eaLnBrk="0" fontAlgn="base" hangingPunct="0">
        <a:spcBef>
          <a:spcPct val="20000"/>
        </a:spcBef>
        <a:spcAft>
          <a:spcPct val="0"/>
        </a:spcAft>
        <a:buClr>
          <a:schemeClr val="accent2"/>
        </a:buClr>
        <a:buSzPct val="60000"/>
        <a:buFont typeface="Wingdings" pitchFamily="2" charset="2"/>
        <a:buChar char="q"/>
        <a:defRPr sz="2200">
          <a:solidFill>
            <a:schemeClr val="tx1"/>
          </a:solidFill>
          <a:latin typeface="+mn-lt"/>
        </a:defRPr>
      </a:lvl2pPr>
      <a:lvl3pPr marL="1022089" indent="-350748" algn="l" rtl="0" eaLnBrk="0" fontAlgn="base" hangingPunct="0">
        <a:spcBef>
          <a:spcPct val="20000"/>
        </a:spcBef>
        <a:spcAft>
          <a:spcPct val="0"/>
        </a:spcAft>
        <a:buClr>
          <a:schemeClr val="accent1"/>
        </a:buClr>
        <a:buSzPct val="65000"/>
        <a:buFont typeface="Wingdings" pitchFamily="2" charset="2"/>
        <a:buChar char="n"/>
        <a:defRPr sz="2000">
          <a:solidFill>
            <a:schemeClr val="tx1"/>
          </a:solidFill>
          <a:latin typeface="+mn-lt"/>
        </a:defRPr>
      </a:lvl3pPr>
      <a:lvl4pPr marL="1339507" indent="-315833"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defRPr>
      </a:lvl4pPr>
      <a:lvl5pPr marL="1680733" indent="-339639"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defRPr>
      </a:lvl5pPr>
      <a:lvl6pPr marL="2137818" indent="-339639"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4898" indent="-339639"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1983" indent="-339639"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063" indent="-339639"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165" rtl="0" eaLnBrk="1" latinLnBrk="0" hangingPunct="1">
        <a:defRPr sz="1800" kern="1200">
          <a:solidFill>
            <a:schemeClr val="tx1"/>
          </a:solidFill>
          <a:latin typeface="+mn-lt"/>
          <a:ea typeface="+mn-ea"/>
          <a:cs typeface="+mn-cs"/>
        </a:defRPr>
      </a:lvl1pPr>
      <a:lvl2pPr marL="457082" algn="l" defTabSz="914165" rtl="0" eaLnBrk="1" latinLnBrk="0" hangingPunct="1">
        <a:defRPr sz="1800" kern="1200">
          <a:solidFill>
            <a:schemeClr val="tx1"/>
          </a:solidFill>
          <a:latin typeface="+mn-lt"/>
          <a:ea typeface="+mn-ea"/>
          <a:cs typeface="+mn-cs"/>
        </a:defRPr>
      </a:lvl2pPr>
      <a:lvl3pPr marL="914165" algn="l" defTabSz="914165" rtl="0" eaLnBrk="1" latinLnBrk="0" hangingPunct="1">
        <a:defRPr sz="1800" kern="1200">
          <a:solidFill>
            <a:schemeClr val="tx1"/>
          </a:solidFill>
          <a:latin typeface="+mn-lt"/>
          <a:ea typeface="+mn-ea"/>
          <a:cs typeface="+mn-cs"/>
        </a:defRPr>
      </a:lvl3pPr>
      <a:lvl4pPr marL="1371250" algn="l" defTabSz="914165" rtl="0" eaLnBrk="1" latinLnBrk="0" hangingPunct="1">
        <a:defRPr sz="1800" kern="1200">
          <a:solidFill>
            <a:schemeClr val="tx1"/>
          </a:solidFill>
          <a:latin typeface="+mn-lt"/>
          <a:ea typeface="+mn-ea"/>
          <a:cs typeface="+mn-cs"/>
        </a:defRPr>
      </a:lvl4pPr>
      <a:lvl5pPr marL="1828332" algn="l" defTabSz="914165" rtl="0" eaLnBrk="1" latinLnBrk="0" hangingPunct="1">
        <a:defRPr sz="1800" kern="1200">
          <a:solidFill>
            <a:schemeClr val="tx1"/>
          </a:solidFill>
          <a:latin typeface="+mn-lt"/>
          <a:ea typeface="+mn-ea"/>
          <a:cs typeface="+mn-cs"/>
        </a:defRPr>
      </a:lvl5pPr>
      <a:lvl6pPr marL="2285415" algn="l" defTabSz="914165" rtl="0" eaLnBrk="1" latinLnBrk="0" hangingPunct="1">
        <a:defRPr sz="1800" kern="1200">
          <a:solidFill>
            <a:schemeClr val="tx1"/>
          </a:solidFill>
          <a:latin typeface="+mn-lt"/>
          <a:ea typeface="+mn-ea"/>
          <a:cs typeface="+mn-cs"/>
        </a:defRPr>
      </a:lvl6pPr>
      <a:lvl7pPr marL="2742500" algn="l" defTabSz="914165" rtl="0" eaLnBrk="1" latinLnBrk="0" hangingPunct="1">
        <a:defRPr sz="1800" kern="1200">
          <a:solidFill>
            <a:schemeClr val="tx1"/>
          </a:solidFill>
          <a:latin typeface="+mn-lt"/>
          <a:ea typeface="+mn-ea"/>
          <a:cs typeface="+mn-cs"/>
        </a:defRPr>
      </a:lvl7pPr>
      <a:lvl8pPr marL="3199580" algn="l" defTabSz="914165" rtl="0" eaLnBrk="1" latinLnBrk="0" hangingPunct="1">
        <a:defRPr sz="1800" kern="1200">
          <a:solidFill>
            <a:schemeClr val="tx1"/>
          </a:solidFill>
          <a:latin typeface="+mn-lt"/>
          <a:ea typeface="+mn-ea"/>
          <a:cs typeface="+mn-cs"/>
        </a:defRPr>
      </a:lvl8pPr>
      <a:lvl9pPr marL="3656665" algn="l" defTabSz="914165"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1085850"/>
          </a:xfrm>
          <a:prstGeom prst="rect">
            <a:avLst/>
          </a:prstGeom>
          <a:solidFill>
            <a:schemeClr val="accent1"/>
          </a:solidFill>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24033" y="1250443"/>
            <a:ext cx="8897503" cy="522383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24033" y="6544372"/>
            <a:ext cx="1820636" cy="228600"/>
          </a:xfrm>
          <a:prstGeom prst="rect">
            <a:avLst/>
          </a:prstGeom>
        </p:spPr>
        <p:txBody>
          <a:bodyPr vert="horz" lIns="91440" tIns="45720" rIns="91440" bIns="45720" rtlCol="0" anchor="ctr"/>
          <a:lstStyle>
            <a:lvl1pPr algn="l">
              <a:defRPr sz="950">
                <a:solidFill>
                  <a:schemeClr val="tx1">
                    <a:alpha val="75000"/>
                  </a:schemeClr>
                </a:solidFill>
              </a:defRPr>
            </a:lvl1pPr>
          </a:lstStyle>
          <a:p>
            <a:endParaRPr lang="en-US">
              <a:solidFill>
                <a:prstClr val="black">
                  <a:alpha val="75000"/>
                </a:prstClr>
              </a:solidFill>
              <a:latin typeface="Calibri"/>
            </a:endParaRPr>
          </a:p>
        </p:txBody>
      </p:sp>
      <p:sp>
        <p:nvSpPr>
          <p:cNvPr id="5" name="Footer Placeholder 4"/>
          <p:cNvSpPr>
            <a:spLocks noGrp="1"/>
          </p:cNvSpPr>
          <p:nvPr>
            <p:ph type="ftr" sz="quarter" idx="3"/>
          </p:nvPr>
        </p:nvSpPr>
        <p:spPr>
          <a:xfrm>
            <a:off x="2548826" y="6544372"/>
            <a:ext cx="3771900" cy="228600"/>
          </a:xfrm>
          <a:prstGeom prst="rect">
            <a:avLst/>
          </a:prstGeom>
        </p:spPr>
        <p:txBody>
          <a:bodyPr vert="horz" lIns="91440" tIns="45720" rIns="91440" bIns="45720" rtlCol="0" anchor="ctr"/>
          <a:lstStyle>
            <a:lvl1pPr algn="l">
              <a:defRPr sz="950" cap="all" baseline="0">
                <a:solidFill>
                  <a:schemeClr val="tx1">
                    <a:alpha val="75000"/>
                  </a:schemeClr>
                </a:solidFill>
              </a:defRPr>
            </a:lvl1pPr>
          </a:lstStyle>
          <a:p>
            <a:r>
              <a:rPr lang="en-US">
                <a:solidFill>
                  <a:prstClr val="black">
                    <a:alpha val="75000"/>
                  </a:prstClr>
                </a:solidFill>
                <a:latin typeface="Calibri"/>
              </a:rPr>
              <a:t>Juan Gómez Luna Peking University. Beijing, September 7, 2015 </a:t>
            </a:r>
            <a:endParaRPr lang="en-US" dirty="0">
              <a:solidFill>
                <a:prstClr val="black">
                  <a:alpha val="75000"/>
                </a:prstClr>
              </a:solidFill>
              <a:latin typeface="Calibri"/>
            </a:endParaRPr>
          </a:p>
        </p:txBody>
      </p:sp>
      <p:sp>
        <p:nvSpPr>
          <p:cNvPr id="8" name="Slide Number Placeholder 7"/>
          <p:cNvSpPr>
            <a:spLocks noGrp="1"/>
          </p:cNvSpPr>
          <p:nvPr>
            <p:ph type="sldNum" sz="quarter" idx="4"/>
          </p:nvPr>
        </p:nvSpPr>
        <p:spPr>
          <a:xfrm>
            <a:off x="6924883" y="6456309"/>
            <a:ext cx="2057400" cy="365125"/>
          </a:xfrm>
          <a:prstGeom prst="rect">
            <a:avLst/>
          </a:prstGeom>
        </p:spPr>
        <p:txBody>
          <a:bodyPr vert="horz" lIns="91440" tIns="45720" rIns="91440" bIns="45720" rtlCol="0" anchor="ctr"/>
          <a:lstStyle>
            <a:lvl1pPr algn="r">
              <a:defRPr sz="1600">
                <a:solidFill>
                  <a:schemeClr val="tx1"/>
                </a:solidFill>
              </a:defRPr>
            </a:lvl1pPr>
          </a:lstStyle>
          <a:p>
            <a:fld id="{659951FD-F195-4FF4-B5D0-ABFF8986B8DF}" type="slidenum">
              <a:rPr lang="en-US" smtClean="0">
                <a:solidFill>
                  <a:prstClr val="black"/>
                </a:solidFill>
                <a:latin typeface="Calibri"/>
              </a:rPr>
              <a:pPr/>
              <a:t>‹#›</a:t>
            </a:fld>
            <a:endParaRPr lang="en-US" dirty="0">
              <a:solidFill>
                <a:prstClr val="black"/>
              </a:solidFill>
              <a:latin typeface="Calibri"/>
            </a:endParaRPr>
          </a:p>
        </p:txBody>
      </p:sp>
    </p:spTree>
    <p:extLst>
      <p:ext uri="{BB962C8B-B14F-4D97-AF65-F5344CB8AC3E}">
        <p14:creationId xmlns:p14="http://schemas.microsoft.com/office/powerpoint/2010/main" val="2072826778"/>
      </p:ext>
    </p:extLst>
  </p:cSld>
  <p:clrMap bg1="lt1" tx1="dk1" bg2="lt2" tx2="dk2" accent1="accent1" accent2="accent2" accent3="accent3" accent4="accent4" accent5="accent5" accent6="accent6" hlink="hlink" folHlink="folHlink"/>
  <p:sldLayoutIdLst>
    <p:sldLayoutId id="2147485666" r:id="rId1"/>
    <p:sldLayoutId id="2147485667" r:id="rId2"/>
    <p:sldLayoutId id="2147485668" r:id="rId3"/>
    <p:sldLayoutId id="2147485669" r:id="rId4"/>
    <p:sldLayoutId id="2147485670" r:id="rId5"/>
    <p:sldLayoutId id="2147485671" r:id="rId6"/>
    <p:sldLayoutId id="2147485672" r:id="rId7"/>
    <p:sldLayoutId id="2147485673" r:id="rId8"/>
    <p:sldLayoutId id="2147485674" r:id="rId9"/>
    <p:sldLayoutId id="2147485675" r:id="rId10"/>
    <p:sldLayoutId id="2147485676" r:id="rId11"/>
    <p:sldLayoutId id="2147485677" r:id="rId12"/>
  </p:sldLayoutIdLst>
  <p:hf hdr="0" ftr="0" dt="0"/>
  <p:txStyles>
    <p:titleStyle>
      <a:lvl1pPr marL="0" algn="ctr" defTabSz="914400" rtl="0" eaLnBrk="1" latinLnBrk="0" hangingPunct="1">
        <a:lnSpc>
          <a:spcPct val="90000"/>
        </a:lnSpc>
        <a:spcBef>
          <a:spcPct val="0"/>
        </a:spcBef>
        <a:buNone/>
        <a:defRPr sz="4800" kern="1200" spc="-120" baseline="0">
          <a:solidFill>
            <a:schemeClr val="bg1"/>
          </a:solidFill>
          <a:latin typeface="+mj-lt"/>
          <a:ea typeface="+mj-ea"/>
          <a:cs typeface="+mj-cs"/>
        </a:defRPr>
      </a:lvl1pPr>
    </p:titleStyle>
    <p:bodyStyle>
      <a:lvl1pPr marL="182880" indent="-182880" algn="l" defTabSz="914400" rtl="0" eaLnBrk="1" latinLnBrk="0" hangingPunct="1">
        <a:lnSpc>
          <a:spcPct val="85000"/>
        </a:lnSpc>
        <a:spcBef>
          <a:spcPts val="1300"/>
        </a:spcBef>
        <a:buFont typeface="Arial" panose="020B0604020202020204" pitchFamily="34" charset="0"/>
        <a:buChar char="•"/>
        <a:defRPr sz="2800" i="1" kern="1200">
          <a:solidFill>
            <a:schemeClr val="tx1"/>
          </a:solidFill>
          <a:latin typeface="+mn-lt"/>
          <a:ea typeface="+mn-ea"/>
          <a:cs typeface="+mn-cs"/>
        </a:defRPr>
      </a:lvl1pPr>
      <a:lvl2pPr marL="365760" indent="-182880" algn="l" defTabSz="914400" rtl="0" eaLnBrk="1" latinLnBrk="0" hangingPunct="1">
        <a:lnSpc>
          <a:spcPct val="85000"/>
        </a:lnSpc>
        <a:spcBef>
          <a:spcPts val="600"/>
        </a:spcBef>
        <a:buFont typeface="Calibri" panose="020F0502020204030204" pitchFamily="34" charset="0"/>
        <a:buChar char="‐"/>
        <a:defRPr sz="2400" kern="1200">
          <a:solidFill>
            <a:schemeClr val="tx1"/>
          </a:solidFill>
          <a:latin typeface="+mn-lt"/>
          <a:ea typeface="+mn-ea"/>
          <a:cs typeface="+mn-cs"/>
        </a:defRPr>
      </a:lvl2pPr>
      <a:lvl3pPr marL="548640" indent="-182880" algn="l" defTabSz="914400" rtl="0" eaLnBrk="1" latinLnBrk="0" hangingPunct="1">
        <a:lnSpc>
          <a:spcPct val="85000"/>
        </a:lnSpc>
        <a:spcBef>
          <a:spcPts val="600"/>
        </a:spcBef>
        <a:buFont typeface="Arial" panose="020B0604020202020204" pitchFamily="34" charset="0"/>
        <a:buChar char="•"/>
        <a:defRPr sz="2000" i="1" kern="1200">
          <a:solidFill>
            <a:schemeClr val="tx1"/>
          </a:solidFill>
          <a:latin typeface="+mn-lt"/>
          <a:ea typeface="+mn-ea"/>
          <a:cs typeface="+mn-cs"/>
        </a:defRPr>
      </a:lvl3pPr>
      <a:lvl4pPr marL="731520" indent="-182880" algn="l" defTabSz="914400" rtl="0" eaLnBrk="1" latinLnBrk="0" hangingPunct="1">
        <a:lnSpc>
          <a:spcPct val="85000"/>
        </a:lnSpc>
        <a:spcBef>
          <a:spcPts val="600"/>
        </a:spcBef>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85000"/>
        </a:lnSpc>
        <a:spcBef>
          <a:spcPts val="600"/>
        </a:spcBef>
        <a:buFont typeface="Arial" panose="020B0604020202020204" pitchFamily="34" charset="0"/>
        <a:buChar char="•"/>
        <a:defRPr sz="1800" kern="1200">
          <a:solidFill>
            <a:schemeClr val="tx1"/>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228600" y="152400"/>
            <a:ext cx="8610600" cy="884238"/>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027" name="Rectangle 1027"/>
          <p:cNvSpPr>
            <a:spLocks noGrp="1" noChangeArrowheads="1"/>
          </p:cNvSpPr>
          <p:nvPr>
            <p:ph type="body" idx="1"/>
          </p:nvPr>
        </p:nvSpPr>
        <p:spPr bwMode="auto">
          <a:xfrm>
            <a:off x="228600" y="1095375"/>
            <a:ext cx="8610600" cy="5153025"/>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035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Garamond" charset="0"/>
              </a:defRPr>
            </a:lvl1pPr>
          </a:lstStyle>
          <a:p>
            <a:pPr fontAlgn="base">
              <a:spcBef>
                <a:spcPct val="0"/>
              </a:spcBef>
              <a:spcAft>
                <a:spcPct val="0"/>
              </a:spcAft>
              <a:defRPr/>
            </a:pPr>
            <a:r>
              <a:rPr lang="en-US">
                <a:solidFill>
                  <a:srgbClr val="000000"/>
                </a:solidFill>
                <a:ea typeface="ＭＳ Ｐゴシック" charset="0"/>
                <a:cs typeface="ＭＳ Ｐゴシック" charset="0"/>
              </a:rPr>
              <a:t>Juan Gómez Luna Peking University. Beijing, September 7, 2015 </a:t>
            </a:r>
          </a:p>
        </p:txBody>
      </p:sp>
      <p:sp>
        <p:nvSpPr>
          <p:cNvPr id="100358" name="Rectangle 1030"/>
          <p:cNvSpPr>
            <a:spLocks noGrp="1" noChangeArrowheads="1"/>
          </p:cNvSpPr>
          <p:nvPr>
            <p:ph type="sldNum" sz="quarter" idx="4"/>
          </p:nvPr>
        </p:nvSpPr>
        <p:spPr bwMode="auto">
          <a:xfrm>
            <a:off x="6946900" y="6373813"/>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600">
                <a:latin typeface="Garamond" charset="0"/>
              </a:defRPr>
            </a:lvl1pPr>
          </a:lstStyle>
          <a:p>
            <a:pPr fontAlgn="base">
              <a:spcBef>
                <a:spcPct val="0"/>
              </a:spcBef>
              <a:spcAft>
                <a:spcPct val="0"/>
              </a:spcAft>
              <a:defRPr/>
            </a:pPr>
            <a:fld id="{FB5C1105-7C02-0A4A-BBB4-558A73CD3ACF}" type="slidenum">
              <a:rPr lang="en-US">
                <a:solidFill>
                  <a:srgbClr val="000000"/>
                </a:solidFill>
                <a:ea typeface="ＭＳ Ｐゴシック" charset="0"/>
                <a:cs typeface="ＭＳ Ｐゴシック" charset="0"/>
              </a:rPr>
              <a:pPr fontAlgn="base">
                <a:spcBef>
                  <a:spcPct val="0"/>
                </a:spcBef>
                <a:spcAft>
                  <a:spcPct val="0"/>
                </a:spcAft>
                <a:defRPr/>
              </a:pPr>
              <a:t>‹#›</a:t>
            </a:fld>
            <a:endParaRPr lang="en-US">
              <a:solidFill>
                <a:srgbClr val="000000"/>
              </a:solidFill>
              <a:ea typeface="ＭＳ Ｐゴシック" charset="0"/>
              <a:cs typeface="ＭＳ Ｐゴシック" charset="0"/>
            </a:endParaRPr>
          </a:p>
        </p:txBody>
      </p:sp>
      <p:sp>
        <p:nvSpPr>
          <p:cNvPr id="1030" name="Line 1032"/>
          <p:cNvSpPr>
            <a:spLocks noChangeShapeType="1"/>
          </p:cNvSpPr>
          <p:nvPr/>
        </p:nvSpPr>
        <p:spPr bwMode="auto">
          <a:xfrm>
            <a:off x="228600" y="6446838"/>
            <a:ext cx="8610600" cy="0"/>
          </a:xfrm>
          <a:prstGeom prst="line">
            <a:avLst/>
          </a:prstGeom>
          <a:noFill/>
          <a:ln w="19050">
            <a:solidFill>
              <a:schemeClr val="accent1"/>
            </a:solidFill>
            <a:round/>
            <a:headEnd/>
            <a:tailEn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charset="0"/>
              <a:ea typeface="ＭＳ Ｐゴシック" charset="0"/>
              <a:cs typeface="ＭＳ Ｐゴシック" charset="0"/>
            </a:endParaRPr>
          </a:p>
        </p:txBody>
      </p:sp>
      <p:sp>
        <p:nvSpPr>
          <p:cNvPr id="1031" name="Line 1033"/>
          <p:cNvSpPr>
            <a:spLocks noChangeShapeType="1"/>
          </p:cNvSpPr>
          <p:nvPr userDrawn="1"/>
        </p:nvSpPr>
        <p:spPr bwMode="auto">
          <a:xfrm>
            <a:off x="228600" y="914400"/>
            <a:ext cx="8610600" cy="0"/>
          </a:xfrm>
          <a:prstGeom prst="line">
            <a:avLst/>
          </a:prstGeom>
          <a:noFill/>
          <a:ln w="19050">
            <a:solidFill>
              <a:schemeClr val="accent1"/>
            </a:solidFill>
            <a:round/>
            <a:headEnd/>
            <a:tailEn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charset="0"/>
              <a:ea typeface="ＭＳ Ｐゴシック" charset="0"/>
              <a:cs typeface="ＭＳ Ｐゴシック" charset="0"/>
            </a:endParaRPr>
          </a:p>
        </p:txBody>
      </p:sp>
      <p:pic>
        <p:nvPicPr>
          <p:cNvPr id="1032" name="Picture 7" descr="safari.png"/>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80975" y="6602413"/>
            <a:ext cx="847725" cy="246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8738813"/>
      </p:ext>
    </p:extLst>
  </p:cSld>
  <p:clrMap bg1="lt1" tx1="dk1" bg2="lt2" tx2="dk2" accent1="accent1" accent2="accent2" accent3="accent3" accent4="accent4" accent5="accent5" accent6="accent6" hlink="hlink" folHlink="folHlink"/>
  <p:sldLayoutIdLst>
    <p:sldLayoutId id="2147485715" r:id="rId1"/>
    <p:sldLayoutId id="2147485716" r:id="rId2"/>
    <p:sldLayoutId id="2147485717" r:id="rId3"/>
    <p:sldLayoutId id="2147485718" r:id="rId4"/>
    <p:sldLayoutId id="2147485719" r:id="rId5"/>
    <p:sldLayoutId id="2147485720" r:id="rId6"/>
    <p:sldLayoutId id="2147485721" r:id="rId7"/>
    <p:sldLayoutId id="2147485722" r:id="rId8"/>
    <p:sldLayoutId id="2147485723" r:id="rId9"/>
    <p:sldLayoutId id="2147485724" r:id="rId10"/>
    <p:sldLayoutId id="2147485725" r:id="rId11"/>
    <p:sldLayoutId id="2147485726" r:id="rId12"/>
  </p:sldLayoutIdLst>
  <p:hf hdr="0" ftr="0" dt="0"/>
  <p:txStyles>
    <p:titleStyle>
      <a:lvl1pPr algn="l" rtl="0" eaLnBrk="0" fontAlgn="base" hangingPunct="0">
        <a:spcBef>
          <a:spcPct val="0"/>
        </a:spcBef>
        <a:spcAft>
          <a:spcPct val="0"/>
        </a:spcAft>
        <a:defRPr sz="4000">
          <a:solidFill>
            <a:schemeClr val="tx2"/>
          </a:solidFill>
          <a:latin typeface="+mj-lt"/>
          <a:ea typeface="ＭＳ Ｐゴシック" pitchFamily="-106" charset="-128"/>
          <a:cs typeface="ＭＳ Ｐゴシック" pitchFamily="-106" charset="-128"/>
        </a:defRPr>
      </a:lvl1pPr>
      <a:lvl2pPr algn="l" rtl="0" eaLnBrk="0" fontAlgn="base" hangingPunct="0">
        <a:spcBef>
          <a:spcPct val="0"/>
        </a:spcBef>
        <a:spcAft>
          <a:spcPct val="0"/>
        </a:spcAft>
        <a:defRPr sz="4000">
          <a:solidFill>
            <a:schemeClr val="tx2"/>
          </a:solidFill>
          <a:latin typeface="Garamond" pitchFamily="-106" charset="0"/>
          <a:ea typeface="ＭＳ Ｐゴシック" pitchFamily="-106" charset="-128"/>
          <a:cs typeface="ＭＳ Ｐゴシック" pitchFamily="-106" charset="-128"/>
        </a:defRPr>
      </a:lvl2pPr>
      <a:lvl3pPr algn="l" rtl="0" eaLnBrk="0" fontAlgn="base" hangingPunct="0">
        <a:spcBef>
          <a:spcPct val="0"/>
        </a:spcBef>
        <a:spcAft>
          <a:spcPct val="0"/>
        </a:spcAft>
        <a:defRPr sz="4000">
          <a:solidFill>
            <a:schemeClr val="tx2"/>
          </a:solidFill>
          <a:latin typeface="Garamond" pitchFamily="-106" charset="0"/>
          <a:ea typeface="ＭＳ Ｐゴシック" pitchFamily="-106" charset="-128"/>
          <a:cs typeface="ＭＳ Ｐゴシック" pitchFamily="-106" charset="-128"/>
        </a:defRPr>
      </a:lvl3pPr>
      <a:lvl4pPr algn="l" rtl="0" eaLnBrk="0" fontAlgn="base" hangingPunct="0">
        <a:spcBef>
          <a:spcPct val="0"/>
        </a:spcBef>
        <a:spcAft>
          <a:spcPct val="0"/>
        </a:spcAft>
        <a:defRPr sz="4000">
          <a:solidFill>
            <a:schemeClr val="tx2"/>
          </a:solidFill>
          <a:latin typeface="Garamond" pitchFamily="-106" charset="0"/>
          <a:ea typeface="ＭＳ Ｐゴシック" pitchFamily="-106" charset="-128"/>
          <a:cs typeface="ＭＳ Ｐゴシック" pitchFamily="-106" charset="-128"/>
        </a:defRPr>
      </a:lvl4pPr>
      <a:lvl5pPr algn="l" rtl="0" eaLnBrk="0" fontAlgn="base" hangingPunct="0">
        <a:spcBef>
          <a:spcPct val="0"/>
        </a:spcBef>
        <a:spcAft>
          <a:spcPct val="0"/>
        </a:spcAft>
        <a:defRPr sz="4000">
          <a:solidFill>
            <a:schemeClr val="tx2"/>
          </a:solidFill>
          <a:latin typeface="Garamond" pitchFamily="-106" charset="0"/>
          <a:ea typeface="ＭＳ Ｐゴシック" pitchFamily="-106" charset="-128"/>
          <a:cs typeface="ＭＳ Ｐゴシック" pitchFamily="-106" charset="-128"/>
        </a:defRPr>
      </a:lvl5pPr>
      <a:lvl6pPr marL="457200" algn="l" rtl="0" fontAlgn="base">
        <a:spcBef>
          <a:spcPct val="0"/>
        </a:spcBef>
        <a:spcAft>
          <a:spcPct val="0"/>
        </a:spcAft>
        <a:defRPr sz="4000">
          <a:solidFill>
            <a:schemeClr val="tx2"/>
          </a:solidFill>
          <a:latin typeface="Garamond" pitchFamily="-106" charset="0"/>
        </a:defRPr>
      </a:lvl6pPr>
      <a:lvl7pPr marL="914400" algn="l" rtl="0" fontAlgn="base">
        <a:spcBef>
          <a:spcPct val="0"/>
        </a:spcBef>
        <a:spcAft>
          <a:spcPct val="0"/>
        </a:spcAft>
        <a:defRPr sz="4000">
          <a:solidFill>
            <a:schemeClr val="tx2"/>
          </a:solidFill>
          <a:latin typeface="Garamond" pitchFamily="-106" charset="0"/>
        </a:defRPr>
      </a:lvl7pPr>
      <a:lvl8pPr marL="1371600" algn="l" rtl="0" fontAlgn="base">
        <a:spcBef>
          <a:spcPct val="0"/>
        </a:spcBef>
        <a:spcAft>
          <a:spcPct val="0"/>
        </a:spcAft>
        <a:defRPr sz="4000">
          <a:solidFill>
            <a:schemeClr val="tx2"/>
          </a:solidFill>
          <a:latin typeface="Garamond" pitchFamily="-106" charset="0"/>
        </a:defRPr>
      </a:lvl8pPr>
      <a:lvl9pPr marL="1828800" algn="l" rtl="0" fontAlgn="base">
        <a:spcBef>
          <a:spcPct val="0"/>
        </a:spcBef>
        <a:spcAft>
          <a:spcPct val="0"/>
        </a:spcAft>
        <a:defRPr sz="4000">
          <a:solidFill>
            <a:schemeClr val="tx2"/>
          </a:solidFill>
          <a:latin typeface="Garamond" pitchFamily="-106" charset="0"/>
        </a:defRPr>
      </a:lvl9pPr>
    </p:titleStyle>
    <p:bodyStyle>
      <a:lvl1pPr marL="342900" indent="-342900" algn="l" rtl="0" eaLnBrk="0" fontAlgn="base" hangingPunct="0">
        <a:spcBef>
          <a:spcPct val="20000"/>
        </a:spcBef>
        <a:spcAft>
          <a:spcPct val="0"/>
        </a:spcAft>
        <a:buClr>
          <a:schemeClr val="accent1"/>
        </a:buClr>
        <a:buSzPct val="65000"/>
        <a:buFont typeface="Wingdings" charset="0"/>
        <a:buChar char="n"/>
        <a:defRPr sz="2400">
          <a:solidFill>
            <a:schemeClr val="tx1"/>
          </a:solidFill>
          <a:latin typeface="+mn-lt"/>
          <a:ea typeface="ＭＳ Ｐゴシック" pitchFamily="-106" charset="-128"/>
          <a:cs typeface="ＭＳ Ｐゴシック" pitchFamily="-106" charset="-128"/>
        </a:defRPr>
      </a:lvl1pPr>
      <a:lvl2pPr marL="669925" indent="-325438" algn="l" rtl="0" eaLnBrk="0" fontAlgn="base" hangingPunct="0">
        <a:spcBef>
          <a:spcPct val="20000"/>
        </a:spcBef>
        <a:spcAft>
          <a:spcPct val="0"/>
        </a:spcAft>
        <a:buClr>
          <a:schemeClr val="accent2"/>
        </a:buClr>
        <a:buSzPct val="60000"/>
        <a:buFont typeface="Wingdings" charset="0"/>
        <a:buChar char="q"/>
        <a:defRPr sz="2200">
          <a:solidFill>
            <a:schemeClr val="tx1"/>
          </a:solidFill>
          <a:latin typeface="+mn-lt"/>
          <a:ea typeface="ＭＳ Ｐゴシック" pitchFamily="-106" charset="-128"/>
        </a:defRPr>
      </a:lvl2pPr>
      <a:lvl3pPr marL="1022350" indent="-350838" algn="l" rtl="0" eaLnBrk="0" fontAlgn="base" hangingPunct="0">
        <a:spcBef>
          <a:spcPct val="20000"/>
        </a:spcBef>
        <a:spcAft>
          <a:spcPct val="0"/>
        </a:spcAft>
        <a:buClr>
          <a:schemeClr val="accent1"/>
        </a:buClr>
        <a:buSzPct val="65000"/>
        <a:buFont typeface="Wingdings" charset="0"/>
        <a:buChar char="n"/>
        <a:defRPr sz="2000">
          <a:solidFill>
            <a:schemeClr val="tx1"/>
          </a:solidFill>
          <a:latin typeface="+mn-lt"/>
          <a:ea typeface="ＭＳ Ｐゴシック" pitchFamily="-106" charset="-128"/>
        </a:defRPr>
      </a:lvl3pPr>
      <a:lvl4pPr marL="1339850" indent="-315913" algn="l" rtl="0" eaLnBrk="0" fontAlgn="base" hangingPunct="0">
        <a:spcBef>
          <a:spcPct val="20000"/>
        </a:spcBef>
        <a:spcAft>
          <a:spcPct val="0"/>
        </a:spcAft>
        <a:buClr>
          <a:schemeClr val="accent2"/>
        </a:buClr>
        <a:buSzPct val="70000"/>
        <a:buFont typeface="Wingdings" charset="0"/>
        <a:buChar char="q"/>
        <a:defRPr>
          <a:solidFill>
            <a:schemeClr val="tx1"/>
          </a:solidFill>
          <a:latin typeface="+mn-lt"/>
          <a:ea typeface="ＭＳ Ｐゴシック" pitchFamily="-106" charset="-128"/>
        </a:defRPr>
      </a:lvl4pPr>
      <a:lvl5pPr marL="1681163" indent="-339725" algn="l" rtl="0" eaLnBrk="0" fontAlgn="base" hangingPunct="0">
        <a:spcBef>
          <a:spcPct val="20000"/>
        </a:spcBef>
        <a:spcAft>
          <a:spcPct val="0"/>
        </a:spcAft>
        <a:buClr>
          <a:schemeClr val="accent1"/>
        </a:buClr>
        <a:buSzPct val="75000"/>
        <a:buFont typeface="Wingdings" charset="0"/>
        <a:buChar char="§"/>
        <a:defRPr sz="1600">
          <a:solidFill>
            <a:schemeClr val="tx1"/>
          </a:solidFill>
          <a:latin typeface="+mn-lt"/>
          <a:ea typeface="ＭＳ Ｐゴシック" pitchFamily="-106" charset="-128"/>
        </a:defRPr>
      </a:lvl5pPr>
      <a:lvl6pPr marL="2138363" indent="-339725" algn="l" rtl="0" fontAlgn="base">
        <a:spcBef>
          <a:spcPct val="20000"/>
        </a:spcBef>
        <a:spcAft>
          <a:spcPct val="0"/>
        </a:spcAft>
        <a:buClr>
          <a:schemeClr val="accent1"/>
        </a:buClr>
        <a:buSzPct val="75000"/>
        <a:buFont typeface="Wingdings" pitchFamily="-106" charset="2"/>
        <a:buChar char="§"/>
        <a:defRPr sz="1600">
          <a:solidFill>
            <a:schemeClr val="tx1"/>
          </a:solidFill>
          <a:latin typeface="+mn-lt"/>
          <a:ea typeface="ＭＳ Ｐゴシック" pitchFamily="-106" charset="-128"/>
        </a:defRPr>
      </a:lvl6pPr>
      <a:lvl7pPr marL="2595563" indent="-339725" algn="l" rtl="0" fontAlgn="base">
        <a:spcBef>
          <a:spcPct val="20000"/>
        </a:spcBef>
        <a:spcAft>
          <a:spcPct val="0"/>
        </a:spcAft>
        <a:buClr>
          <a:schemeClr val="accent1"/>
        </a:buClr>
        <a:buSzPct val="75000"/>
        <a:buFont typeface="Wingdings" pitchFamily="-106" charset="2"/>
        <a:buChar char="§"/>
        <a:defRPr sz="1600">
          <a:solidFill>
            <a:schemeClr val="tx1"/>
          </a:solidFill>
          <a:latin typeface="+mn-lt"/>
          <a:ea typeface="ＭＳ Ｐゴシック" pitchFamily="-106" charset="-128"/>
        </a:defRPr>
      </a:lvl7pPr>
      <a:lvl8pPr marL="3052763" indent="-339725" algn="l" rtl="0" fontAlgn="base">
        <a:spcBef>
          <a:spcPct val="20000"/>
        </a:spcBef>
        <a:spcAft>
          <a:spcPct val="0"/>
        </a:spcAft>
        <a:buClr>
          <a:schemeClr val="accent1"/>
        </a:buClr>
        <a:buSzPct val="75000"/>
        <a:buFont typeface="Wingdings" pitchFamily="-106" charset="2"/>
        <a:buChar char="§"/>
        <a:defRPr sz="1600">
          <a:solidFill>
            <a:schemeClr val="tx1"/>
          </a:solidFill>
          <a:latin typeface="+mn-lt"/>
          <a:ea typeface="ＭＳ Ｐゴシック" pitchFamily="-106" charset="-128"/>
        </a:defRPr>
      </a:lvl8pPr>
      <a:lvl9pPr marL="3509963" indent="-339725" algn="l" rtl="0" fontAlgn="base">
        <a:spcBef>
          <a:spcPct val="20000"/>
        </a:spcBef>
        <a:spcAft>
          <a:spcPct val="0"/>
        </a:spcAft>
        <a:buClr>
          <a:schemeClr val="accent1"/>
        </a:buClr>
        <a:buSzPct val="75000"/>
        <a:buFont typeface="Wingdings" pitchFamily="-106" charset="2"/>
        <a:buChar char="§"/>
        <a:defRPr sz="1600">
          <a:solidFill>
            <a:schemeClr val="tx1"/>
          </a:solidFill>
          <a:latin typeface="+mn-lt"/>
          <a:ea typeface="ＭＳ Ｐゴシック" pitchFamily="-106"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457200" y="6453336"/>
            <a:ext cx="2133600" cy="268139"/>
          </a:xfrm>
          <a:prstGeom prst="rect">
            <a:avLst/>
          </a:prstGeom>
        </p:spPr>
        <p:txBody>
          <a:bodyPr vert="horz" lIns="91440" tIns="45720" rIns="91440" bIns="45720" rtlCol="0" anchor="ctr"/>
          <a:lstStyle>
            <a:lvl1pPr algn="l">
              <a:defRPr sz="1200">
                <a:solidFill>
                  <a:schemeClr val="tx1">
                    <a:tint val="75000"/>
                  </a:schemeClr>
                </a:solidFill>
              </a:defRPr>
            </a:lvl1pPr>
          </a:lstStyle>
          <a:p>
            <a:pPr latinLnBrk="1"/>
            <a:endParaRPr lang="ko-KR" altLang="en-US">
              <a:solidFill>
                <a:prstClr val="black">
                  <a:tint val="75000"/>
                </a:prstClr>
              </a:solidFill>
              <a:latin typeface="Calibri"/>
              <a:ea typeface="나눔고딕"/>
            </a:endParaRPr>
          </a:p>
        </p:txBody>
      </p:sp>
      <p:sp>
        <p:nvSpPr>
          <p:cNvPr id="5" name="바닥글 개체 틀 4"/>
          <p:cNvSpPr>
            <a:spLocks noGrp="1"/>
          </p:cNvSpPr>
          <p:nvPr>
            <p:ph type="ftr" sz="quarter" idx="3"/>
          </p:nvPr>
        </p:nvSpPr>
        <p:spPr>
          <a:xfrm>
            <a:off x="3124200" y="6453336"/>
            <a:ext cx="2895600" cy="268139"/>
          </a:xfrm>
          <a:prstGeom prst="rect">
            <a:avLst/>
          </a:prstGeom>
        </p:spPr>
        <p:txBody>
          <a:bodyPr vert="horz" lIns="91440" tIns="45720" rIns="91440" bIns="45720" rtlCol="0" anchor="ctr"/>
          <a:lstStyle>
            <a:lvl1pPr algn="ctr">
              <a:defRPr sz="1200">
                <a:solidFill>
                  <a:schemeClr val="tx1">
                    <a:tint val="75000"/>
                  </a:schemeClr>
                </a:solidFill>
              </a:defRPr>
            </a:lvl1pPr>
          </a:lstStyle>
          <a:p>
            <a:pPr latinLnBrk="1"/>
            <a:r>
              <a:rPr lang="es-ES" altLang="ko-KR">
                <a:solidFill>
                  <a:prstClr val="black">
                    <a:tint val="75000"/>
                  </a:prstClr>
                </a:solidFill>
                <a:latin typeface="Calibri"/>
                <a:ea typeface="나눔고딕"/>
              </a:rPr>
              <a:t>Juan Gómez Luna Peking University. Beijing, September 7, 2015 </a:t>
            </a:r>
            <a:endParaRPr lang="ko-KR" altLang="en-US">
              <a:solidFill>
                <a:prstClr val="black">
                  <a:tint val="75000"/>
                </a:prstClr>
              </a:solidFill>
              <a:latin typeface="Calibri"/>
              <a:ea typeface="나눔고딕"/>
            </a:endParaRPr>
          </a:p>
        </p:txBody>
      </p:sp>
      <p:sp>
        <p:nvSpPr>
          <p:cNvPr id="6" name="슬라이드 번호 개체 틀 5"/>
          <p:cNvSpPr>
            <a:spLocks noGrp="1"/>
          </p:cNvSpPr>
          <p:nvPr>
            <p:ph type="sldNum" sz="quarter" idx="4"/>
          </p:nvPr>
        </p:nvSpPr>
        <p:spPr>
          <a:xfrm>
            <a:off x="6553200" y="6453336"/>
            <a:ext cx="2133600" cy="268139"/>
          </a:xfrm>
          <a:prstGeom prst="rect">
            <a:avLst/>
          </a:prstGeom>
        </p:spPr>
        <p:txBody>
          <a:bodyPr vert="horz" lIns="91440" tIns="45720" rIns="91440" bIns="45720" rtlCol="0" anchor="ctr"/>
          <a:lstStyle>
            <a:lvl1pPr algn="r">
              <a:defRPr sz="1200">
                <a:solidFill>
                  <a:schemeClr val="tx1">
                    <a:tint val="75000"/>
                  </a:schemeClr>
                </a:solidFill>
              </a:defRPr>
            </a:lvl1pPr>
          </a:lstStyle>
          <a:p>
            <a:pPr latinLnBrk="1"/>
            <a:fld id="{4BEDD84E-25D4-4983-8AA1-2863C96F08D9}" type="slidenum">
              <a:rPr lang="ko-KR" altLang="en-US" smtClean="0">
                <a:solidFill>
                  <a:prstClr val="black">
                    <a:tint val="75000"/>
                  </a:prstClr>
                </a:solidFill>
                <a:latin typeface="Calibri"/>
                <a:ea typeface="나눔고딕"/>
              </a:rPr>
              <a:pPr latinLnBrk="1"/>
              <a:t>‹#›</a:t>
            </a:fld>
            <a:endParaRPr lang="ko-KR" altLang="en-US">
              <a:solidFill>
                <a:prstClr val="black">
                  <a:tint val="75000"/>
                </a:prstClr>
              </a:solidFill>
              <a:latin typeface="Calibri"/>
              <a:ea typeface="나눔고딕"/>
            </a:endParaRPr>
          </a:p>
        </p:txBody>
      </p:sp>
    </p:spTree>
    <p:extLst>
      <p:ext uri="{BB962C8B-B14F-4D97-AF65-F5344CB8AC3E}">
        <p14:creationId xmlns:p14="http://schemas.microsoft.com/office/powerpoint/2010/main" val="1377926446"/>
      </p:ext>
    </p:extLst>
  </p:cSld>
  <p:clrMap bg1="lt1" tx1="dk1" bg2="lt2" tx2="dk2" accent1="accent1" accent2="accent2" accent3="accent3" accent4="accent4" accent5="accent5" accent6="accent6" hlink="hlink" folHlink="folHlink"/>
  <p:sldLayoutIdLst>
    <p:sldLayoutId id="2147486473" r:id="rId1"/>
    <p:sldLayoutId id="2147486474" r:id="rId2"/>
    <p:sldLayoutId id="2147486475" r:id="rId3"/>
    <p:sldLayoutId id="2147486476" r:id="rId4"/>
    <p:sldLayoutId id="2147486477" r:id="rId5"/>
    <p:sldLayoutId id="2147486478" r:id="rId6"/>
    <p:sldLayoutId id="2147486479" r:id="rId7"/>
  </p:sldLayoutIdLst>
  <p:hf hdr="0" ftr="0" dt="0"/>
  <p:txStyles>
    <p:titleStyle>
      <a:lvl1pPr algn="ctr" defTabSz="914400" rtl="0" eaLnBrk="1" latinLnBrk="1" hangingPunct="1">
        <a:spcBef>
          <a:spcPct val="0"/>
        </a:spcBef>
        <a:buNone/>
        <a:defRPr sz="4000" b="1" kern="1200">
          <a:solidFill>
            <a:schemeClr val="tx1"/>
          </a:solidFill>
          <a:latin typeface="+mj-lt"/>
          <a:ea typeface="+mj-ea"/>
          <a:cs typeface="+mj-cs"/>
        </a:defRPr>
      </a:lvl1pPr>
    </p:titleStyle>
    <p:bodyStyle>
      <a:lvl1pPr marL="342900" indent="-342900" algn="l" defTabSz="914400" rtl="0" eaLnBrk="1" latinLnBrk="1" hangingPunct="1">
        <a:spcBef>
          <a:spcPts val="5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1" hangingPunct="1">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1" hangingPunct="1">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1" hangingPunct="1">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1" hangingPunct="1">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bwMode="auto">
          <a:xfrm>
            <a:off x="228600" y="152400"/>
            <a:ext cx="8610600" cy="106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5123" name="Rectangle 1027"/>
          <p:cNvSpPr>
            <a:spLocks noGrp="1" noChangeArrowheads="1"/>
          </p:cNvSpPr>
          <p:nvPr>
            <p:ph type="body" idx="1"/>
          </p:nvPr>
        </p:nvSpPr>
        <p:spPr bwMode="auto">
          <a:xfrm>
            <a:off x="228600" y="1371600"/>
            <a:ext cx="8610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035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Garamond" pitchFamily="18" charset="0"/>
              </a:defRPr>
            </a:lvl1pPr>
          </a:lstStyle>
          <a:p>
            <a:r>
              <a:rPr lang="en-US" altLang="en-US">
                <a:solidFill>
                  <a:srgbClr val="000000"/>
                </a:solidFill>
              </a:rPr>
              <a:t>Juan Gómez Luna Peking University. Beijing, September 7, 2015 </a:t>
            </a:r>
          </a:p>
        </p:txBody>
      </p:sp>
      <p:sp>
        <p:nvSpPr>
          <p:cNvPr id="100358" name="Rectangle 1030"/>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600">
                <a:latin typeface="Garamond" pitchFamily="18" charset="0"/>
              </a:defRPr>
            </a:lvl1pPr>
          </a:lstStyle>
          <a:p>
            <a:fld id="{6F400BD0-49BF-48FC-8114-37C1D4F5AB3D}" type="slidenum">
              <a:rPr lang="en-US" altLang="en-US">
                <a:solidFill>
                  <a:srgbClr val="000000"/>
                </a:solidFill>
              </a:rPr>
              <a:pPr/>
              <a:t>‹#›</a:t>
            </a:fld>
            <a:endParaRPr lang="en-US" altLang="en-US">
              <a:solidFill>
                <a:srgbClr val="000000"/>
              </a:solidFill>
            </a:endParaRPr>
          </a:p>
        </p:txBody>
      </p:sp>
      <p:sp>
        <p:nvSpPr>
          <p:cNvPr id="100360" name="Line 1032"/>
          <p:cNvSpPr>
            <a:spLocks noChangeShapeType="1"/>
          </p:cNvSpPr>
          <p:nvPr/>
        </p:nvSpPr>
        <p:spPr bwMode="auto">
          <a:xfrm>
            <a:off x="228600" y="6381328"/>
            <a:ext cx="8610600" cy="0"/>
          </a:xfrm>
          <a:prstGeom prst="line">
            <a:avLst/>
          </a:prstGeom>
          <a:noFill/>
          <a:ln w="19050">
            <a:solidFill>
              <a:schemeClr val="accent1"/>
            </a:solidFill>
            <a:round/>
            <a:headEnd/>
            <a:tailEnd/>
          </a:ln>
          <a:effectLst/>
        </p:spPr>
        <p:txBody>
          <a:bodyPr/>
          <a:lstStyle/>
          <a:p>
            <a:pPr>
              <a:defRPr/>
            </a:pPr>
            <a:endParaRPr lang="en-US">
              <a:solidFill>
                <a:srgbClr val="000000"/>
              </a:solidFill>
              <a:latin typeface="Tahoma"/>
            </a:endParaRPr>
          </a:p>
        </p:txBody>
      </p:sp>
      <p:sp>
        <p:nvSpPr>
          <p:cNvPr id="100361" name="Line 1033"/>
          <p:cNvSpPr>
            <a:spLocks noChangeShapeType="1"/>
          </p:cNvSpPr>
          <p:nvPr/>
        </p:nvSpPr>
        <p:spPr bwMode="auto">
          <a:xfrm>
            <a:off x="228600" y="914400"/>
            <a:ext cx="8610600" cy="0"/>
          </a:xfrm>
          <a:prstGeom prst="line">
            <a:avLst/>
          </a:prstGeom>
          <a:noFill/>
          <a:ln w="19050">
            <a:solidFill>
              <a:schemeClr val="accent1"/>
            </a:solidFill>
            <a:round/>
            <a:headEnd/>
            <a:tailEnd/>
          </a:ln>
          <a:effectLst/>
        </p:spPr>
        <p:txBody>
          <a:bodyPr/>
          <a:lstStyle/>
          <a:p>
            <a:pPr>
              <a:defRPr/>
            </a:pPr>
            <a:endParaRPr lang="en-US">
              <a:solidFill>
                <a:srgbClr val="000000"/>
              </a:solidFill>
              <a:latin typeface="Tahoma"/>
            </a:endParaRPr>
          </a:p>
        </p:txBody>
      </p:sp>
      <p:pic>
        <p:nvPicPr>
          <p:cNvPr id="8" name="Picture 7" descr="safari.png"/>
          <p:cNvPicPr>
            <a:picLocks noChangeAspect="1"/>
          </p:cNvPicPr>
          <p:nvPr/>
        </p:nvPicPr>
        <p:blipFill>
          <a:blip r:embed="rId13" cstate="print"/>
          <a:stretch>
            <a:fillRect/>
          </a:stretch>
        </p:blipFill>
        <p:spPr>
          <a:xfrm>
            <a:off x="179512" y="6453336"/>
            <a:ext cx="1080120" cy="312522"/>
          </a:xfrm>
          <a:prstGeom prst="rect">
            <a:avLst/>
          </a:prstGeom>
        </p:spPr>
      </p:pic>
    </p:spTree>
    <p:extLst>
      <p:ext uri="{BB962C8B-B14F-4D97-AF65-F5344CB8AC3E}">
        <p14:creationId xmlns:p14="http://schemas.microsoft.com/office/powerpoint/2010/main" val="2218258153"/>
      </p:ext>
    </p:extLst>
  </p:cSld>
  <p:clrMap bg1="lt1" tx1="dk1" bg2="lt2" tx2="dk2" accent1="accent1" accent2="accent2" accent3="accent3" accent4="accent4" accent5="accent5" accent6="accent6" hlink="hlink" folHlink="folHlink"/>
  <p:sldLayoutIdLst>
    <p:sldLayoutId id="2147486595" r:id="rId1"/>
    <p:sldLayoutId id="2147486596" r:id="rId2"/>
    <p:sldLayoutId id="2147486597" r:id="rId3"/>
    <p:sldLayoutId id="2147486598" r:id="rId4"/>
    <p:sldLayoutId id="2147486599" r:id="rId5"/>
    <p:sldLayoutId id="2147486600" r:id="rId6"/>
    <p:sldLayoutId id="2147486601" r:id="rId7"/>
    <p:sldLayoutId id="2147486602" r:id="rId8"/>
    <p:sldLayoutId id="2147486603" r:id="rId9"/>
    <p:sldLayoutId id="2147486604" r:id="rId10"/>
    <p:sldLayoutId id="2147486605" r:id="rId11"/>
  </p:sldLayoutIdLst>
  <p:hf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Garamond" pitchFamily="18" charset="0"/>
        </a:defRPr>
      </a:lvl2pPr>
      <a:lvl3pPr algn="l" rtl="0" eaLnBrk="0" fontAlgn="base" hangingPunct="0">
        <a:spcBef>
          <a:spcPct val="0"/>
        </a:spcBef>
        <a:spcAft>
          <a:spcPct val="0"/>
        </a:spcAft>
        <a:defRPr sz="4000">
          <a:solidFill>
            <a:schemeClr val="tx2"/>
          </a:solidFill>
          <a:latin typeface="Garamond" pitchFamily="18" charset="0"/>
        </a:defRPr>
      </a:lvl3pPr>
      <a:lvl4pPr algn="l" rtl="0" eaLnBrk="0" fontAlgn="base" hangingPunct="0">
        <a:spcBef>
          <a:spcPct val="0"/>
        </a:spcBef>
        <a:spcAft>
          <a:spcPct val="0"/>
        </a:spcAft>
        <a:defRPr sz="4000">
          <a:solidFill>
            <a:schemeClr val="tx2"/>
          </a:solidFill>
          <a:latin typeface="Garamond" pitchFamily="18" charset="0"/>
        </a:defRPr>
      </a:lvl4pPr>
      <a:lvl5pPr algn="l" rtl="0" eaLnBrk="0" fontAlgn="base" hangingPunct="0">
        <a:spcBef>
          <a:spcPct val="0"/>
        </a:spcBef>
        <a:spcAft>
          <a:spcPct val="0"/>
        </a:spcAft>
        <a:defRPr sz="4000">
          <a:solidFill>
            <a:schemeClr val="tx2"/>
          </a:solidFill>
          <a:latin typeface="Garamond" pitchFamily="18"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24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2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0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1074" name="Rectangle 1026"/>
          <p:cNvSpPr>
            <a:spLocks noGrp="1" noChangeArrowheads="1"/>
          </p:cNvSpPr>
          <p:nvPr>
            <p:ph type="title"/>
          </p:nvPr>
        </p:nvSpPr>
        <p:spPr bwMode="auto">
          <a:xfrm>
            <a:off x="228600" y="152400"/>
            <a:ext cx="8610600" cy="10668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31075" name="Rectangle 1027"/>
          <p:cNvSpPr>
            <a:spLocks noGrp="1" noChangeArrowheads="1"/>
          </p:cNvSpPr>
          <p:nvPr>
            <p:ph type="body" idx="1"/>
          </p:nvPr>
        </p:nvSpPr>
        <p:spPr bwMode="auto">
          <a:xfrm>
            <a:off x="228600" y="1371600"/>
            <a:ext cx="8610600" cy="48768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035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sz="1200">
                <a:solidFill>
                  <a:srgbClr val="000000"/>
                </a:solidFill>
                <a:latin typeface="Garamond" pitchFamily="18" charset="0"/>
                <a:ea typeface="+mn-ea"/>
                <a:cs typeface="+mn-cs"/>
              </a:defRPr>
            </a:lvl1pPr>
          </a:lstStyle>
          <a:p>
            <a:pPr>
              <a:defRPr/>
            </a:pPr>
            <a:r>
              <a:rPr lang="en-US" altLang="en-US"/>
              <a:t>Juan Gómez Luna Peking University. Beijing, September 7, 2015 </a:t>
            </a:r>
          </a:p>
        </p:txBody>
      </p:sp>
      <p:sp>
        <p:nvSpPr>
          <p:cNvPr id="100358" name="Rectangle 1030"/>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sz="1600">
                <a:solidFill>
                  <a:srgbClr val="000000"/>
                </a:solidFill>
                <a:latin typeface="Garamond" pitchFamily="18" charset="0"/>
                <a:ea typeface="+mn-ea"/>
                <a:cs typeface="+mn-cs"/>
              </a:defRPr>
            </a:lvl1pPr>
          </a:lstStyle>
          <a:p>
            <a:pPr>
              <a:defRPr/>
            </a:pPr>
            <a:fld id="{B223C560-0E5F-EA4E-BC8F-576A57968152}" type="slidenum">
              <a:rPr lang="en-US" altLang="en-US"/>
              <a:pPr>
                <a:defRPr/>
              </a:pPr>
              <a:t>‹#›</a:t>
            </a:fld>
            <a:endParaRPr lang="en-US" altLang="en-US"/>
          </a:p>
        </p:txBody>
      </p:sp>
      <p:sp>
        <p:nvSpPr>
          <p:cNvPr id="131078" name="Line 1032"/>
          <p:cNvSpPr>
            <a:spLocks noChangeShapeType="1"/>
          </p:cNvSpPr>
          <p:nvPr/>
        </p:nvSpPr>
        <p:spPr bwMode="auto">
          <a:xfrm>
            <a:off x="228600" y="6381750"/>
            <a:ext cx="8610600" cy="0"/>
          </a:xfrm>
          <a:prstGeom prst="line">
            <a:avLst/>
          </a:prstGeom>
          <a:noFill/>
          <a:ln w="19050">
            <a:solidFill>
              <a:schemeClr val="accent1"/>
            </a:solidFill>
            <a:round/>
            <a:headEnd/>
            <a:tailEn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charset="0"/>
              <a:ea typeface="ＭＳ Ｐゴシック" charset="0"/>
              <a:cs typeface="ＭＳ Ｐゴシック" charset="0"/>
            </a:endParaRPr>
          </a:p>
        </p:txBody>
      </p:sp>
      <p:sp>
        <p:nvSpPr>
          <p:cNvPr id="131079" name="Line 1033"/>
          <p:cNvSpPr>
            <a:spLocks noChangeShapeType="1"/>
          </p:cNvSpPr>
          <p:nvPr/>
        </p:nvSpPr>
        <p:spPr bwMode="auto">
          <a:xfrm>
            <a:off x="228600" y="914400"/>
            <a:ext cx="8610600" cy="0"/>
          </a:xfrm>
          <a:prstGeom prst="line">
            <a:avLst/>
          </a:prstGeom>
          <a:noFill/>
          <a:ln w="19050">
            <a:solidFill>
              <a:schemeClr val="accent1"/>
            </a:solidFill>
            <a:round/>
            <a:headEnd/>
            <a:tailEn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charset="0"/>
              <a:ea typeface="ＭＳ Ｐゴシック" charset="0"/>
              <a:cs typeface="ＭＳ Ｐゴシック" charset="0"/>
            </a:endParaRPr>
          </a:p>
        </p:txBody>
      </p:sp>
      <p:pic>
        <p:nvPicPr>
          <p:cNvPr id="131080" name="Picture 7" descr="safari.png"/>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79388" y="6453188"/>
            <a:ext cx="1079500" cy="3127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3472234"/>
      </p:ext>
    </p:extLst>
  </p:cSld>
  <p:clrMap bg1="lt1" tx1="dk1" bg2="lt2" tx2="dk2" accent1="accent1" accent2="accent2" accent3="accent3" accent4="accent4" accent5="accent5" accent6="accent6" hlink="hlink" folHlink="folHlink"/>
  <p:sldLayoutIdLst>
    <p:sldLayoutId id="2147487121" r:id="rId1"/>
    <p:sldLayoutId id="2147487122" r:id="rId2"/>
    <p:sldLayoutId id="2147487123" r:id="rId3"/>
    <p:sldLayoutId id="2147487124" r:id="rId4"/>
    <p:sldLayoutId id="2147487125" r:id="rId5"/>
    <p:sldLayoutId id="2147487126" r:id="rId6"/>
    <p:sldLayoutId id="2147487127" r:id="rId7"/>
    <p:sldLayoutId id="2147487128" r:id="rId8"/>
    <p:sldLayoutId id="2147487129" r:id="rId9"/>
    <p:sldLayoutId id="2147487130" r:id="rId10"/>
    <p:sldLayoutId id="2147487131" r:id="rId11"/>
  </p:sldLayoutIdLst>
  <p:hf hdr="0" ftr="0" dt="0"/>
  <p:txStyles>
    <p:titleStyle>
      <a:lvl1pPr algn="l" rtl="0" eaLnBrk="0" fontAlgn="base" hangingPunct="0">
        <a:spcBef>
          <a:spcPct val="0"/>
        </a:spcBef>
        <a:spcAft>
          <a:spcPct val="0"/>
        </a:spcAft>
        <a:defRPr sz="40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2pPr>
      <a:lvl3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3pPr>
      <a:lvl4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4pPr>
      <a:lvl5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charset="0"/>
        <a:buChar char="n"/>
        <a:defRPr sz="2400">
          <a:solidFill>
            <a:schemeClr val="tx1"/>
          </a:solidFill>
          <a:latin typeface="+mn-lt"/>
          <a:ea typeface="ＭＳ Ｐゴシック" charset="0"/>
          <a:cs typeface="ＭＳ Ｐゴシック" charset="0"/>
        </a:defRPr>
      </a:lvl1pPr>
      <a:lvl2pPr marL="669925" indent="-325438" algn="l" rtl="0" eaLnBrk="0" fontAlgn="base" hangingPunct="0">
        <a:spcBef>
          <a:spcPct val="20000"/>
        </a:spcBef>
        <a:spcAft>
          <a:spcPct val="0"/>
        </a:spcAft>
        <a:buClr>
          <a:schemeClr val="accent2"/>
        </a:buClr>
        <a:buSzPct val="60000"/>
        <a:buFont typeface="Wingdings" charset="0"/>
        <a:buChar char="q"/>
        <a:defRPr sz="2200">
          <a:solidFill>
            <a:schemeClr val="tx1"/>
          </a:solidFill>
          <a:latin typeface="+mn-lt"/>
          <a:ea typeface="ＭＳ Ｐゴシック" charset="0"/>
        </a:defRPr>
      </a:lvl2pPr>
      <a:lvl3pPr marL="1022350" indent="-350838" algn="l" rtl="0" eaLnBrk="0" fontAlgn="base" hangingPunct="0">
        <a:spcBef>
          <a:spcPct val="20000"/>
        </a:spcBef>
        <a:spcAft>
          <a:spcPct val="0"/>
        </a:spcAft>
        <a:buClr>
          <a:schemeClr val="accent1"/>
        </a:buClr>
        <a:buSzPct val="65000"/>
        <a:buFont typeface="Wingdings" charset="0"/>
        <a:buChar char="n"/>
        <a:defRPr sz="2000">
          <a:solidFill>
            <a:schemeClr val="tx1"/>
          </a:solidFill>
          <a:latin typeface="+mn-lt"/>
          <a:ea typeface="ＭＳ Ｐゴシック" charset="0"/>
        </a:defRPr>
      </a:lvl3pPr>
      <a:lvl4pPr marL="1339850" indent="-315913" algn="l" rtl="0" eaLnBrk="0" fontAlgn="base" hangingPunct="0">
        <a:spcBef>
          <a:spcPct val="20000"/>
        </a:spcBef>
        <a:spcAft>
          <a:spcPct val="0"/>
        </a:spcAft>
        <a:buClr>
          <a:schemeClr val="accent2"/>
        </a:buClr>
        <a:buSzPct val="70000"/>
        <a:buFont typeface="Wingdings" charset="0"/>
        <a:buChar char="q"/>
        <a:defRPr>
          <a:solidFill>
            <a:schemeClr val="tx1"/>
          </a:solidFill>
          <a:latin typeface="+mn-lt"/>
          <a:ea typeface="ＭＳ Ｐゴシック" charset="0"/>
        </a:defRPr>
      </a:lvl4pPr>
      <a:lvl5pPr marL="1681163" indent="-339725" algn="l" rtl="0" eaLnBrk="0" fontAlgn="base" hangingPunct="0">
        <a:spcBef>
          <a:spcPct val="20000"/>
        </a:spcBef>
        <a:spcAft>
          <a:spcPct val="0"/>
        </a:spcAft>
        <a:buClr>
          <a:schemeClr val="accent1"/>
        </a:buClr>
        <a:buSzPct val="75000"/>
        <a:buFont typeface="Wingdings" charset="0"/>
        <a:buChar char="§"/>
        <a:defRPr sz="1600">
          <a:solidFill>
            <a:schemeClr val="tx1"/>
          </a:solidFill>
          <a:latin typeface="+mn-lt"/>
          <a:ea typeface="ＭＳ Ｐゴシック" charset="0"/>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9986" name="Rectangle 1026"/>
          <p:cNvSpPr>
            <a:spLocks noGrp="1" noChangeArrowheads="1"/>
          </p:cNvSpPr>
          <p:nvPr>
            <p:ph type="title"/>
          </p:nvPr>
        </p:nvSpPr>
        <p:spPr bwMode="auto">
          <a:xfrm>
            <a:off x="228600" y="152400"/>
            <a:ext cx="8610600" cy="10668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69987" name="Rectangle 1027"/>
          <p:cNvSpPr>
            <a:spLocks noGrp="1" noChangeArrowheads="1"/>
          </p:cNvSpPr>
          <p:nvPr>
            <p:ph type="body" idx="1"/>
          </p:nvPr>
        </p:nvSpPr>
        <p:spPr bwMode="auto">
          <a:xfrm>
            <a:off x="228600" y="1371600"/>
            <a:ext cx="8610600" cy="48768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035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sz="1200">
                <a:solidFill>
                  <a:srgbClr val="000000"/>
                </a:solidFill>
                <a:latin typeface="Garamond" pitchFamily="18" charset="0"/>
                <a:ea typeface="+mn-ea"/>
                <a:cs typeface="+mn-cs"/>
              </a:defRPr>
            </a:lvl1pPr>
          </a:lstStyle>
          <a:p>
            <a:pPr>
              <a:defRPr/>
            </a:pPr>
            <a:r>
              <a:rPr lang="en-US" altLang="en-US"/>
              <a:t>Juan Gómez Luna Peking University. Beijing, September 7, 2015 </a:t>
            </a:r>
          </a:p>
        </p:txBody>
      </p:sp>
      <p:sp>
        <p:nvSpPr>
          <p:cNvPr id="100358" name="Rectangle 1030"/>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sz="1600">
                <a:solidFill>
                  <a:srgbClr val="000000"/>
                </a:solidFill>
                <a:latin typeface="Garamond" pitchFamily="18" charset="0"/>
                <a:ea typeface="+mn-ea"/>
                <a:cs typeface="+mn-cs"/>
              </a:defRPr>
            </a:lvl1pPr>
          </a:lstStyle>
          <a:p>
            <a:pPr>
              <a:defRPr/>
            </a:pPr>
            <a:fld id="{EFC36330-171D-874A-B302-CA3D70443983}" type="slidenum">
              <a:rPr lang="en-US" altLang="en-US"/>
              <a:pPr>
                <a:defRPr/>
              </a:pPr>
              <a:t>‹#›</a:t>
            </a:fld>
            <a:endParaRPr lang="en-US" altLang="en-US"/>
          </a:p>
        </p:txBody>
      </p:sp>
      <p:sp>
        <p:nvSpPr>
          <p:cNvPr id="169990" name="Line 1032"/>
          <p:cNvSpPr>
            <a:spLocks noChangeShapeType="1"/>
          </p:cNvSpPr>
          <p:nvPr/>
        </p:nvSpPr>
        <p:spPr bwMode="auto">
          <a:xfrm>
            <a:off x="228600" y="6381750"/>
            <a:ext cx="8610600" cy="0"/>
          </a:xfrm>
          <a:prstGeom prst="line">
            <a:avLst/>
          </a:prstGeom>
          <a:noFill/>
          <a:ln w="19050">
            <a:solidFill>
              <a:schemeClr val="accent1"/>
            </a:solidFill>
            <a:round/>
            <a:headEnd/>
            <a:tailEn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charset="0"/>
              <a:ea typeface="ＭＳ Ｐゴシック" charset="0"/>
              <a:cs typeface="ＭＳ Ｐゴシック" charset="0"/>
            </a:endParaRPr>
          </a:p>
        </p:txBody>
      </p:sp>
      <p:sp>
        <p:nvSpPr>
          <p:cNvPr id="169991" name="Line 1033"/>
          <p:cNvSpPr>
            <a:spLocks noChangeShapeType="1"/>
          </p:cNvSpPr>
          <p:nvPr/>
        </p:nvSpPr>
        <p:spPr bwMode="auto">
          <a:xfrm>
            <a:off x="228600" y="914400"/>
            <a:ext cx="8610600" cy="0"/>
          </a:xfrm>
          <a:prstGeom prst="line">
            <a:avLst/>
          </a:prstGeom>
          <a:noFill/>
          <a:ln w="19050">
            <a:solidFill>
              <a:schemeClr val="accent1"/>
            </a:solidFill>
            <a:round/>
            <a:headEnd/>
            <a:tailEn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charset="0"/>
              <a:ea typeface="ＭＳ Ｐゴシック" charset="0"/>
              <a:cs typeface="ＭＳ Ｐゴシック" charset="0"/>
            </a:endParaRPr>
          </a:p>
        </p:txBody>
      </p:sp>
      <p:pic>
        <p:nvPicPr>
          <p:cNvPr id="169992" name="Picture 7" descr="safari.png"/>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79388" y="6453188"/>
            <a:ext cx="1079500" cy="3127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560839"/>
      </p:ext>
    </p:extLst>
  </p:cSld>
  <p:clrMap bg1="lt1" tx1="dk1" bg2="lt2" tx2="dk2" accent1="accent1" accent2="accent2" accent3="accent3" accent4="accent4" accent5="accent5" accent6="accent6" hlink="hlink" folHlink="folHlink"/>
  <p:sldLayoutIdLst>
    <p:sldLayoutId id="2147487195" r:id="rId1"/>
    <p:sldLayoutId id="2147487196" r:id="rId2"/>
    <p:sldLayoutId id="2147487197" r:id="rId3"/>
    <p:sldLayoutId id="2147487198" r:id="rId4"/>
    <p:sldLayoutId id="2147487199" r:id="rId5"/>
    <p:sldLayoutId id="2147487200" r:id="rId6"/>
    <p:sldLayoutId id="2147487201" r:id="rId7"/>
    <p:sldLayoutId id="2147487202" r:id="rId8"/>
    <p:sldLayoutId id="2147487203" r:id="rId9"/>
    <p:sldLayoutId id="2147487204" r:id="rId10"/>
    <p:sldLayoutId id="2147487205" r:id="rId11"/>
  </p:sldLayoutIdLst>
  <p:hf hdr="0" ftr="0" dt="0"/>
  <p:txStyles>
    <p:titleStyle>
      <a:lvl1pPr algn="l" rtl="0" eaLnBrk="0" fontAlgn="base" hangingPunct="0">
        <a:spcBef>
          <a:spcPct val="0"/>
        </a:spcBef>
        <a:spcAft>
          <a:spcPct val="0"/>
        </a:spcAft>
        <a:defRPr sz="40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2pPr>
      <a:lvl3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3pPr>
      <a:lvl4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4pPr>
      <a:lvl5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charset="0"/>
        <a:buChar char="n"/>
        <a:defRPr sz="2400">
          <a:solidFill>
            <a:schemeClr val="tx1"/>
          </a:solidFill>
          <a:latin typeface="+mn-lt"/>
          <a:ea typeface="ＭＳ Ｐゴシック" charset="0"/>
          <a:cs typeface="ＭＳ Ｐゴシック" charset="0"/>
        </a:defRPr>
      </a:lvl1pPr>
      <a:lvl2pPr marL="669925" indent="-325438" algn="l" rtl="0" eaLnBrk="0" fontAlgn="base" hangingPunct="0">
        <a:spcBef>
          <a:spcPct val="20000"/>
        </a:spcBef>
        <a:spcAft>
          <a:spcPct val="0"/>
        </a:spcAft>
        <a:buClr>
          <a:schemeClr val="accent2"/>
        </a:buClr>
        <a:buSzPct val="60000"/>
        <a:buFont typeface="Wingdings" charset="0"/>
        <a:buChar char="q"/>
        <a:defRPr sz="2200">
          <a:solidFill>
            <a:schemeClr val="tx1"/>
          </a:solidFill>
          <a:latin typeface="+mn-lt"/>
          <a:ea typeface="ＭＳ Ｐゴシック" charset="0"/>
        </a:defRPr>
      </a:lvl2pPr>
      <a:lvl3pPr marL="1022350" indent="-350838" algn="l" rtl="0" eaLnBrk="0" fontAlgn="base" hangingPunct="0">
        <a:spcBef>
          <a:spcPct val="20000"/>
        </a:spcBef>
        <a:spcAft>
          <a:spcPct val="0"/>
        </a:spcAft>
        <a:buClr>
          <a:schemeClr val="accent1"/>
        </a:buClr>
        <a:buSzPct val="65000"/>
        <a:buFont typeface="Wingdings" charset="0"/>
        <a:buChar char="n"/>
        <a:defRPr sz="2000">
          <a:solidFill>
            <a:schemeClr val="tx1"/>
          </a:solidFill>
          <a:latin typeface="+mn-lt"/>
          <a:ea typeface="ＭＳ Ｐゴシック" charset="0"/>
        </a:defRPr>
      </a:lvl3pPr>
      <a:lvl4pPr marL="1339850" indent="-315913" algn="l" rtl="0" eaLnBrk="0" fontAlgn="base" hangingPunct="0">
        <a:spcBef>
          <a:spcPct val="20000"/>
        </a:spcBef>
        <a:spcAft>
          <a:spcPct val="0"/>
        </a:spcAft>
        <a:buClr>
          <a:schemeClr val="accent2"/>
        </a:buClr>
        <a:buSzPct val="70000"/>
        <a:buFont typeface="Wingdings" charset="0"/>
        <a:buChar char="q"/>
        <a:defRPr>
          <a:solidFill>
            <a:schemeClr val="tx1"/>
          </a:solidFill>
          <a:latin typeface="+mn-lt"/>
          <a:ea typeface="ＭＳ Ｐゴシック" charset="0"/>
        </a:defRPr>
      </a:lvl4pPr>
      <a:lvl5pPr marL="1681163" indent="-339725" algn="l" rtl="0" eaLnBrk="0" fontAlgn="base" hangingPunct="0">
        <a:spcBef>
          <a:spcPct val="20000"/>
        </a:spcBef>
        <a:spcAft>
          <a:spcPct val="0"/>
        </a:spcAft>
        <a:buClr>
          <a:schemeClr val="accent1"/>
        </a:buClr>
        <a:buSzPct val="75000"/>
        <a:buFont typeface="Wingdings" charset="0"/>
        <a:buChar char="§"/>
        <a:defRPr sz="1600">
          <a:solidFill>
            <a:schemeClr val="tx1"/>
          </a:solidFill>
          <a:latin typeface="+mn-lt"/>
          <a:ea typeface="ＭＳ Ｐゴシック" charset="0"/>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8914" name="Rectangle 1026"/>
          <p:cNvSpPr>
            <a:spLocks noGrp="1" noChangeArrowheads="1"/>
          </p:cNvSpPr>
          <p:nvPr>
            <p:ph type="title"/>
          </p:nvPr>
        </p:nvSpPr>
        <p:spPr bwMode="auto">
          <a:xfrm>
            <a:off x="228600" y="152400"/>
            <a:ext cx="8610600" cy="10668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38915" name="Rectangle 1027"/>
          <p:cNvSpPr>
            <a:spLocks noGrp="1" noChangeArrowheads="1"/>
          </p:cNvSpPr>
          <p:nvPr>
            <p:ph type="body" idx="1"/>
          </p:nvPr>
        </p:nvSpPr>
        <p:spPr bwMode="auto">
          <a:xfrm>
            <a:off x="228600" y="1371600"/>
            <a:ext cx="8610600" cy="48768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035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sz="1200">
                <a:solidFill>
                  <a:srgbClr val="000000"/>
                </a:solidFill>
                <a:latin typeface="Garamond" pitchFamily="18" charset="0"/>
                <a:ea typeface="+mn-ea"/>
                <a:cs typeface="+mn-cs"/>
              </a:defRPr>
            </a:lvl1pPr>
          </a:lstStyle>
          <a:p>
            <a:pPr>
              <a:defRPr/>
            </a:pPr>
            <a:r>
              <a:rPr lang="en-US" altLang="en-US"/>
              <a:t>Juan Gómez Luna Peking University. Beijing, September 7, 2015 </a:t>
            </a:r>
          </a:p>
        </p:txBody>
      </p:sp>
      <p:sp>
        <p:nvSpPr>
          <p:cNvPr id="100358" name="Rectangle 1030"/>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sz="1600">
                <a:solidFill>
                  <a:srgbClr val="000000"/>
                </a:solidFill>
                <a:latin typeface="Garamond" pitchFamily="18" charset="0"/>
                <a:ea typeface="+mn-ea"/>
                <a:cs typeface="+mn-cs"/>
              </a:defRPr>
            </a:lvl1pPr>
          </a:lstStyle>
          <a:p>
            <a:pPr>
              <a:defRPr/>
            </a:pPr>
            <a:fld id="{72694B9D-8BFE-654E-8D86-2D1B27ECA5D0}" type="slidenum">
              <a:rPr lang="en-US" altLang="en-US"/>
              <a:pPr>
                <a:defRPr/>
              </a:pPr>
              <a:t>‹#›</a:t>
            </a:fld>
            <a:endParaRPr lang="en-US" altLang="en-US"/>
          </a:p>
        </p:txBody>
      </p:sp>
      <p:sp>
        <p:nvSpPr>
          <p:cNvPr id="38918" name="Line 1032"/>
          <p:cNvSpPr>
            <a:spLocks noChangeShapeType="1"/>
          </p:cNvSpPr>
          <p:nvPr/>
        </p:nvSpPr>
        <p:spPr bwMode="auto">
          <a:xfrm>
            <a:off x="228600" y="6381750"/>
            <a:ext cx="8610600" cy="0"/>
          </a:xfrm>
          <a:prstGeom prst="line">
            <a:avLst/>
          </a:prstGeom>
          <a:noFill/>
          <a:ln w="19050">
            <a:solidFill>
              <a:schemeClr val="accent1"/>
            </a:solidFill>
            <a:round/>
            <a:headEnd/>
            <a:tailEn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charset="0"/>
              <a:ea typeface="ＭＳ Ｐゴシック" charset="0"/>
              <a:cs typeface="ＭＳ Ｐゴシック" charset="0"/>
            </a:endParaRPr>
          </a:p>
        </p:txBody>
      </p:sp>
      <p:sp>
        <p:nvSpPr>
          <p:cNvPr id="38919" name="Line 1033"/>
          <p:cNvSpPr>
            <a:spLocks noChangeShapeType="1"/>
          </p:cNvSpPr>
          <p:nvPr/>
        </p:nvSpPr>
        <p:spPr bwMode="auto">
          <a:xfrm>
            <a:off x="228600" y="914400"/>
            <a:ext cx="8610600" cy="0"/>
          </a:xfrm>
          <a:prstGeom prst="line">
            <a:avLst/>
          </a:prstGeom>
          <a:noFill/>
          <a:ln w="19050">
            <a:solidFill>
              <a:schemeClr val="accent1"/>
            </a:solidFill>
            <a:round/>
            <a:headEnd/>
            <a:tailEn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237550987"/>
      </p:ext>
    </p:extLst>
  </p:cSld>
  <p:clrMap bg1="lt1" tx1="dk1" bg2="lt2" tx2="dk2" accent1="accent1" accent2="accent2" accent3="accent3" accent4="accent4" accent5="accent5" accent6="accent6" hlink="hlink" folHlink="folHlink"/>
  <p:sldLayoutIdLst>
    <p:sldLayoutId id="2147487207" r:id="rId1"/>
    <p:sldLayoutId id="2147487208" r:id="rId2"/>
    <p:sldLayoutId id="2147487209" r:id="rId3"/>
    <p:sldLayoutId id="2147487210" r:id="rId4"/>
    <p:sldLayoutId id="2147487211" r:id="rId5"/>
    <p:sldLayoutId id="2147487212" r:id="rId6"/>
    <p:sldLayoutId id="2147487213" r:id="rId7"/>
    <p:sldLayoutId id="2147487214" r:id="rId8"/>
    <p:sldLayoutId id="2147487215" r:id="rId9"/>
    <p:sldLayoutId id="2147487216" r:id="rId10"/>
    <p:sldLayoutId id="2147487217" r:id="rId11"/>
  </p:sldLayoutIdLst>
  <p:hf hdr="0" ftr="0" dt="0"/>
  <p:txStyles>
    <p:titleStyle>
      <a:lvl1pPr algn="l" rtl="0" eaLnBrk="0" fontAlgn="base" hangingPunct="0">
        <a:spcBef>
          <a:spcPct val="0"/>
        </a:spcBef>
        <a:spcAft>
          <a:spcPct val="0"/>
        </a:spcAft>
        <a:defRPr sz="40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2pPr>
      <a:lvl3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3pPr>
      <a:lvl4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4pPr>
      <a:lvl5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charset="0"/>
        <a:buChar char="n"/>
        <a:defRPr sz="2400">
          <a:solidFill>
            <a:schemeClr val="tx1"/>
          </a:solidFill>
          <a:latin typeface="+mn-lt"/>
          <a:ea typeface="ＭＳ Ｐゴシック" charset="0"/>
          <a:cs typeface="ＭＳ Ｐゴシック" charset="0"/>
        </a:defRPr>
      </a:lvl1pPr>
      <a:lvl2pPr marL="669925" indent="-325438" algn="l" rtl="0" eaLnBrk="0" fontAlgn="base" hangingPunct="0">
        <a:spcBef>
          <a:spcPct val="20000"/>
        </a:spcBef>
        <a:spcAft>
          <a:spcPct val="0"/>
        </a:spcAft>
        <a:buClr>
          <a:schemeClr val="accent2"/>
        </a:buClr>
        <a:buSzPct val="60000"/>
        <a:buFont typeface="Wingdings" charset="0"/>
        <a:buChar char="q"/>
        <a:defRPr sz="2200">
          <a:solidFill>
            <a:schemeClr val="tx1"/>
          </a:solidFill>
          <a:latin typeface="+mn-lt"/>
          <a:ea typeface="ＭＳ Ｐゴシック" charset="0"/>
        </a:defRPr>
      </a:lvl2pPr>
      <a:lvl3pPr marL="1022350" indent="-350838" algn="l" rtl="0" eaLnBrk="0" fontAlgn="base" hangingPunct="0">
        <a:spcBef>
          <a:spcPct val="20000"/>
        </a:spcBef>
        <a:spcAft>
          <a:spcPct val="0"/>
        </a:spcAft>
        <a:buClr>
          <a:schemeClr val="accent1"/>
        </a:buClr>
        <a:buSzPct val="65000"/>
        <a:buFont typeface="Wingdings" charset="0"/>
        <a:buChar char="n"/>
        <a:defRPr sz="2000">
          <a:solidFill>
            <a:schemeClr val="tx1"/>
          </a:solidFill>
          <a:latin typeface="+mn-lt"/>
          <a:ea typeface="ＭＳ Ｐゴシック" charset="0"/>
        </a:defRPr>
      </a:lvl3pPr>
      <a:lvl4pPr marL="1339850" indent="-315913" algn="l" rtl="0" eaLnBrk="0" fontAlgn="base" hangingPunct="0">
        <a:spcBef>
          <a:spcPct val="20000"/>
        </a:spcBef>
        <a:spcAft>
          <a:spcPct val="0"/>
        </a:spcAft>
        <a:buClr>
          <a:schemeClr val="accent2"/>
        </a:buClr>
        <a:buSzPct val="70000"/>
        <a:buFont typeface="Wingdings" charset="0"/>
        <a:buChar char="q"/>
        <a:defRPr>
          <a:solidFill>
            <a:schemeClr val="tx1"/>
          </a:solidFill>
          <a:latin typeface="+mn-lt"/>
          <a:ea typeface="ＭＳ Ｐゴシック" charset="0"/>
        </a:defRPr>
      </a:lvl4pPr>
      <a:lvl5pPr marL="1681163" indent="-339725" algn="l" rtl="0" eaLnBrk="0" fontAlgn="base" hangingPunct="0">
        <a:spcBef>
          <a:spcPct val="20000"/>
        </a:spcBef>
        <a:spcAft>
          <a:spcPct val="0"/>
        </a:spcAft>
        <a:buClr>
          <a:schemeClr val="accent1"/>
        </a:buClr>
        <a:buSzPct val="75000"/>
        <a:buFont typeface="Wingdings" charset="0"/>
        <a:buChar char="§"/>
        <a:defRPr sz="1600">
          <a:solidFill>
            <a:schemeClr val="tx1"/>
          </a:solidFill>
          <a:latin typeface="+mn-lt"/>
          <a:ea typeface="ＭＳ Ｐゴシック" charset="0"/>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bwMode="auto">
          <a:xfrm>
            <a:off x="228600" y="152400"/>
            <a:ext cx="8610600" cy="106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5123" name="Rectangle 1027"/>
          <p:cNvSpPr>
            <a:spLocks noGrp="1" noChangeArrowheads="1"/>
          </p:cNvSpPr>
          <p:nvPr>
            <p:ph type="body" idx="1"/>
          </p:nvPr>
        </p:nvSpPr>
        <p:spPr bwMode="auto">
          <a:xfrm>
            <a:off x="228600" y="1371600"/>
            <a:ext cx="8610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035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Garamond" pitchFamily="18" charset="0"/>
              </a:defRPr>
            </a:lvl1pPr>
          </a:lstStyle>
          <a:p>
            <a:r>
              <a:rPr lang="en-US" altLang="en-US">
                <a:solidFill>
                  <a:srgbClr val="000000"/>
                </a:solidFill>
              </a:rPr>
              <a:t>Juan Gómez Luna Peking University. Beijing, September 7, 2015 </a:t>
            </a:r>
          </a:p>
        </p:txBody>
      </p:sp>
      <p:sp>
        <p:nvSpPr>
          <p:cNvPr id="100358" name="Rectangle 1030"/>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600">
                <a:latin typeface="Garamond" pitchFamily="18" charset="0"/>
              </a:defRPr>
            </a:lvl1pPr>
          </a:lstStyle>
          <a:p>
            <a:fld id="{6F400BD0-49BF-48FC-8114-37C1D4F5AB3D}" type="slidenum">
              <a:rPr lang="en-US" altLang="en-US">
                <a:solidFill>
                  <a:srgbClr val="000000"/>
                </a:solidFill>
              </a:rPr>
              <a:pPr/>
              <a:t>‹#›</a:t>
            </a:fld>
            <a:endParaRPr lang="en-US" altLang="en-US">
              <a:solidFill>
                <a:srgbClr val="000000"/>
              </a:solidFill>
            </a:endParaRPr>
          </a:p>
        </p:txBody>
      </p:sp>
      <p:sp>
        <p:nvSpPr>
          <p:cNvPr id="100360" name="Line 1032"/>
          <p:cNvSpPr>
            <a:spLocks noChangeShapeType="1"/>
          </p:cNvSpPr>
          <p:nvPr/>
        </p:nvSpPr>
        <p:spPr bwMode="auto">
          <a:xfrm>
            <a:off x="228600" y="6381328"/>
            <a:ext cx="8610600" cy="0"/>
          </a:xfrm>
          <a:prstGeom prst="line">
            <a:avLst/>
          </a:prstGeom>
          <a:noFill/>
          <a:ln w="19050">
            <a:solidFill>
              <a:schemeClr val="accent1"/>
            </a:solidFill>
            <a:round/>
            <a:headEnd/>
            <a:tailEnd/>
          </a:ln>
          <a:effectLst/>
        </p:spPr>
        <p:txBody>
          <a:bodyPr/>
          <a:lstStyle/>
          <a:p>
            <a:pPr>
              <a:defRPr/>
            </a:pPr>
            <a:endParaRPr lang="en-US">
              <a:solidFill>
                <a:srgbClr val="000000"/>
              </a:solidFill>
              <a:latin typeface="Tahoma"/>
            </a:endParaRPr>
          </a:p>
        </p:txBody>
      </p:sp>
      <p:sp>
        <p:nvSpPr>
          <p:cNvPr id="100361" name="Line 1033"/>
          <p:cNvSpPr>
            <a:spLocks noChangeShapeType="1"/>
          </p:cNvSpPr>
          <p:nvPr/>
        </p:nvSpPr>
        <p:spPr bwMode="auto">
          <a:xfrm>
            <a:off x="228600" y="914400"/>
            <a:ext cx="8610600" cy="0"/>
          </a:xfrm>
          <a:prstGeom prst="line">
            <a:avLst/>
          </a:prstGeom>
          <a:noFill/>
          <a:ln w="19050">
            <a:solidFill>
              <a:schemeClr val="accent1"/>
            </a:solidFill>
            <a:round/>
            <a:headEnd/>
            <a:tailEnd/>
          </a:ln>
          <a:effectLst/>
        </p:spPr>
        <p:txBody>
          <a:bodyPr/>
          <a:lstStyle/>
          <a:p>
            <a:pPr>
              <a:defRPr/>
            </a:pPr>
            <a:endParaRPr lang="en-US">
              <a:solidFill>
                <a:srgbClr val="000000"/>
              </a:solidFill>
              <a:latin typeface="Tahoma"/>
            </a:endParaRPr>
          </a:p>
        </p:txBody>
      </p:sp>
      <p:pic>
        <p:nvPicPr>
          <p:cNvPr id="8" name="Picture 7" descr="safari.png"/>
          <p:cNvPicPr>
            <a:picLocks noChangeAspect="1"/>
          </p:cNvPicPr>
          <p:nvPr userDrawn="1"/>
        </p:nvPicPr>
        <p:blipFill>
          <a:blip r:embed="rId13" cstate="print"/>
          <a:stretch>
            <a:fillRect/>
          </a:stretch>
        </p:blipFill>
        <p:spPr>
          <a:xfrm>
            <a:off x="179512" y="6453336"/>
            <a:ext cx="1080120" cy="312522"/>
          </a:xfrm>
          <a:prstGeom prst="rect">
            <a:avLst/>
          </a:prstGeom>
        </p:spPr>
      </p:pic>
    </p:spTree>
    <p:extLst>
      <p:ext uri="{BB962C8B-B14F-4D97-AF65-F5344CB8AC3E}">
        <p14:creationId xmlns:p14="http://schemas.microsoft.com/office/powerpoint/2010/main" val="548319655"/>
      </p:ext>
    </p:extLst>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Lst>
  <p:hf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Garamond" pitchFamily="18" charset="0"/>
        </a:defRPr>
      </a:lvl2pPr>
      <a:lvl3pPr algn="l" rtl="0" eaLnBrk="0" fontAlgn="base" hangingPunct="0">
        <a:spcBef>
          <a:spcPct val="0"/>
        </a:spcBef>
        <a:spcAft>
          <a:spcPct val="0"/>
        </a:spcAft>
        <a:defRPr sz="4000">
          <a:solidFill>
            <a:schemeClr val="tx2"/>
          </a:solidFill>
          <a:latin typeface="Garamond" pitchFamily="18" charset="0"/>
        </a:defRPr>
      </a:lvl3pPr>
      <a:lvl4pPr algn="l" rtl="0" eaLnBrk="0" fontAlgn="base" hangingPunct="0">
        <a:spcBef>
          <a:spcPct val="0"/>
        </a:spcBef>
        <a:spcAft>
          <a:spcPct val="0"/>
        </a:spcAft>
        <a:defRPr sz="4000">
          <a:solidFill>
            <a:schemeClr val="tx2"/>
          </a:solidFill>
          <a:latin typeface="Garamond" pitchFamily="18" charset="0"/>
        </a:defRPr>
      </a:lvl4pPr>
      <a:lvl5pPr algn="l" rtl="0" eaLnBrk="0" fontAlgn="base" hangingPunct="0">
        <a:spcBef>
          <a:spcPct val="0"/>
        </a:spcBef>
        <a:spcAft>
          <a:spcPct val="0"/>
        </a:spcAft>
        <a:defRPr sz="4000">
          <a:solidFill>
            <a:schemeClr val="tx2"/>
          </a:solidFill>
          <a:latin typeface="Garamond" pitchFamily="18"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24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2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0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5666" name="Rectangle 1026">
            <a:extLst>
              <a:ext uri="{FF2B5EF4-FFF2-40B4-BE49-F238E27FC236}">
                <a16:creationId xmlns:a16="http://schemas.microsoft.com/office/drawing/2014/main" id="{767842EF-2E87-9649-8E4C-4EF07515E698}"/>
              </a:ext>
            </a:extLst>
          </p:cNvPr>
          <p:cNvSpPr>
            <a:spLocks noGrp="1" noChangeArrowheads="1"/>
          </p:cNvSpPr>
          <p:nvPr>
            <p:ph type="title"/>
          </p:nvPr>
        </p:nvSpPr>
        <p:spPr bwMode="auto">
          <a:xfrm>
            <a:off x="228600" y="152400"/>
            <a:ext cx="8610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625667" name="Rectangle 1027">
            <a:extLst>
              <a:ext uri="{FF2B5EF4-FFF2-40B4-BE49-F238E27FC236}">
                <a16:creationId xmlns:a16="http://schemas.microsoft.com/office/drawing/2014/main" id="{7F46E882-405C-294F-A176-5EB4B6E5E8E2}"/>
              </a:ext>
            </a:extLst>
          </p:cNvPr>
          <p:cNvSpPr>
            <a:spLocks noGrp="1" noChangeArrowheads="1"/>
          </p:cNvSpPr>
          <p:nvPr>
            <p:ph type="body" idx="1"/>
          </p:nvPr>
        </p:nvSpPr>
        <p:spPr bwMode="auto">
          <a:xfrm>
            <a:off x="228600" y="898525"/>
            <a:ext cx="8610600" cy="523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0357" name="Rectangle 1029">
            <a:extLst>
              <a:ext uri="{FF2B5EF4-FFF2-40B4-BE49-F238E27FC236}">
                <a16:creationId xmlns:a16="http://schemas.microsoft.com/office/drawing/2014/main" id="{3955FDDD-00C5-1D4C-912E-1BDB0E3BD330}"/>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solidFill>
                  <a:srgbClr val="000000"/>
                </a:solidFill>
                <a:latin typeface="+mj-lt"/>
                <a:ea typeface="+mn-ea"/>
                <a:cs typeface="+mn-cs"/>
              </a:defRPr>
            </a:lvl1pPr>
          </a:lstStyle>
          <a:p>
            <a:pPr>
              <a:defRPr/>
            </a:pPr>
            <a:endParaRPr lang="en-US" altLang="en-US"/>
          </a:p>
        </p:txBody>
      </p:sp>
      <p:sp>
        <p:nvSpPr>
          <p:cNvPr id="100358" name="Rectangle 1030">
            <a:extLst>
              <a:ext uri="{FF2B5EF4-FFF2-40B4-BE49-F238E27FC236}">
                <a16:creationId xmlns:a16="http://schemas.microsoft.com/office/drawing/2014/main" id="{2C1267A1-BE40-C34F-A587-D92B7D4A5D5B}"/>
              </a:ext>
            </a:extLst>
          </p:cNvPr>
          <p:cNvSpPr>
            <a:spLocks noGrp="1" noChangeArrowheads="1"/>
          </p:cNvSpPr>
          <p:nvPr>
            <p:ph type="sldNum" sz="quarter" idx="4"/>
          </p:nvPr>
        </p:nvSpPr>
        <p:spPr bwMode="auto">
          <a:xfrm>
            <a:off x="6777038" y="631825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600">
                <a:solidFill>
                  <a:srgbClr val="000000"/>
                </a:solidFill>
                <a:latin typeface="Garamond" charset="0"/>
              </a:defRPr>
            </a:lvl1pPr>
          </a:lstStyle>
          <a:p>
            <a:pPr>
              <a:defRPr/>
            </a:pPr>
            <a:fld id="{B1C60925-3F6D-0244-A63C-8428EA4EFD07}" type="slidenum">
              <a:rPr lang="en-US" altLang="en-US"/>
              <a:pPr>
                <a:defRPr/>
              </a:pPr>
              <a:t>‹#›</a:t>
            </a:fld>
            <a:endParaRPr lang="en-US" altLang="en-US"/>
          </a:p>
        </p:txBody>
      </p:sp>
      <p:sp>
        <p:nvSpPr>
          <p:cNvPr id="625670" name="Line 1032">
            <a:extLst>
              <a:ext uri="{FF2B5EF4-FFF2-40B4-BE49-F238E27FC236}">
                <a16:creationId xmlns:a16="http://schemas.microsoft.com/office/drawing/2014/main" id="{BEFE2080-76AE-4B40-AEAD-392FD767B104}"/>
              </a:ext>
            </a:extLst>
          </p:cNvPr>
          <p:cNvSpPr>
            <a:spLocks noChangeShapeType="1"/>
          </p:cNvSpPr>
          <p:nvPr/>
        </p:nvSpPr>
        <p:spPr bwMode="auto">
          <a:xfrm>
            <a:off x="228600" y="6481763"/>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5671" name="Line 1033">
            <a:extLst>
              <a:ext uri="{FF2B5EF4-FFF2-40B4-BE49-F238E27FC236}">
                <a16:creationId xmlns:a16="http://schemas.microsoft.com/office/drawing/2014/main" id="{23A53299-EA82-2047-A09E-6BA500656893}"/>
              </a:ext>
            </a:extLst>
          </p:cNvPr>
          <p:cNvSpPr>
            <a:spLocks noChangeShapeType="1"/>
          </p:cNvSpPr>
          <p:nvPr userDrawn="1"/>
        </p:nvSpPr>
        <p:spPr bwMode="auto">
          <a:xfrm>
            <a:off x="228600" y="898525"/>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091868302"/>
      </p:ext>
    </p:extLst>
  </p:cSld>
  <p:clrMap bg1="lt1" tx1="dk1" bg2="lt2" tx2="dk2" accent1="accent1" accent2="accent2" accent3="accent3" accent4="accent4" accent5="accent5" accent6="accent6" hlink="hlink" folHlink="folHlink"/>
  <p:sldLayoutIdLst>
    <p:sldLayoutId id="2147487231" r:id="rId1"/>
    <p:sldLayoutId id="2147487232" r:id="rId2"/>
    <p:sldLayoutId id="2147487233" r:id="rId3"/>
    <p:sldLayoutId id="2147487234" r:id="rId4"/>
    <p:sldLayoutId id="2147487235" r:id="rId5"/>
    <p:sldLayoutId id="2147487236" r:id="rId6"/>
    <p:sldLayoutId id="2147487237" r:id="rId7"/>
    <p:sldLayoutId id="2147487238" r:id="rId8"/>
    <p:sldLayoutId id="2147487239" r:id="rId9"/>
    <p:sldLayoutId id="2147487240" r:id="rId10"/>
    <p:sldLayoutId id="2147487241" r:id="rId11"/>
    <p:sldLayoutId id="2147487242" r:id="rId12"/>
  </p:sldLayoutIdLst>
  <p:transition/>
  <p:hf hdr="0" ftr="0" dt="0"/>
  <p:txStyles>
    <p:titleStyle>
      <a:lvl1pPr algn="l" rtl="0" eaLnBrk="0" fontAlgn="base" hangingPunct="0">
        <a:spcBef>
          <a:spcPct val="0"/>
        </a:spcBef>
        <a:spcAft>
          <a:spcPct val="0"/>
        </a:spcAft>
        <a:defRPr sz="40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2pPr>
      <a:lvl3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3pPr>
      <a:lvl4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4pPr>
      <a:lvl5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2400">
          <a:solidFill>
            <a:schemeClr val="tx1"/>
          </a:solidFill>
          <a:latin typeface="+mn-lt"/>
          <a:ea typeface="ＭＳ Ｐゴシック" charset="0"/>
          <a:cs typeface="ＭＳ Ｐゴシック" charset="0"/>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200">
          <a:solidFill>
            <a:schemeClr val="tx1"/>
          </a:solidFill>
          <a:latin typeface="+mn-lt"/>
          <a:ea typeface="ＭＳ Ｐゴシック" pitchFamily="-106" charset="-128"/>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000">
          <a:solidFill>
            <a:schemeClr val="tx1"/>
          </a:solidFill>
          <a:latin typeface="+mn-lt"/>
          <a:ea typeface="ＭＳ Ｐゴシック" pitchFamily="-106" charset="-128"/>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ea typeface="ＭＳ Ｐゴシック" pitchFamily="-106" charset="-128"/>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ea typeface="ＭＳ Ｐゴシック" pitchFamily="-106" charset="-128"/>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bwMode="auto">
          <a:xfrm>
            <a:off x="228600" y="152400"/>
            <a:ext cx="8610600" cy="106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5123" name="Rectangle 1027"/>
          <p:cNvSpPr>
            <a:spLocks noGrp="1" noChangeArrowheads="1"/>
          </p:cNvSpPr>
          <p:nvPr>
            <p:ph type="body" idx="1"/>
          </p:nvPr>
        </p:nvSpPr>
        <p:spPr bwMode="auto">
          <a:xfrm>
            <a:off x="228600" y="1371600"/>
            <a:ext cx="8610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035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Garamond" pitchFamily="18" charset="0"/>
              </a:defRPr>
            </a:lvl1pPr>
          </a:lstStyle>
          <a:p>
            <a:r>
              <a:rPr lang="en-US" altLang="en-US">
                <a:solidFill>
                  <a:srgbClr val="000000"/>
                </a:solidFill>
              </a:rPr>
              <a:t>Juan Gómez Luna Peking University. Beijing, September 7, 2015 </a:t>
            </a:r>
          </a:p>
        </p:txBody>
      </p:sp>
      <p:sp>
        <p:nvSpPr>
          <p:cNvPr id="100358" name="Rectangle 1030"/>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600">
                <a:latin typeface="Garamond" pitchFamily="18" charset="0"/>
              </a:defRPr>
            </a:lvl1pPr>
          </a:lstStyle>
          <a:p>
            <a:fld id="{6F400BD0-49BF-48FC-8114-37C1D4F5AB3D}" type="slidenum">
              <a:rPr lang="en-US" altLang="en-US">
                <a:solidFill>
                  <a:srgbClr val="000000"/>
                </a:solidFill>
              </a:rPr>
              <a:pPr/>
              <a:t>‹#›</a:t>
            </a:fld>
            <a:endParaRPr lang="en-US" altLang="en-US">
              <a:solidFill>
                <a:srgbClr val="000000"/>
              </a:solidFill>
            </a:endParaRPr>
          </a:p>
        </p:txBody>
      </p:sp>
      <p:sp>
        <p:nvSpPr>
          <p:cNvPr id="100360" name="Line 1032"/>
          <p:cNvSpPr>
            <a:spLocks noChangeShapeType="1"/>
          </p:cNvSpPr>
          <p:nvPr/>
        </p:nvSpPr>
        <p:spPr bwMode="auto">
          <a:xfrm>
            <a:off x="228600" y="6381328"/>
            <a:ext cx="8610600" cy="0"/>
          </a:xfrm>
          <a:prstGeom prst="line">
            <a:avLst/>
          </a:prstGeom>
          <a:noFill/>
          <a:ln w="19050">
            <a:solidFill>
              <a:schemeClr val="accent1"/>
            </a:solidFill>
            <a:round/>
            <a:headEnd/>
            <a:tailEnd/>
          </a:ln>
          <a:effectLst/>
        </p:spPr>
        <p:txBody>
          <a:bodyPr/>
          <a:lstStyle/>
          <a:p>
            <a:pPr>
              <a:defRPr/>
            </a:pPr>
            <a:endParaRPr lang="en-US">
              <a:solidFill>
                <a:srgbClr val="000000"/>
              </a:solidFill>
              <a:latin typeface="Tahoma"/>
            </a:endParaRPr>
          </a:p>
        </p:txBody>
      </p:sp>
      <p:sp>
        <p:nvSpPr>
          <p:cNvPr id="100361" name="Line 1033"/>
          <p:cNvSpPr>
            <a:spLocks noChangeShapeType="1"/>
          </p:cNvSpPr>
          <p:nvPr/>
        </p:nvSpPr>
        <p:spPr bwMode="auto">
          <a:xfrm>
            <a:off x="228600" y="914400"/>
            <a:ext cx="8610600" cy="0"/>
          </a:xfrm>
          <a:prstGeom prst="line">
            <a:avLst/>
          </a:prstGeom>
          <a:noFill/>
          <a:ln w="19050">
            <a:solidFill>
              <a:schemeClr val="accent1"/>
            </a:solidFill>
            <a:round/>
            <a:headEnd/>
            <a:tailEnd/>
          </a:ln>
          <a:effectLst/>
        </p:spPr>
        <p:txBody>
          <a:bodyPr/>
          <a:lstStyle/>
          <a:p>
            <a:pPr>
              <a:defRPr/>
            </a:pPr>
            <a:endParaRPr lang="en-US">
              <a:solidFill>
                <a:srgbClr val="000000"/>
              </a:solidFill>
              <a:latin typeface="Tahoma"/>
            </a:endParaRPr>
          </a:p>
        </p:txBody>
      </p:sp>
    </p:spTree>
    <p:extLst>
      <p:ext uri="{BB962C8B-B14F-4D97-AF65-F5344CB8AC3E}">
        <p14:creationId xmlns:p14="http://schemas.microsoft.com/office/powerpoint/2010/main" val="3951778093"/>
      </p:ext>
    </p:extLst>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Lst>
  <p:hf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Garamond" pitchFamily="18" charset="0"/>
        </a:defRPr>
      </a:lvl2pPr>
      <a:lvl3pPr algn="l" rtl="0" eaLnBrk="0" fontAlgn="base" hangingPunct="0">
        <a:spcBef>
          <a:spcPct val="0"/>
        </a:spcBef>
        <a:spcAft>
          <a:spcPct val="0"/>
        </a:spcAft>
        <a:defRPr sz="4000">
          <a:solidFill>
            <a:schemeClr val="tx2"/>
          </a:solidFill>
          <a:latin typeface="Garamond" pitchFamily="18" charset="0"/>
        </a:defRPr>
      </a:lvl3pPr>
      <a:lvl4pPr algn="l" rtl="0" eaLnBrk="0" fontAlgn="base" hangingPunct="0">
        <a:spcBef>
          <a:spcPct val="0"/>
        </a:spcBef>
        <a:spcAft>
          <a:spcPct val="0"/>
        </a:spcAft>
        <a:defRPr sz="4000">
          <a:solidFill>
            <a:schemeClr val="tx2"/>
          </a:solidFill>
          <a:latin typeface="Garamond" pitchFamily="18" charset="0"/>
        </a:defRPr>
      </a:lvl4pPr>
      <a:lvl5pPr algn="l" rtl="0" eaLnBrk="0" fontAlgn="base" hangingPunct="0">
        <a:spcBef>
          <a:spcPct val="0"/>
        </a:spcBef>
        <a:spcAft>
          <a:spcPct val="0"/>
        </a:spcAft>
        <a:defRPr sz="4000">
          <a:solidFill>
            <a:schemeClr val="tx2"/>
          </a:solidFill>
          <a:latin typeface="Garamond" pitchFamily="18"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24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2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0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bwMode="auto">
          <a:xfrm>
            <a:off x="228600" y="152400"/>
            <a:ext cx="8610600" cy="106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5123" name="Rectangle 1027"/>
          <p:cNvSpPr>
            <a:spLocks noGrp="1" noChangeArrowheads="1"/>
          </p:cNvSpPr>
          <p:nvPr>
            <p:ph type="body" idx="1"/>
          </p:nvPr>
        </p:nvSpPr>
        <p:spPr bwMode="auto">
          <a:xfrm>
            <a:off x="228600" y="1371600"/>
            <a:ext cx="8610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035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Garamond" pitchFamily="18" charset="0"/>
              </a:defRPr>
            </a:lvl1pPr>
          </a:lstStyle>
          <a:p>
            <a:r>
              <a:rPr lang="en-US" altLang="en-US">
                <a:solidFill>
                  <a:srgbClr val="000000"/>
                </a:solidFill>
              </a:rPr>
              <a:t>Juan Gómez Luna Peking University. Beijing, September 7, 2015 </a:t>
            </a:r>
          </a:p>
        </p:txBody>
      </p:sp>
      <p:sp>
        <p:nvSpPr>
          <p:cNvPr id="100358" name="Rectangle 1030"/>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600">
                <a:latin typeface="Garamond" pitchFamily="18" charset="0"/>
              </a:defRPr>
            </a:lvl1pPr>
          </a:lstStyle>
          <a:p>
            <a:fld id="{6F400BD0-49BF-48FC-8114-37C1D4F5AB3D}" type="slidenum">
              <a:rPr lang="en-US" altLang="en-US">
                <a:solidFill>
                  <a:srgbClr val="000000"/>
                </a:solidFill>
              </a:rPr>
              <a:pPr/>
              <a:t>‹#›</a:t>
            </a:fld>
            <a:endParaRPr lang="en-US" altLang="en-US">
              <a:solidFill>
                <a:srgbClr val="000000"/>
              </a:solidFill>
            </a:endParaRPr>
          </a:p>
        </p:txBody>
      </p:sp>
      <p:sp>
        <p:nvSpPr>
          <p:cNvPr id="100360" name="Line 1032"/>
          <p:cNvSpPr>
            <a:spLocks noChangeShapeType="1"/>
          </p:cNvSpPr>
          <p:nvPr/>
        </p:nvSpPr>
        <p:spPr bwMode="auto">
          <a:xfrm>
            <a:off x="228600" y="6248400"/>
            <a:ext cx="8610600" cy="0"/>
          </a:xfrm>
          <a:prstGeom prst="line">
            <a:avLst/>
          </a:prstGeom>
          <a:noFill/>
          <a:ln w="19050">
            <a:solidFill>
              <a:schemeClr val="accent1"/>
            </a:solidFill>
            <a:round/>
            <a:headEnd/>
            <a:tailEnd/>
          </a:ln>
          <a:effectLst/>
        </p:spPr>
        <p:txBody>
          <a:bodyPr/>
          <a:lstStyle/>
          <a:p>
            <a:pPr>
              <a:defRPr/>
            </a:pPr>
            <a:endParaRPr lang="en-US">
              <a:solidFill>
                <a:srgbClr val="000000"/>
              </a:solidFill>
              <a:latin typeface="Tahoma"/>
            </a:endParaRPr>
          </a:p>
        </p:txBody>
      </p:sp>
      <p:sp>
        <p:nvSpPr>
          <p:cNvPr id="100361" name="Line 1033"/>
          <p:cNvSpPr>
            <a:spLocks noChangeShapeType="1"/>
          </p:cNvSpPr>
          <p:nvPr/>
        </p:nvSpPr>
        <p:spPr bwMode="auto">
          <a:xfrm>
            <a:off x="228600" y="914400"/>
            <a:ext cx="8610600" cy="0"/>
          </a:xfrm>
          <a:prstGeom prst="line">
            <a:avLst/>
          </a:prstGeom>
          <a:noFill/>
          <a:ln w="19050">
            <a:solidFill>
              <a:schemeClr val="accent1"/>
            </a:solidFill>
            <a:round/>
            <a:headEnd/>
            <a:tailEnd/>
          </a:ln>
          <a:effectLst/>
        </p:spPr>
        <p:txBody>
          <a:bodyPr/>
          <a:lstStyle/>
          <a:p>
            <a:pPr>
              <a:defRPr/>
            </a:pPr>
            <a:endParaRPr lang="en-US">
              <a:solidFill>
                <a:srgbClr val="000000"/>
              </a:solidFill>
              <a:latin typeface="Tahoma"/>
            </a:endParaRPr>
          </a:p>
        </p:txBody>
      </p:sp>
      <p:pic>
        <p:nvPicPr>
          <p:cNvPr id="8" name="Picture 7" descr="safari.png"/>
          <p:cNvPicPr>
            <a:picLocks noChangeAspect="1"/>
          </p:cNvPicPr>
          <p:nvPr userDrawn="1"/>
        </p:nvPicPr>
        <p:blipFill>
          <a:blip r:embed="rId13" cstate="print"/>
          <a:stretch>
            <a:fillRect/>
          </a:stretch>
        </p:blipFill>
        <p:spPr>
          <a:xfrm>
            <a:off x="179512" y="6453336"/>
            <a:ext cx="1080120" cy="312522"/>
          </a:xfrm>
          <a:prstGeom prst="rect">
            <a:avLst/>
          </a:prstGeom>
        </p:spPr>
      </p:pic>
    </p:spTree>
    <p:extLst>
      <p:ext uri="{BB962C8B-B14F-4D97-AF65-F5344CB8AC3E}">
        <p14:creationId xmlns:p14="http://schemas.microsoft.com/office/powerpoint/2010/main" val="31888125"/>
      </p:ext>
    </p:extLst>
  </p:cSld>
  <p:clrMap bg1="lt1" tx1="dk1" bg2="lt2" tx2="dk2" accent1="accent1" accent2="accent2" accent3="accent3" accent4="accent4" accent5="accent5" accent6="accent6" hlink="hlink" folHlink="folHlink"/>
  <p:sldLayoutIdLst>
    <p:sldLayoutId id="2147483849"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Lst>
  <p:hf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Garamond" pitchFamily="18" charset="0"/>
        </a:defRPr>
      </a:lvl2pPr>
      <a:lvl3pPr algn="l" rtl="0" eaLnBrk="0" fontAlgn="base" hangingPunct="0">
        <a:spcBef>
          <a:spcPct val="0"/>
        </a:spcBef>
        <a:spcAft>
          <a:spcPct val="0"/>
        </a:spcAft>
        <a:defRPr sz="4000">
          <a:solidFill>
            <a:schemeClr val="tx2"/>
          </a:solidFill>
          <a:latin typeface="Garamond" pitchFamily="18" charset="0"/>
        </a:defRPr>
      </a:lvl3pPr>
      <a:lvl4pPr algn="l" rtl="0" eaLnBrk="0" fontAlgn="base" hangingPunct="0">
        <a:spcBef>
          <a:spcPct val="0"/>
        </a:spcBef>
        <a:spcAft>
          <a:spcPct val="0"/>
        </a:spcAft>
        <a:defRPr sz="4000">
          <a:solidFill>
            <a:schemeClr val="tx2"/>
          </a:solidFill>
          <a:latin typeface="Garamond" pitchFamily="18" charset="0"/>
        </a:defRPr>
      </a:lvl4pPr>
      <a:lvl5pPr algn="l" rtl="0" eaLnBrk="0" fontAlgn="base" hangingPunct="0">
        <a:spcBef>
          <a:spcPct val="0"/>
        </a:spcBef>
        <a:spcAft>
          <a:spcPct val="0"/>
        </a:spcAft>
        <a:defRPr sz="4000">
          <a:solidFill>
            <a:schemeClr val="tx2"/>
          </a:solidFill>
          <a:latin typeface="Garamond" pitchFamily="18"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24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2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0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bwMode="auto">
          <a:xfrm>
            <a:off x="228600" y="152400"/>
            <a:ext cx="8610600" cy="7563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dirty="0"/>
              <a:t>Click to edit Master title style</a:t>
            </a:r>
          </a:p>
        </p:txBody>
      </p:sp>
      <p:sp>
        <p:nvSpPr>
          <p:cNvPr id="5123" name="Rectangle 1027"/>
          <p:cNvSpPr>
            <a:spLocks noGrp="1" noChangeArrowheads="1"/>
          </p:cNvSpPr>
          <p:nvPr>
            <p:ph type="body" idx="1"/>
          </p:nvPr>
        </p:nvSpPr>
        <p:spPr bwMode="auto">
          <a:xfrm>
            <a:off x="228600" y="908720"/>
            <a:ext cx="8610600" cy="53396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035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Garamond" pitchFamily="18" charset="0"/>
              </a:defRPr>
            </a:lvl1pPr>
          </a:lstStyle>
          <a:p>
            <a:r>
              <a:rPr lang="en-US" altLang="en-US">
                <a:solidFill>
                  <a:prstClr val="black"/>
                </a:solidFill>
              </a:rPr>
              <a:t>Juan Gómez Luna Peking University. Beijing, September 7, 2015 </a:t>
            </a:r>
          </a:p>
        </p:txBody>
      </p:sp>
      <p:sp>
        <p:nvSpPr>
          <p:cNvPr id="100358" name="Rectangle 1030"/>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600">
                <a:latin typeface="Garamond" pitchFamily="18" charset="0"/>
              </a:defRPr>
            </a:lvl1pPr>
          </a:lstStyle>
          <a:p>
            <a:fld id="{6F400BD0-49BF-48FC-8114-37C1D4F5AB3D}" type="slidenum">
              <a:rPr lang="en-US" altLang="en-US">
                <a:solidFill>
                  <a:prstClr val="black"/>
                </a:solidFill>
              </a:rPr>
              <a:pPr/>
              <a:t>‹#›</a:t>
            </a:fld>
            <a:endParaRPr lang="en-US" altLang="en-US">
              <a:solidFill>
                <a:prstClr val="black"/>
              </a:solidFill>
            </a:endParaRPr>
          </a:p>
        </p:txBody>
      </p:sp>
      <p:pic>
        <p:nvPicPr>
          <p:cNvPr id="6" name="Picture 5" descr="safari.png"/>
          <p:cNvPicPr>
            <a:picLocks noChangeAspect="1"/>
          </p:cNvPicPr>
          <p:nvPr userDrawn="1"/>
        </p:nvPicPr>
        <p:blipFill>
          <a:blip r:embed="rId13" cstate="print"/>
          <a:stretch>
            <a:fillRect/>
          </a:stretch>
        </p:blipFill>
        <p:spPr>
          <a:xfrm>
            <a:off x="179512" y="6453336"/>
            <a:ext cx="1080120" cy="312522"/>
          </a:xfrm>
          <a:prstGeom prst="rect">
            <a:avLst/>
          </a:prstGeom>
        </p:spPr>
      </p:pic>
    </p:spTree>
    <p:extLst>
      <p:ext uri="{BB962C8B-B14F-4D97-AF65-F5344CB8AC3E}">
        <p14:creationId xmlns:p14="http://schemas.microsoft.com/office/powerpoint/2010/main" val="577287076"/>
      </p:ext>
    </p:extLst>
  </p:cSld>
  <p:clrMap bg1="lt1" tx1="dk1" bg2="lt2" tx2="dk2" accent1="accent1" accent2="accent2" accent3="accent3" accent4="accent4" accent5="accent5" accent6="accent6" hlink="hlink" folHlink="folHlink"/>
  <p:sldLayoutIdLst>
    <p:sldLayoutId id="2147483873" r:id="rId1"/>
    <p:sldLayoutId id="2147483874" r:id="rId2"/>
    <p:sldLayoutId id="2147483875" r:id="rId3"/>
    <p:sldLayoutId id="2147483876" r:id="rId4"/>
    <p:sldLayoutId id="2147483877" r:id="rId5"/>
    <p:sldLayoutId id="2147483878" r:id="rId6"/>
    <p:sldLayoutId id="2147483879" r:id="rId7"/>
    <p:sldLayoutId id="2147483880" r:id="rId8"/>
    <p:sldLayoutId id="2147483881" r:id="rId9"/>
    <p:sldLayoutId id="2147483882" r:id="rId10"/>
    <p:sldLayoutId id="2147483883" r:id="rId11"/>
  </p:sldLayoutIdLst>
  <p:hf hdr="0" ftr="0" dt="0"/>
  <p:txStyles>
    <p:titleStyle>
      <a:lvl1pPr algn="l" rtl="0" eaLnBrk="0" fontAlgn="base" hangingPunct="0">
        <a:spcBef>
          <a:spcPct val="0"/>
        </a:spcBef>
        <a:spcAft>
          <a:spcPct val="0"/>
        </a:spcAft>
        <a:defRPr sz="4000">
          <a:solidFill>
            <a:schemeClr val="tx1"/>
          </a:solidFill>
          <a:latin typeface="Times New Roman"/>
          <a:ea typeface="+mj-ea"/>
          <a:cs typeface="Times New Roman"/>
        </a:defRPr>
      </a:lvl1pPr>
      <a:lvl2pPr algn="l" rtl="0" eaLnBrk="0" fontAlgn="base" hangingPunct="0">
        <a:spcBef>
          <a:spcPct val="0"/>
        </a:spcBef>
        <a:spcAft>
          <a:spcPct val="0"/>
        </a:spcAft>
        <a:defRPr sz="4000">
          <a:solidFill>
            <a:schemeClr val="tx2"/>
          </a:solidFill>
          <a:latin typeface="Garamond" pitchFamily="18" charset="0"/>
        </a:defRPr>
      </a:lvl2pPr>
      <a:lvl3pPr algn="l" rtl="0" eaLnBrk="0" fontAlgn="base" hangingPunct="0">
        <a:spcBef>
          <a:spcPct val="0"/>
        </a:spcBef>
        <a:spcAft>
          <a:spcPct val="0"/>
        </a:spcAft>
        <a:defRPr sz="4000">
          <a:solidFill>
            <a:schemeClr val="tx2"/>
          </a:solidFill>
          <a:latin typeface="Garamond" pitchFamily="18" charset="0"/>
        </a:defRPr>
      </a:lvl3pPr>
      <a:lvl4pPr algn="l" rtl="0" eaLnBrk="0" fontAlgn="base" hangingPunct="0">
        <a:spcBef>
          <a:spcPct val="0"/>
        </a:spcBef>
        <a:spcAft>
          <a:spcPct val="0"/>
        </a:spcAft>
        <a:defRPr sz="4000">
          <a:solidFill>
            <a:schemeClr val="tx2"/>
          </a:solidFill>
          <a:latin typeface="Garamond" pitchFamily="18" charset="0"/>
        </a:defRPr>
      </a:lvl4pPr>
      <a:lvl5pPr algn="l" rtl="0" eaLnBrk="0" fontAlgn="base" hangingPunct="0">
        <a:spcBef>
          <a:spcPct val="0"/>
        </a:spcBef>
        <a:spcAft>
          <a:spcPct val="0"/>
        </a:spcAft>
        <a:defRPr sz="4000">
          <a:solidFill>
            <a:schemeClr val="tx2"/>
          </a:solidFill>
          <a:latin typeface="Garamond" pitchFamily="18"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24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2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0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header.png"/>
          <p:cNvPicPr>
            <a:picLocks noChangeAspect="1"/>
          </p:cNvPicPr>
          <p:nvPr userDrawn="1"/>
        </p:nvPicPr>
        <p:blipFill>
          <a:blip r:embed="rId15"/>
          <a:stretch>
            <a:fillRect/>
          </a:stretch>
        </p:blipFill>
        <p:spPr>
          <a:xfrm>
            <a:off x="4053359" y="264849"/>
            <a:ext cx="5102012" cy="542508"/>
          </a:xfrm>
          <a:prstGeom prst="rect">
            <a:avLst/>
          </a:prstGeom>
        </p:spPr>
      </p:pic>
      <p:sp>
        <p:nvSpPr>
          <p:cNvPr id="8" name="Title Placeholder 1"/>
          <p:cNvSpPr>
            <a:spLocks noGrp="1"/>
          </p:cNvSpPr>
          <p:nvPr>
            <p:ph type="title"/>
          </p:nvPr>
        </p:nvSpPr>
        <p:spPr>
          <a:xfrm>
            <a:off x="299306" y="274638"/>
            <a:ext cx="8387494" cy="532719"/>
          </a:xfrm>
          <a:prstGeom prst="rect">
            <a:avLst/>
          </a:prstGeom>
        </p:spPr>
        <p:txBody>
          <a:bodyPr vert="horz" lIns="91440" tIns="45720" rIns="91440" bIns="45720" rtlCol="0" anchor="ctr">
            <a:noAutofit/>
          </a:bodyPr>
          <a:lstStyle/>
          <a:p>
            <a:r>
              <a:rPr lang="en-US" dirty="0"/>
              <a:t>Click edit Master title style</a:t>
            </a:r>
          </a:p>
        </p:txBody>
      </p:sp>
      <p:pic>
        <p:nvPicPr>
          <p:cNvPr id="9" name="Picture 8" descr="footer.png"/>
          <p:cNvPicPr>
            <a:picLocks noChangeAspect="1"/>
          </p:cNvPicPr>
          <p:nvPr userDrawn="1"/>
        </p:nvPicPr>
        <p:blipFill>
          <a:blip r:embed="rId16"/>
          <a:stretch>
            <a:fillRect/>
          </a:stretch>
        </p:blipFill>
        <p:spPr>
          <a:xfrm>
            <a:off x="-27215" y="6267135"/>
            <a:ext cx="9189720" cy="611833"/>
          </a:xfrm>
          <a:prstGeom prst="rect">
            <a:avLst/>
          </a:prstGeom>
          <a:ln>
            <a:noFill/>
          </a:ln>
        </p:spPr>
      </p:pic>
      <p:pic>
        <p:nvPicPr>
          <p:cNvPr id="10" name="Picture 9" descr="ecelogorb.psd"/>
          <p:cNvPicPr>
            <a:picLocks noChangeAspect="1"/>
          </p:cNvPicPr>
          <p:nvPr userDrawn="1"/>
        </p:nvPicPr>
        <p:blipFill>
          <a:blip r:embed="rId17">
            <a:lum bright="-8000"/>
          </a:blip>
          <a:stretch>
            <a:fillRect/>
          </a:stretch>
        </p:blipFill>
        <p:spPr>
          <a:xfrm>
            <a:off x="193350" y="6294367"/>
            <a:ext cx="2563296" cy="512659"/>
          </a:xfrm>
          <a:prstGeom prst="rect">
            <a:avLst/>
          </a:prstGeom>
          <a:effectLst/>
        </p:spPr>
      </p:pic>
      <p:pic>
        <p:nvPicPr>
          <p:cNvPr id="11" name="Picture 10" descr="CMU_logo_horiz_black.eps"/>
          <p:cNvPicPr>
            <a:picLocks noChangeAspect="1"/>
          </p:cNvPicPr>
          <p:nvPr userDrawn="1"/>
        </p:nvPicPr>
        <p:blipFill>
          <a:blip r:embed="rId18"/>
          <a:stretch>
            <a:fillRect/>
          </a:stretch>
        </p:blipFill>
        <p:spPr>
          <a:xfrm>
            <a:off x="5263668" y="6393688"/>
            <a:ext cx="3714414" cy="337908"/>
          </a:xfrm>
          <a:prstGeom prst="rect">
            <a:avLst/>
          </a:prstGeom>
          <a:effectLst/>
        </p:spPr>
      </p:pic>
    </p:spTree>
    <p:extLst>
      <p:ext uri="{BB962C8B-B14F-4D97-AF65-F5344CB8AC3E}">
        <p14:creationId xmlns:p14="http://schemas.microsoft.com/office/powerpoint/2010/main" val="1092185447"/>
      </p:ext>
    </p:extLst>
  </p:cSld>
  <p:clrMap bg1="lt1" tx1="dk1" bg2="lt2" tx2="dk2" accent1="accent1" accent2="accent2" accent3="accent3" accent4="accent4" accent5="accent5" accent6="accent6" hlink="hlink" folHlink="folHlink"/>
  <p:sldLayoutIdLst>
    <p:sldLayoutId id="2147483910" r:id="rId1"/>
    <p:sldLayoutId id="2147483911" r:id="rId2"/>
    <p:sldLayoutId id="2147483912" r:id="rId3"/>
    <p:sldLayoutId id="2147483913" r:id="rId4"/>
    <p:sldLayoutId id="2147483914" r:id="rId5"/>
    <p:sldLayoutId id="2147483915" r:id="rId6"/>
    <p:sldLayoutId id="2147483916" r:id="rId7"/>
    <p:sldLayoutId id="2147483917" r:id="rId8"/>
    <p:sldLayoutId id="2147483918" r:id="rId9"/>
    <p:sldLayoutId id="2147483920" r:id="rId10"/>
    <p:sldLayoutId id="2147483921" r:id="rId11"/>
    <p:sldLayoutId id="2147483922" r:id="rId12"/>
    <p:sldLayoutId id="2147483923" r:id="rId13"/>
  </p:sldLayoutIdLst>
  <p:hf hdr="0" ftr="0" dt="0"/>
  <p:txStyles>
    <p:titleStyle>
      <a:lvl1pPr algn="l" defTabSz="457200" rtl="0" eaLnBrk="1" latinLnBrk="0" hangingPunct="1">
        <a:spcBef>
          <a:spcPct val="0"/>
        </a:spcBef>
        <a:buNone/>
        <a:defRPr sz="3600" kern="1200">
          <a:solidFill>
            <a:schemeClr val="tx1"/>
          </a:solidFill>
          <a:latin typeface="Arial"/>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bwMode="auto">
          <a:xfrm>
            <a:off x="228600" y="152400"/>
            <a:ext cx="8610600" cy="7563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dirty="0"/>
              <a:t>Click to edit Master title style</a:t>
            </a:r>
          </a:p>
        </p:txBody>
      </p:sp>
      <p:sp>
        <p:nvSpPr>
          <p:cNvPr id="5123" name="Rectangle 1027"/>
          <p:cNvSpPr>
            <a:spLocks noGrp="1" noChangeArrowheads="1"/>
          </p:cNvSpPr>
          <p:nvPr>
            <p:ph type="body" idx="1"/>
          </p:nvPr>
        </p:nvSpPr>
        <p:spPr bwMode="auto">
          <a:xfrm>
            <a:off x="228600" y="908720"/>
            <a:ext cx="8610600" cy="53396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035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Garamond" pitchFamily="18" charset="0"/>
              </a:defRPr>
            </a:lvl1pPr>
          </a:lstStyle>
          <a:p>
            <a:r>
              <a:rPr lang="en-US" altLang="en-US">
                <a:solidFill>
                  <a:srgbClr val="000000"/>
                </a:solidFill>
              </a:rPr>
              <a:t>Juan Gómez Luna Peking University. Beijing, September 7, 2015 </a:t>
            </a:r>
          </a:p>
        </p:txBody>
      </p:sp>
      <p:sp>
        <p:nvSpPr>
          <p:cNvPr id="100358" name="Rectangle 1030"/>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600">
                <a:latin typeface="Garamond" pitchFamily="18" charset="0"/>
              </a:defRPr>
            </a:lvl1pPr>
          </a:lstStyle>
          <a:p>
            <a:fld id="{6F400BD0-49BF-48FC-8114-37C1D4F5AB3D}" type="slidenum">
              <a:rPr lang="en-US" altLang="en-US">
                <a:solidFill>
                  <a:srgbClr val="000000"/>
                </a:solidFill>
              </a:rPr>
              <a:pPr/>
              <a:t>‹#›</a:t>
            </a:fld>
            <a:endParaRPr lang="en-US" altLang="en-US">
              <a:solidFill>
                <a:srgbClr val="000000"/>
              </a:solidFill>
            </a:endParaRPr>
          </a:p>
        </p:txBody>
      </p:sp>
      <p:sp>
        <p:nvSpPr>
          <p:cNvPr id="100360" name="Line 1032"/>
          <p:cNvSpPr>
            <a:spLocks noChangeShapeType="1"/>
          </p:cNvSpPr>
          <p:nvPr/>
        </p:nvSpPr>
        <p:spPr bwMode="auto">
          <a:xfrm>
            <a:off x="228600" y="6248400"/>
            <a:ext cx="8610600" cy="0"/>
          </a:xfrm>
          <a:prstGeom prst="line">
            <a:avLst/>
          </a:prstGeom>
          <a:noFill/>
          <a:ln w="19050">
            <a:solidFill>
              <a:schemeClr val="accent1"/>
            </a:solidFill>
            <a:round/>
            <a:headEnd/>
            <a:tailEnd/>
          </a:ln>
          <a:effectLst/>
        </p:spPr>
        <p:txBody>
          <a:bodyPr/>
          <a:lstStyle/>
          <a:p>
            <a:pPr>
              <a:defRPr/>
            </a:pPr>
            <a:endParaRPr lang="en-US">
              <a:solidFill>
                <a:srgbClr val="000000"/>
              </a:solidFill>
              <a:latin typeface="Tahoma"/>
            </a:endParaRPr>
          </a:p>
        </p:txBody>
      </p:sp>
      <p:sp>
        <p:nvSpPr>
          <p:cNvPr id="100361" name="Line 1033"/>
          <p:cNvSpPr>
            <a:spLocks noChangeShapeType="1"/>
          </p:cNvSpPr>
          <p:nvPr/>
        </p:nvSpPr>
        <p:spPr bwMode="auto">
          <a:xfrm>
            <a:off x="228600" y="914400"/>
            <a:ext cx="8610600" cy="0"/>
          </a:xfrm>
          <a:prstGeom prst="line">
            <a:avLst/>
          </a:prstGeom>
          <a:noFill/>
          <a:ln w="19050">
            <a:solidFill>
              <a:schemeClr val="accent1"/>
            </a:solidFill>
            <a:round/>
            <a:headEnd/>
            <a:tailEnd/>
          </a:ln>
          <a:effectLst/>
        </p:spPr>
        <p:txBody>
          <a:bodyPr/>
          <a:lstStyle/>
          <a:p>
            <a:pPr>
              <a:defRPr/>
            </a:pPr>
            <a:endParaRPr lang="en-US">
              <a:solidFill>
                <a:srgbClr val="000000"/>
              </a:solidFill>
              <a:latin typeface="Tahoma"/>
            </a:endParaRPr>
          </a:p>
        </p:txBody>
      </p:sp>
      <p:pic>
        <p:nvPicPr>
          <p:cNvPr id="8" name="Picture 7" descr="safari.png"/>
          <p:cNvPicPr>
            <a:picLocks noChangeAspect="1"/>
          </p:cNvPicPr>
          <p:nvPr userDrawn="1"/>
        </p:nvPicPr>
        <p:blipFill>
          <a:blip r:embed="rId13" cstate="print"/>
          <a:stretch>
            <a:fillRect/>
          </a:stretch>
        </p:blipFill>
        <p:spPr>
          <a:xfrm>
            <a:off x="179512" y="6453336"/>
            <a:ext cx="1080120" cy="312522"/>
          </a:xfrm>
          <a:prstGeom prst="rect">
            <a:avLst/>
          </a:prstGeom>
        </p:spPr>
      </p:pic>
    </p:spTree>
    <p:extLst>
      <p:ext uri="{BB962C8B-B14F-4D97-AF65-F5344CB8AC3E}">
        <p14:creationId xmlns:p14="http://schemas.microsoft.com/office/powerpoint/2010/main" val="1844848149"/>
      </p:ext>
    </p:extLst>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hf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Garamond" pitchFamily="18" charset="0"/>
        </a:defRPr>
      </a:lvl2pPr>
      <a:lvl3pPr algn="l" rtl="0" eaLnBrk="0" fontAlgn="base" hangingPunct="0">
        <a:spcBef>
          <a:spcPct val="0"/>
        </a:spcBef>
        <a:spcAft>
          <a:spcPct val="0"/>
        </a:spcAft>
        <a:defRPr sz="4000">
          <a:solidFill>
            <a:schemeClr val="tx2"/>
          </a:solidFill>
          <a:latin typeface="Garamond" pitchFamily="18" charset="0"/>
        </a:defRPr>
      </a:lvl3pPr>
      <a:lvl4pPr algn="l" rtl="0" eaLnBrk="0" fontAlgn="base" hangingPunct="0">
        <a:spcBef>
          <a:spcPct val="0"/>
        </a:spcBef>
        <a:spcAft>
          <a:spcPct val="0"/>
        </a:spcAft>
        <a:defRPr sz="4000">
          <a:solidFill>
            <a:schemeClr val="tx2"/>
          </a:solidFill>
          <a:latin typeface="Garamond" pitchFamily="18" charset="0"/>
        </a:defRPr>
      </a:lvl4pPr>
      <a:lvl5pPr algn="l" rtl="0" eaLnBrk="0" fontAlgn="base" hangingPunct="0">
        <a:spcBef>
          <a:spcPct val="0"/>
        </a:spcBef>
        <a:spcAft>
          <a:spcPct val="0"/>
        </a:spcAft>
        <a:defRPr sz="4000">
          <a:solidFill>
            <a:schemeClr val="tx2"/>
          </a:solidFill>
          <a:latin typeface="Garamond" pitchFamily="18"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24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2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0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bwMode="auto">
          <a:xfrm>
            <a:off x="228600" y="152400"/>
            <a:ext cx="8610600" cy="106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5123" name="Rectangle 1027"/>
          <p:cNvSpPr>
            <a:spLocks noGrp="1" noChangeArrowheads="1"/>
          </p:cNvSpPr>
          <p:nvPr>
            <p:ph type="body" idx="1"/>
          </p:nvPr>
        </p:nvSpPr>
        <p:spPr bwMode="auto">
          <a:xfrm>
            <a:off x="228600" y="1371600"/>
            <a:ext cx="8610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035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Garamond" pitchFamily="18" charset="0"/>
              </a:defRPr>
            </a:lvl1pPr>
          </a:lstStyle>
          <a:p>
            <a:r>
              <a:rPr lang="en-US" altLang="en-US">
                <a:solidFill>
                  <a:srgbClr val="000000"/>
                </a:solidFill>
              </a:rPr>
              <a:t>Juan Gómez Luna Peking University. Beijing, September 7, 2015 </a:t>
            </a:r>
          </a:p>
        </p:txBody>
      </p:sp>
      <p:sp>
        <p:nvSpPr>
          <p:cNvPr id="100358" name="Rectangle 1030"/>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600">
                <a:latin typeface="Garamond" pitchFamily="18" charset="0"/>
              </a:defRPr>
            </a:lvl1pPr>
          </a:lstStyle>
          <a:p>
            <a:fld id="{6F400BD0-49BF-48FC-8114-37C1D4F5AB3D}" type="slidenum">
              <a:rPr lang="en-US" altLang="en-US">
                <a:solidFill>
                  <a:srgbClr val="000000"/>
                </a:solidFill>
              </a:rPr>
              <a:pPr/>
              <a:t>‹#›</a:t>
            </a:fld>
            <a:endParaRPr lang="en-US" altLang="en-US">
              <a:solidFill>
                <a:srgbClr val="000000"/>
              </a:solidFill>
            </a:endParaRPr>
          </a:p>
        </p:txBody>
      </p:sp>
      <p:sp>
        <p:nvSpPr>
          <p:cNvPr id="100360" name="Line 1032"/>
          <p:cNvSpPr>
            <a:spLocks noChangeShapeType="1"/>
          </p:cNvSpPr>
          <p:nvPr/>
        </p:nvSpPr>
        <p:spPr bwMode="auto">
          <a:xfrm>
            <a:off x="228600" y="6381328"/>
            <a:ext cx="8610600" cy="0"/>
          </a:xfrm>
          <a:prstGeom prst="line">
            <a:avLst/>
          </a:prstGeom>
          <a:noFill/>
          <a:ln w="19050">
            <a:solidFill>
              <a:schemeClr val="accent1"/>
            </a:solidFill>
            <a:round/>
            <a:headEnd/>
            <a:tailEnd/>
          </a:ln>
          <a:effectLst/>
        </p:spPr>
        <p:txBody>
          <a:bodyPr/>
          <a:lstStyle/>
          <a:p>
            <a:pPr>
              <a:defRPr/>
            </a:pPr>
            <a:endParaRPr lang="en-US">
              <a:solidFill>
                <a:srgbClr val="000000"/>
              </a:solidFill>
              <a:latin typeface="Tahoma"/>
            </a:endParaRPr>
          </a:p>
        </p:txBody>
      </p:sp>
      <p:sp>
        <p:nvSpPr>
          <p:cNvPr id="100361" name="Line 1033"/>
          <p:cNvSpPr>
            <a:spLocks noChangeShapeType="1"/>
          </p:cNvSpPr>
          <p:nvPr/>
        </p:nvSpPr>
        <p:spPr bwMode="auto">
          <a:xfrm>
            <a:off x="228600" y="914400"/>
            <a:ext cx="8610600" cy="0"/>
          </a:xfrm>
          <a:prstGeom prst="line">
            <a:avLst/>
          </a:prstGeom>
          <a:noFill/>
          <a:ln w="19050">
            <a:solidFill>
              <a:schemeClr val="accent1"/>
            </a:solidFill>
            <a:round/>
            <a:headEnd/>
            <a:tailEnd/>
          </a:ln>
          <a:effectLst/>
        </p:spPr>
        <p:txBody>
          <a:bodyPr/>
          <a:lstStyle/>
          <a:p>
            <a:pPr>
              <a:defRPr/>
            </a:pPr>
            <a:endParaRPr lang="en-US">
              <a:solidFill>
                <a:srgbClr val="000000"/>
              </a:solidFill>
              <a:latin typeface="Tahoma"/>
            </a:endParaRPr>
          </a:p>
        </p:txBody>
      </p:sp>
    </p:spTree>
    <p:extLst>
      <p:ext uri="{BB962C8B-B14F-4D97-AF65-F5344CB8AC3E}">
        <p14:creationId xmlns:p14="http://schemas.microsoft.com/office/powerpoint/2010/main" val="4278721475"/>
      </p:ext>
    </p:extLst>
  </p:cSld>
  <p:clrMap bg1="lt1" tx1="dk1" bg2="lt2" tx2="dk2" accent1="accent1" accent2="accent2" accent3="accent3" accent4="accent4" accent5="accent5" accent6="accent6" hlink="hlink" folHlink="folHlink"/>
  <p:sldLayoutIdLst>
    <p:sldLayoutId id="2147484088" r:id="rId1"/>
    <p:sldLayoutId id="2147484089" r:id="rId2"/>
    <p:sldLayoutId id="2147484090" r:id="rId3"/>
    <p:sldLayoutId id="2147484091" r:id="rId4"/>
    <p:sldLayoutId id="2147484092" r:id="rId5"/>
    <p:sldLayoutId id="2147484093" r:id="rId6"/>
    <p:sldLayoutId id="2147484094" r:id="rId7"/>
    <p:sldLayoutId id="2147484095" r:id="rId8"/>
    <p:sldLayoutId id="2147484096" r:id="rId9"/>
    <p:sldLayoutId id="2147484097" r:id="rId10"/>
    <p:sldLayoutId id="2147484098" r:id="rId11"/>
  </p:sldLayoutIdLst>
  <p:hf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Garamond" pitchFamily="18" charset="0"/>
        </a:defRPr>
      </a:lvl2pPr>
      <a:lvl3pPr algn="l" rtl="0" eaLnBrk="0" fontAlgn="base" hangingPunct="0">
        <a:spcBef>
          <a:spcPct val="0"/>
        </a:spcBef>
        <a:spcAft>
          <a:spcPct val="0"/>
        </a:spcAft>
        <a:defRPr sz="4000">
          <a:solidFill>
            <a:schemeClr val="tx2"/>
          </a:solidFill>
          <a:latin typeface="Garamond" pitchFamily="18" charset="0"/>
        </a:defRPr>
      </a:lvl3pPr>
      <a:lvl4pPr algn="l" rtl="0" eaLnBrk="0" fontAlgn="base" hangingPunct="0">
        <a:spcBef>
          <a:spcPct val="0"/>
        </a:spcBef>
        <a:spcAft>
          <a:spcPct val="0"/>
        </a:spcAft>
        <a:defRPr sz="4000">
          <a:solidFill>
            <a:schemeClr val="tx2"/>
          </a:solidFill>
          <a:latin typeface="Garamond" pitchFamily="18" charset="0"/>
        </a:defRPr>
      </a:lvl4pPr>
      <a:lvl5pPr algn="l" rtl="0" eaLnBrk="0" fontAlgn="base" hangingPunct="0">
        <a:spcBef>
          <a:spcPct val="0"/>
        </a:spcBef>
        <a:spcAft>
          <a:spcPct val="0"/>
        </a:spcAft>
        <a:defRPr sz="4000">
          <a:solidFill>
            <a:schemeClr val="tx2"/>
          </a:solidFill>
          <a:latin typeface="Garamond" pitchFamily="18"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24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2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0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hyperlink" Target="https://docs.nvidia.com/cuda/cuda-c-programming-guide/index.html#atomic-functions"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image" Target="../media/image17.emf"/><Relationship Id="rId7" Type="http://schemas.openxmlformats.org/officeDocument/2006/relationships/image" Target="../media/image21.emf"/><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20.emf"/><Relationship Id="rId5" Type="http://schemas.openxmlformats.org/officeDocument/2006/relationships/image" Target="../media/image19.emf"/><Relationship Id="rId4" Type="http://schemas.openxmlformats.org/officeDocument/2006/relationships/image" Target="../media/image18.e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93.png"/><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5">
            <a:extLst>
              <a:ext uri="{FF2B5EF4-FFF2-40B4-BE49-F238E27FC236}">
                <a16:creationId xmlns:a16="http://schemas.microsoft.com/office/drawing/2014/main" id="{EB66DB82-34C1-994A-A27C-C184C7C5BDDA}"/>
              </a:ext>
            </a:extLst>
          </p:cNvPr>
          <p:cNvSpPr>
            <a:spLocks noGrp="1" noChangeArrowheads="1"/>
          </p:cNvSpPr>
          <p:nvPr>
            <p:ph type="subTitle" idx="1"/>
          </p:nvPr>
        </p:nvSpPr>
        <p:spPr>
          <a:xfrm>
            <a:off x="304800" y="3581400"/>
            <a:ext cx="8458200" cy="2900363"/>
          </a:xfrm>
        </p:spPr>
        <p:txBody>
          <a:bodyPr/>
          <a:lstStyle/>
          <a:p>
            <a:pPr eaLnBrk="1" hangingPunct="1"/>
            <a:endParaRPr lang="en-US" altLang="en-US" i="1" dirty="0">
              <a:ea typeface="ＭＳ Ｐゴシック" panose="020B0600070205080204" pitchFamily="34" charset="-128"/>
            </a:endParaRPr>
          </a:p>
          <a:p>
            <a:pPr eaLnBrk="1" hangingPunct="1"/>
            <a:endParaRPr lang="en-US" altLang="en-US" dirty="0">
              <a:ea typeface="ＭＳ Ｐゴシック" panose="020B0600070205080204" pitchFamily="34" charset="-128"/>
            </a:endParaRPr>
          </a:p>
          <a:p>
            <a:pPr eaLnBrk="1" hangingPunct="1"/>
            <a:endParaRPr lang="en-US" altLang="en-US" dirty="0">
              <a:ea typeface="ＭＳ Ｐゴシック" panose="020B0600070205080204" pitchFamily="34" charset="-128"/>
            </a:endParaRPr>
          </a:p>
          <a:p>
            <a:pPr eaLnBrk="1" hangingPunct="1"/>
            <a:endParaRPr lang="en-US" altLang="en-US" dirty="0">
              <a:ea typeface="ＭＳ Ｐゴシック" panose="020B0600070205080204" pitchFamily="34" charset="-128"/>
            </a:endParaRPr>
          </a:p>
          <a:p>
            <a:pPr eaLnBrk="1" hangingPunct="1"/>
            <a:endParaRPr lang="en-US" altLang="en-US" dirty="0">
              <a:ea typeface="ＭＳ Ｐゴシック" panose="020B0600070205080204" pitchFamily="34" charset="-128"/>
            </a:endParaRPr>
          </a:p>
          <a:p>
            <a:pPr eaLnBrk="1" hangingPunct="1"/>
            <a:endParaRPr lang="en-US" altLang="en-US" dirty="0">
              <a:ea typeface="ＭＳ Ｐゴシック" panose="020B0600070205080204" pitchFamily="34" charset="-128"/>
            </a:endParaRPr>
          </a:p>
        </p:txBody>
      </p:sp>
      <p:sp>
        <p:nvSpPr>
          <p:cNvPr id="2" name="Title 2">
            <a:extLst>
              <a:ext uri="{FF2B5EF4-FFF2-40B4-BE49-F238E27FC236}">
                <a16:creationId xmlns:a16="http://schemas.microsoft.com/office/drawing/2014/main" id="{F0EB4287-20C1-57E7-5C39-330891199B96}"/>
              </a:ext>
            </a:extLst>
          </p:cNvPr>
          <p:cNvSpPr txBox="1">
            <a:spLocks/>
          </p:cNvSpPr>
          <p:nvPr/>
        </p:nvSpPr>
        <p:spPr bwMode="auto">
          <a:xfrm>
            <a:off x="342900" y="1054630"/>
            <a:ext cx="8458200" cy="2362200"/>
          </a:xfrm>
          <a:prstGeom prst="rect">
            <a:avLst/>
          </a:prstGeom>
          <a:solidFill>
            <a:schemeClr val="accent3"/>
          </a:solidFill>
          <a:ln w="28575">
            <a:solidFill>
              <a:srgbClr val="FFC000"/>
            </a:solidFill>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48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2pPr>
            <a:lvl3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3pPr>
            <a:lvl4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4pPr>
            <a:lvl5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a:lstStyle>
          <a:p>
            <a:pPr algn="ctr"/>
            <a:endParaRPr lang="en-US" dirty="0">
              <a:solidFill>
                <a:srgbClr val="0070C0"/>
              </a:solidFill>
              <a:latin typeface="Calibri" panose="020F0502020204030204" pitchFamily="34" charset="0"/>
              <a:cs typeface="Calibri" panose="020F0502020204030204" pitchFamily="34" charset="0"/>
            </a:endParaRPr>
          </a:p>
          <a:p>
            <a:pPr algn="ctr"/>
            <a:r>
              <a:rPr lang="en-US">
                <a:solidFill>
                  <a:srgbClr val="0070C0"/>
                </a:solidFill>
                <a:latin typeface="Calibri" panose="020F0502020204030204" pitchFamily="34" charset="0"/>
                <a:cs typeface="Calibri" panose="020F0502020204030204" pitchFamily="34" charset="0"/>
              </a:rPr>
              <a:t>Basics of Memory</a:t>
            </a:r>
            <a:endParaRPr lang="en-US" sz="3600" b="1" kern="0" dirty="0">
              <a:solidFill>
                <a:srgbClr val="0070C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49779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Shape 9"/>
          <p:cNvCxnSpPr>
            <a:cxnSpLocks noChangeShapeType="1"/>
          </p:cNvCxnSpPr>
          <p:nvPr/>
        </p:nvCxnSpPr>
        <p:spPr bwMode="auto">
          <a:xfrm rot="16200000" flipV="1">
            <a:off x="5143500" y="4152900"/>
            <a:ext cx="914400" cy="381000"/>
          </a:xfrm>
          <a:prstGeom prst="bentConnector3">
            <a:avLst>
              <a:gd name="adj1" fmla="val 58130"/>
            </a:avLst>
          </a:prstGeom>
          <a:noFill/>
          <a:ln w="50800">
            <a:solidFill>
              <a:schemeClr val="accent2"/>
            </a:solidFill>
            <a:miter lim="800000"/>
            <a:headEnd type="triangle" w="med" len="me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xmlns="">
                <a:noFill/>
              </a14:hiddenFill>
            </a:ext>
          </a:extLst>
        </p:spPr>
      </p:cxnSp>
      <p:cxnSp>
        <p:nvCxnSpPr>
          <p:cNvPr id="38" name="Shape 9"/>
          <p:cNvCxnSpPr>
            <a:cxnSpLocks noChangeShapeType="1"/>
          </p:cNvCxnSpPr>
          <p:nvPr/>
        </p:nvCxnSpPr>
        <p:spPr bwMode="auto">
          <a:xfrm rot="16200000" flipV="1">
            <a:off x="5562600" y="3810000"/>
            <a:ext cx="1752600" cy="228600"/>
          </a:xfrm>
          <a:prstGeom prst="bentConnector3">
            <a:avLst>
              <a:gd name="adj1" fmla="val 50000"/>
            </a:avLst>
          </a:prstGeom>
          <a:noFill/>
          <a:ln w="50800">
            <a:solidFill>
              <a:schemeClr val="accent2"/>
            </a:solidFill>
            <a:miter lim="800000"/>
            <a:headEnd type="triangle" w="med" len="me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xmlns="">
                <a:noFill/>
              </a14:hiddenFill>
            </a:ext>
          </a:extLst>
        </p:spPr>
      </p:cxnSp>
      <p:sp>
        <p:nvSpPr>
          <p:cNvPr id="113667" name="Title 1"/>
          <p:cNvSpPr>
            <a:spLocks noGrp="1"/>
          </p:cNvSpPr>
          <p:nvPr>
            <p:ph type="title"/>
          </p:nvPr>
        </p:nvSpPr>
        <p:spPr/>
        <p:txBody>
          <a:bodyPr/>
          <a:lstStyle/>
          <a:p>
            <a:r>
              <a:rPr lang="en-US" dirty="0">
                <a:solidFill>
                  <a:srgbClr val="0070C0"/>
                </a:solidFill>
                <a:latin typeface="Garamond" panose="02020404030301010803" pitchFamily="18" charset="0"/>
              </a:rPr>
              <a:t>Breaking down a Chip</a:t>
            </a:r>
          </a:p>
        </p:txBody>
      </p:sp>
      <p:sp>
        <p:nvSpPr>
          <p:cNvPr id="4" name="Rectangle 3"/>
          <p:cNvSpPr/>
          <p:nvPr/>
        </p:nvSpPr>
        <p:spPr>
          <a:xfrm>
            <a:off x="1295400" y="2590800"/>
            <a:ext cx="609600" cy="990600"/>
          </a:xfrm>
          <a:prstGeom prst="rect">
            <a:avLst/>
          </a:prstGeom>
        </p:spPr>
        <p:style>
          <a:lnRef idx="2">
            <a:schemeClr val="dk1">
              <a:shade val="50000"/>
            </a:schemeClr>
          </a:lnRef>
          <a:fillRef idx="1">
            <a:schemeClr val="dk1"/>
          </a:fillRef>
          <a:effectRef idx="0">
            <a:schemeClr val="dk1"/>
          </a:effectRef>
          <a:fontRef idx="minor">
            <a:schemeClr val="lt1"/>
          </a:fontRef>
        </p:style>
        <p:txBody>
          <a:bodyPr vert="vert27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a:ea typeface="+mn-ea"/>
                <a:cs typeface="+mn-cs"/>
              </a:rPr>
              <a:t>Chip 0</a:t>
            </a:r>
          </a:p>
        </p:txBody>
      </p:sp>
      <p:cxnSp>
        <p:nvCxnSpPr>
          <p:cNvPr id="6" name="Shape 9"/>
          <p:cNvCxnSpPr>
            <a:cxnSpLocks noChangeShapeType="1"/>
          </p:cNvCxnSpPr>
          <p:nvPr/>
        </p:nvCxnSpPr>
        <p:spPr bwMode="auto">
          <a:xfrm rot="5400000" flipH="1" flipV="1">
            <a:off x="1056482" y="4114006"/>
            <a:ext cx="1066800" cy="1587"/>
          </a:xfrm>
          <a:prstGeom prst="bentConnector3">
            <a:avLst>
              <a:gd name="adj1" fmla="val 50000"/>
            </a:avLst>
          </a:prstGeom>
          <a:noFill/>
          <a:ln w="50800">
            <a:solidFill>
              <a:schemeClr val="accent2"/>
            </a:solidFill>
            <a:miter lim="800000"/>
            <a:headEnd type="triangle" w="med" len="me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xmlns="">
                <a:noFill/>
              </a14:hiddenFill>
            </a:ext>
          </a:extLst>
        </p:spPr>
      </p:cxnSp>
      <p:sp>
        <p:nvSpPr>
          <p:cNvPr id="113670" name="TextBox 6"/>
          <p:cNvSpPr txBox="1">
            <a:spLocks noChangeArrowheads="1"/>
          </p:cNvSpPr>
          <p:nvPr/>
        </p:nvSpPr>
        <p:spPr bwMode="auto">
          <a:xfrm rot="-5400000">
            <a:off x="908844" y="3891756"/>
            <a:ext cx="9906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srgbClr val="C0504D"/>
                </a:solidFill>
                <a:effectLst/>
                <a:uLnTx/>
                <a:uFillTx/>
                <a:latin typeface="Calibri" charset="0"/>
                <a:ea typeface="ＭＳ Ｐゴシック" charset="0"/>
                <a:cs typeface="Arial" charset="0"/>
              </a:rPr>
              <a:t>&lt;0:7&gt;</a:t>
            </a:r>
          </a:p>
        </p:txBody>
      </p:sp>
      <p:graphicFrame>
        <p:nvGraphicFramePr>
          <p:cNvPr id="5" name="Table 4"/>
          <p:cNvGraphicFramePr>
            <a:graphicFrameLocks noGrp="1"/>
          </p:cNvGraphicFramePr>
          <p:nvPr/>
        </p:nvGraphicFramePr>
        <p:xfrm>
          <a:off x="5638800" y="1720850"/>
          <a:ext cx="1249368" cy="1193802"/>
        </p:xfrm>
        <a:graphic>
          <a:graphicData uri="http://schemas.openxmlformats.org/drawingml/2006/table">
            <a:tbl>
              <a:tblPr>
                <a:tableStyleId>{616DA210-FB5B-4158-B5E0-FEB733F419BA}</a:tableStyleId>
              </a:tblPr>
              <a:tblGrid>
                <a:gridCol w="208228">
                  <a:extLst>
                    <a:ext uri="{9D8B030D-6E8A-4147-A177-3AD203B41FA5}">
                      <a16:colId xmlns:a16="http://schemas.microsoft.com/office/drawing/2014/main" val="20000"/>
                    </a:ext>
                  </a:extLst>
                </a:gridCol>
                <a:gridCol w="208228">
                  <a:extLst>
                    <a:ext uri="{9D8B030D-6E8A-4147-A177-3AD203B41FA5}">
                      <a16:colId xmlns:a16="http://schemas.microsoft.com/office/drawing/2014/main" val="20001"/>
                    </a:ext>
                  </a:extLst>
                </a:gridCol>
                <a:gridCol w="208228">
                  <a:extLst>
                    <a:ext uri="{9D8B030D-6E8A-4147-A177-3AD203B41FA5}">
                      <a16:colId xmlns:a16="http://schemas.microsoft.com/office/drawing/2014/main" val="20002"/>
                    </a:ext>
                  </a:extLst>
                </a:gridCol>
                <a:gridCol w="208228">
                  <a:extLst>
                    <a:ext uri="{9D8B030D-6E8A-4147-A177-3AD203B41FA5}">
                      <a16:colId xmlns:a16="http://schemas.microsoft.com/office/drawing/2014/main" val="20003"/>
                    </a:ext>
                  </a:extLst>
                </a:gridCol>
                <a:gridCol w="208228">
                  <a:extLst>
                    <a:ext uri="{9D8B030D-6E8A-4147-A177-3AD203B41FA5}">
                      <a16:colId xmlns:a16="http://schemas.microsoft.com/office/drawing/2014/main" val="20004"/>
                    </a:ext>
                  </a:extLst>
                </a:gridCol>
                <a:gridCol w="208228">
                  <a:extLst>
                    <a:ext uri="{9D8B030D-6E8A-4147-A177-3AD203B41FA5}">
                      <a16:colId xmlns:a16="http://schemas.microsoft.com/office/drawing/2014/main" val="20005"/>
                    </a:ext>
                  </a:extLst>
                </a:gridCol>
              </a:tblGrid>
              <a:tr h="198967">
                <a:tc>
                  <a:txBody>
                    <a:bodyPr/>
                    <a:lstStyle/>
                    <a:p>
                      <a:endParaRPr lang="en-US" sz="200" dirty="0"/>
                    </a:p>
                  </a:txBody>
                  <a:tcPr marL="91414" marR="91414">
                    <a:solidFill>
                      <a:schemeClr val="bg1"/>
                    </a:solidFill>
                  </a:tcPr>
                </a:tc>
                <a:tc>
                  <a:txBody>
                    <a:bodyPr/>
                    <a:lstStyle/>
                    <a:p>
                      <a:endParaRPr lang="en-US" sz="200" dirty="0"/>
                    </a:p>
                  </a:txBody>
                  <a:tcPr marL="91414" marR="91414">
                    <a:solidFill>
                      <a:schemeClr val="bg1"/>
                    </a:solidFill>
                  </a:tcPr>
                </a:tc>
                <a:tc>
                  <a:txBody>
                    <a:bodyPr/>
                    <a:lstStyle/>
                    <a:p>
                      <a:endParaRPr lang="en-US" sz="200"/>
                    </a:p>
                  </a:txBody>
                  <a:tcPr marL="91414" marR="91414">
                    <a:solidFill>
                      <a:schemeClr val="bg1"/>
                    </a:solidFill>
                  </a:tcPr>
                </a:tc>
                <a:tc>
                  <a:txBody>
                    <a:bodyPr/>
                    <a:lstStyle/>
                    <a:p>
                      <a:endParaRPr lang="en-US" sz="200"/>
                    </a:p>
                  </a:txBody>
                  <a:tcPr marL="91414" marR="91414">
                    <a:solidFill>
                      <a:schemeClr val="bg1"/>
                    </a:solidFill>
                  </a:tcPr>
                </a:tc>
                <a:tc>
                  <a:txBody>
                    <a:bodyPr/>
                    <a:lstStyle/>
                    <a:p>
                      <a:endParaRPr lang="en-US" sz="200"/>
                    </a:p>
                  </a:txBody>
                  <a:tcPr marL="91414" marR="91414">
                    <a:solidFill>
                      <a:schemeClr val="bg1"/>
                    </a:solidFill>
                  </a:tcPr>
                </a:tc>
                <a:tc>
                  <a:txBody>
                    <a:bodyPr/>
                    <a:lstStyle/>
                    <a:p>
                      <a:endParaRPr lang="en-US" sz="200" dirty="0"/>
                    </a:p>
                  </a:txBody>
                  <a:tcPr marL="91414" marR="91414">
                    <a:solidFill>
                      <a:schemeClr val="bg1"/>
                    </a:solidFill>
                  </a:tcPr>
                </a:tc>
                <a:extLst>
                  <a:ext uri="{0D108BD9-81ED-4DB2-BD59-A6C34878D82A}">
                    <a16:rowId xmlns:a16="http://schemas.microsoft.com/office/drawing/2014/main" val="10000"/>
                  </a:ext>
                </a:extLst>
              </a:tr>
              <a:tr h="198967">
                <a:tc>
                  <a:txBody>
                    <a:bodyPr/>
                    <a:lstStyle/>
                    <a:p>
                      <a:endParaRPr lang="en-US" sz="200"/>
                    </a:p>
                  </a:txBody>
                  <a:tcPr marL="91414" marR="91414">
                    <a:solidFill>
                      <a:schemeClr val="bg1"/>
                    </a:solidFill>
                  </a:tcPr>
                </a:tc>
                <a:tc>
                  <a:txBody>
                    <a:bodyPr/>
                    <a:lstStyle/>
                    <a:p>
                      <a:endParaRPr lang="en-US" sz="200" dirty="0"/>
                    </a:p>
                  </a:txBody>
                  <a:tcPr marL="91414" marR="91414">
                    <a:solidFill>
                      <a:schemeClr val="bg1"/>
                    </a:solidFill>
                  </a:tcPr>
                </a:tc>
                <a:tc>
                  <a:txBody>
                    <a:bodyPr/>
                    <a:lstStyle/>
                    <a:p>
                      <a:endParaRPr lang="en-US" sz="200" dirty="0"/>
                    </a:p>
                  </a:txBody>
                  <a:tcPr marL="91414" marR="91414">
                    <a:solidFill>
                      <a:schemeClr val="bg1"/>
                    </a:solidFill>
                  </a:tcPr>
                </a:tc>
                <a:tc>
                  <a:txBody>
                    <a:bodyPr/>
                    <a:lstStyle/>
                    <a:p>
                      <a:endParaRPr lang="en-US" sz="200"/>
                    </a:p>
                  </a:txBody>
                  <a:tcPr marL="91414" marR="91414">
                    <a:solidFill>
                      <a:schemeClr val="bg1"/>
                    </a:solidFill>
                  </a:tcPr>
                </a:tc>
                <a:tc>
                  <a:txBody>
                    <a:bodyPr/>
                    <a:lstStyle/>
                    <a:p>
                      <a:endParaRPr lang="en-US" sz="200"/>
                    </a:p>
                  </a:txBody>
                  <a:tcPr marL="91414" marR="91414">
                    <a:solidFill>
                      <a:schemeClr val="bg1"/>
                    </a:solidFill>
                  </a:tcPr>
                </a:tc>
                <a:tc>
                  <a:txBody>
                    <a:bodyPr/>
                    <a:lstStyle/>
                    <a:p>
                      <a:endParaRPr lang="en-US" sz="200"/>
                    </a:p>
                  </a:txBody>
                  <a:tcPr marL="91414" marR="91414">
                    <a:solidFill>
                      <a:schemeClr val="bg1"/>
                    </a:solidFill>
                  </a:tcPr>
                </a:tc>
                <a:extLst>
                  <a:ext uri="{0D108BD9-81ED-4DB2-BD59-A6C34878D82A}">
                    <a16:rowId xmlns:a16="http://schemas.microsoft.com/office/drawing/2014/main" val="10001"/>
                  </a:ext>
                </a:extLst>
              </a:tr>
              <a:tr h="198967">
                <a:tc>
                  <a:txBody>
                    <a:bodyPr/>
                    <a:lstStyle/>
                    <a:p>
                      <a:endParaRPr lang="en-US" sz="200"/>
                    </a:p>
                  </a:txBody>
                  <a:tcPr marL="91414" marR="91414">
                    <a:solidFill>
                      <a:schemeClr val="bg1"/>
                    </a:solidFill>
                  </a:tcPr>
                </a:tc>
                <a:tc>
                  <a:txBody>
                    <a:bodyPr/>
                    <a:lstStyle/>
                    <a:p>
                      <a:endParaRPr lang="en-US" sz="200"/>
                    </a:p>
                  </a:txBody>
                  <a:tcPr marL="91414" marR="91414">
                    <a:solidFill>
                      <a:schemeClr val="bg1"/>
                    </a:solidFill>
                  </a:tcPr>
                </a:tc>
                <a:tc>
                  <a:txBody>
                    <a:bodyPr/>
                    <a:lstStyle/>
                    <a:p>
                      <a:endParaRPr lang="en-US" sz="200" dirty="0"/>
                    </a:p>
                  </a:txBody>
                  <a:tcPr marL="91414" marR="91414">
                    <a:solidFill>
                      <a:schemeClr val="bg1"/>
                    </a:solidFill>
                  </a:tcPr>
                </a:tc>
                <a:tc>
                  <a:txBody>
                    <a:bodyPr/>
                    <a:lstStyle/>
                    <a:p>
                      <a:endParaRPr lang="en-US" sz="200" dirty="0"/>
                    </a:p>
                  </a:txBody>
                  <a:tcPr marL="91414" marR="91414">
                    <a:solidFill>
                      <a:schemeClr val="bg1"/>
                    </a:solidFill>
                  </a:tcPr>
                </a:tc>
                <a:tc>
                  <a:txBody>
                    <a:bodyPr/>
                    <a:lstStyle/>
                    <a:p>
                      <a:endParaRPr lang="en-US" sz="200"/>
                    </a:p>
                  </a:txBody>
                  <a:tcPr marL="91414" marR="91414">
                    <a:solidFill>
                      <a:schemeClr val="bg1"/>
                    </a:solidFill>
                  </a:tcPr>
                </a:tc>
                <a:tc>
                  <a:txBody>
                    <a:bodyPr/>
                    <a:lstStyle/>
                    <a:p>
                      <a:endParaRPr lang="en-US" sz="200" dirty="0"/>
                    </a:p>
                  </a:txBody>
                  <a:tcPr marL="91414" marR="91414">
                    <a:solidFill>
                      <a:schemeClr val="bg1"/>
                    </a:solidFill>
                  </a:tcPr>
                </a:tc>
                <a:extLst>
                  <a:ext uri="{0D108BD9-81ED-4DB2-BD59-A6C34878D82A}">
                    <a16:rowId xmlns:a16="http://schemas.microsoft.com/office/drawing/2014/main" val="10002"/>
                  </a:ext>
                </a:extLst>
              </a:tr>
              <a:tr h="198967">
                <a:tc>
                  <a:txBody>
                    <a:bodyPr/>
                    <a:lstStyle/>
                    <a:p>
                      <a:endParaRPr lang="en-US" sz="200"/>
                    </a:p>
                  </a:txBody>
                  <a:tcPr marL="91414" marR="91414">
                    <a:solidFill>
                      <a:schemeClr val="bg1"/>
                    </a:solidFill>
                  </a:tcPr>
                </a:tc>
                <a:tc>
                  <a:txBody>
                    <a:bodyPr/>
                    <a:lstStyle/>
                    <a:p>
                      <a:endParaRPr lang="en-US" sz="200"/>
                    </a:p>
                  </a:txBody>
                  <a:tcPr marL="91414" marR="91414">
                    <a:solidFill>
                      <a:schemeClr val="bg1"/>
                    </a:solidFill>
                  </a:tcPr>
                </a:tc>
                <a:tc>
                  <a:txBody>
                    <a:bodyPr/>
                    <a:lstStyle/>
                    <a:p>
                      <a:endParaRPr lang="en-US" sz="200"/>
                    </a:p>
                  </a:txBody>
                  <a:tcPr marL="91414" marR="91414">
                    <a:solidFill>
                      <a:schemeClr val="bg1"/>
                    </a:solidFill>
                  </a:tcPr>
                </a:tc>
                <a:tc>
                  <a:txBody>
                    <a:bodyPr/>
                    <a:lstStyle/>
                    <a:p>
                      <a:endParaRPr lang="en-US" sz="200" dirty="0"/>
                    </a:p>
                  </a:txBody>
                  <a:tcPr marL="91414" marR="91414">
                    <a:solidFill>
                      <a:schemeClr val="bg1"/>
                    </a:solidFill>
                  </a:tcPr>
                </a:tc>
                <a:tc>
                  <a:txBody>
                    <a:bodyPr/>
                    <a:lstStyle/>
                    <a:p>
                      <a:endParaRPr lang="en-US" sz="200"/>
                    </a:p>
                  </a:txBody>
                  <a:tcPr marL="91414" marR="91414">
                    <a:solidFill>
                      <a:schemeClr val="bg1"/>
                    </a:solidFill>
                  </a:tcPr>
                </a:tc>
                <a:tc>
                  <a:txBody>
                    <a:bodyPr/>
                    <a:lstStyle/>
                    <a:p>
                      <a:endParaRPr lang="en-US" sz="200"/>
                    </a:p>
                  </a:txBody>
                  <a:tcPr marL="91414" marR="91414">
                    <a:solidFill>
                      <a:schemeClr val="bg1"/>
                    </a:solidFill>
                  </a:tcPr>
                </a:tc>
                <a:extLst>
                  <a:ext uri="{0D108BD9-81ED-4DB2-BD59-A6C34878D82A}">
                    <a16:rowId xmlns:a16="http://schemas.microsoft.com/office/drawing/2014/main" val="10003"/>
                  </a:ext>
                </a:extLst>
              </a:tr>
              <a:tr h="198967">
                <a:tc>
                  <a:txBody>
                    <a:bodyPr/>
                    <a:lstStyle/>
                    <a:p>
                      <a:endParaRPr lang="en-US" sz="200"/>
                    </a:p>
                  </a:txBody>
                  <a:tcPr marL="91414" marR="91414">
                    <a:solidFill>
                      <a:schemeClr val="bg1"/>
                    </a:solidFill>
                  </a:tcPr>
                </a:tc>
                <a:tc>
                  <a:txBody>
                    <a:bodyPr/>
                    <a:lstStyle/>
                    <a:p>
                      <a:endParaRPr lang="en-US" sz="200"/>
                    </a:p>
                  </a:txBody>
                  <a:tcPr marL="91414" marR="91414">
                    <a:solidFill>
                      <a:schemeClr val="bg1"/>
                    </a:solidFill>
                  </a:tcPr>
                </a:tc>
                <a:tc>
                  <a:txBody>
                    <a:bodyPr/>
                    <a:lstStyle/>
                    <a:p>
                      <a:endParaRPr lang="en-US" sz="200"/>
                    </a:p>
                  </a:txBody>
                  <a:tcPr marL="91414" marR="91414">
                    <a:solidFill>
                      <a:schemeClr val="bg1"/>
                    </a:solidFill>
                  </a:tcPr>
                </a:tc>
                <a:tc>
                  <a:txBody>
                    <a:bodyPr/>
                    <a:lstStyle/>
                    <a:p>
                      <a:endParaRPr lang="en-US" sz="200"/>
                    </a:p>
                  </a:txBody>
                  <a:tcPr marL="91414" marR="91414">
                    <a:solidFill>
                      <a:schemeClr val="bg1"/>
                    </a:solidFill>
                  </a:tcPr>
                </a:tc>
                <a:tc>
                  <a:txBody>
                    <a:bodyPr/>
                    <a:lstStyle/>
                    <a:p>
                      <a:endParaRPr lang="en-US" sz="200" dirty="0"/>
                    </a:p>
                  </a:txBody>
                  <a:tcPr marL="91414" marR="91414">
                    <a:solidFill>
                      <a:schemeClr val="bg1"/>
                    </a:solidFill>
                  </a:tcPr>
                </a:tc>
                <a:tc>
                  <a:txBody>
                    <a:bodyPr/>
                    <a:lstStyle/>
                    <a:p>
                      <a:endParaRPr lang="en-US" sz="200"/>
                    </a:p>
                  </a:txBody>
                  <a:tcPr marL="91414" marR="91414">
                    <a:solidFill>
                      <a:schemeClr val="bg1"/>
                    </a:solidFill>
                  </a:tcPr>
                </a:tc>
                <a:extLst>
                  <a:ext uri="{0D108BD9-81ED-4DB2-BD59-A6C34878D82A}">
                    <a16:rowId xmlns:a16="http://schemas.microsoft.com/office/drawing/2014/main" val="10004"/>
                  </a:ext>
                </a:extLst>
              </a:tr>
              <a:tr h="198967">
                <a:tc>
                  <a:txBody>
                    <a:bodyPr/>
                    <a:lstStyle/>
                    <a:p>
                      <a:endParaRPr lang="en-US" sz="200"/>
                    </a:p>
                  </a:txBody>
                  <a:tcPr marL="91414" marR="91414">
                    <a:solidFill>
                      <a:schemeClr val="bg1"/>
                    </a:solidFill>
                  </a:tcPr>
                </a:tc>
                <a:tc>
                  <a:txBody>
                    <a:bodyPr/>
                    <a:lstStyle/>
                    <a:p>
                      <a:endParaRPr lang="en-US" sz="200"/>
                    </a:p>
                  </a:txBody>
                  <a:tcPr marL="91414" marR="91414">
                    <a:solidFill>
                      <a:schemeClr val="bg1"/>
                    </a:solidFill>
                  </a:tcPr>
                </a:tc>
                <a:tc>
                  <a:txBody>
                    <a:bodyPr/>
                    <a:lstStyle/>
                    <a:p>
                      <a:endParaRPr lang="en-US" sz="200"/>
                    </a:p>
                  </a:txBody>
                  <a:tcPr marL="91414" marR="91414">
                    <a:solidFill>
                      <a:schemeClr val="bg1"/>
                    </a:solidFill>
                  </a:tcPr>
                </a:tc>
                <a:tc>
                  <a:txBody>
                    <a:bodyPr/>
                    <a:lstStyle/>
                    <a:p>
                      <a:endParaRPr lang="en-US" sz="200"/>
                    </a:p>
                  </a:txBody>
                  <a:tcPr marL="91414" marR="91414">
                    <a:solidFill>
                      <a:schemeClr val="bg1"/>
                    </a:solidFill>
                  </a:tcPr>
                </a:tc>
                <a:tc>
                  <a:txBody>
                    <a:bodyPr/>
                    <a:lstStyle/>
                    <a:p>
                      <a:endParaRPr lang="en-US" sz="200" dirty="0"/>
                    </a:p>
                  </a:txBody>
                  <a:tcPr marL="91414" marR="91414">
                    <a:solidFill>
                      <a:schemeClr val="bg1"/>
                    </a:solidFill>
                  </a:tcPr>
                </a:tc>
                <a:tc>
                  <a:txBody>
                    <a:bodyPr/>
                    <a:lstStyle/>
                    <a:p>
                      <a:endParaRPr lang="en-US" sz="200" dirty="0"/>
                    </a:p>
                  </a:txBody>
                  <a:tcPr marL="91414" marR="91414">
                    <a:solidFill>
                      <a:schemeClr val="bg1"/>
                    </a:solidFill>
                  </a:tcPr>
                </a:tc>
                <a:extLst>
                  <a:ext uri="{0D108BD9-81ED-4DB2-BD59-A6C34878D82A}">
                    <a16:rowId xmlns:a16="http://schemas.microsoft.com/office/drawing/2014/main" val="10005"/>
                  </a:ext>
                </a:extLst>
              </a:tr>
            </a:tbl>
          </a:graphicData>
        </a:graphic>
      </p:graphicFrame>
      <p:sp>
        <p:nvSpPr>
          <p:cNvPr id="13" name="Rectangle 12"/>
          <p:cNvSpPr/>
          <p:nvPr/>
        </p:nvSpPr>
        <p:spPr>
          <a:xfrm>
            <a:off x="5638800" y="1720850"/>
            <a:ext cx="1295400" cy="1219200"/>
          </a:xfrm>
          <a:prstGeom prst="rect">
            <a:avLst/>
          </a:prstGeom>
          <a:ln w="38100"/>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p:cNvSpPr/>
          <p:nvPr/>
        </p:nvSpPr>
        <p:spPr>
          <a:xfrm>
            <a:off x="5486400" y="1873250"/>
            <a:ext cx="1295400" cy="1219200"/>
          </a:xfrm>
          <a:prstGeom prst="rect">
            <a:avLst/>
          </a:prstGeom>
          <a:ln w="38100"/>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 name="Rectangle 14"/>
          <p:cNvSpPr/>
          <p:nvPr/>
        </p:nvSpPr>
        <p:spPr>
          <a:xfrm>
            <a:off x="5334000" y="2025650"/>
            <a:ext cx="1295400" cy="1219200"/>
          </a:xfrm>
          <a:prstGeom prst="rect">
            <a:avLst/>
          </a:prstGeom>
          <a:ln w="38100"/>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6" name="Rectangle 15"/>
          <p:cNvSpPr/>
          <p:nvPr/>
        </p:nvSpPr>
        <p:spPr>
          <a:xfrm>
            <a:off x="5181600" y="2178050"/>
            <a:ext cx="1295400" cy="1219200"/>
          </a:xfrm>
          <a:prstGeom prst="rect">
            <a:avLst/>
          </a:prstGeom>
          <a:ln w="38100"/>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aphicFrame>
        <p:nvGraphicFramePr>
          <p:cNvPr id="18" name="Table 17"/>
          <p:cNvGraphicFramePr>
            <a:graphicFrameLocks noGrp="1"/>
          </p:cNvGraphicFramePr>
          <p:nvPr/>
        </p:nvGraphicFramePr>
        <p:xfrm>
          <a:off x="5029200" y="2330450"/>
          <a:ext cx="1249368" cy="1193802"/>
        </p:xfrm>
        <a:graphic>
          <a:graphicData uri="http://schemas.openxmlformats.org/drawingml/2006/table">
            <a:tbl>
              <a:tblPr>
                <a:tableStyleId>{616DA210-FB5B-4158-B5E0-FEB733F419BA}</a:tableStyleId>
              </a:tblPr>
              <a:tblGrid>
                <a:gridCol w="208228">
                  <a:extLst>
                    <a:ext uri="{9D8B030D-6E8A-4147-A177-3AD203B41FA5}">
                      <a16:colId xmlns:a16="http://schemas.microsoft.com/office/drawing/2014/main" val="20000"/>
                    </a:ext>
                  </a:extLst>
                </a:gridCol>
                <a:gridCol w="208228">
                  <a:extLst>
                    <a:ext uri="{9D8B030D-6E8A-4147-A177-3AD203B41FA5}">
                      <a16:colId xmlns:a16="http://schemas.microsoft.com/office/drawing/2014/main" val="20001"/>
                    </a:ext>
                  </a:extLst>
                </a:gridCol>
                <a:gridCol w="208228">
                  <a:extLst>
                    <a:ext uri="{9D8B030D-6E8A-4147-A177-3AD203B41FA5}">
                      <a16:colId xmlns:a16="http://schemas.microsoft.com/office/drawing/2014/main" val="20002"/>
                    </a:ext>
                  </a:extLst>
                </a:gridCol>
                <a:gridCol w="208228">
                  <a:extLst>
                    <a:ext uri="{9D8B030D-6E8A-4147-A177-3AD203B41FA5}">
                      <a16:colId xmlns:a16="http://schemas.microsoft.com/office/drawing/2014/main" val="20003"/>
                    </a:ext>
                  </a:extLst>
                </a:gridCol>
                <a:gridCol w="208228">
                  <a:extLst>
                    <a:ext uri="{9D8B030D-6E8A-4147-A177-3AD203B41FA5}">
                      <a16:colId xmlns:a16="http://schemas.microsoft.com/office/drawing/2014/main" val="20004"/>
                    </a:ext>
                  </a:extLst>
                </a:gridCol>
                <a:gridCol w="208228">
                  <a:extLst>
                    <a:ext uri="{9D8B030D-6E8A-4147-A177-3AD203B41FA5}">
                      <a16:colId xmlns:a16="http://schemas.microsoft.com/office/drawing/2014/main" val="20005"/>
                    </a:ext>
                  </a:extLst>
                </a:gridCol>
              </a:tblGrid>
              <a:tr h="198967">
                <a:tc>
                  <a:txBody>
                    <a:bodyPr/>
                    <a:lstStyle/>
                    <a:p>
                      <a:endParaRPr lang="en-US" sz="200" dirty="0"/>
                    </a:p>
                  </a:txBody>
                  <a:tcPr marL="91414" marR="91414">
                    <a:solidFill>
                      <a:schemeClr val="bg1"/>
                    </a:solidFill>
                  </a:tcPr>
                </a:tc>
                <a:tc>
                  <a:txBody>
                    <a:bodyPr/>
                    <a:lstStyle/>
                    <a:p>
                      <a:endParaRPr lang="en-US" sz="200" dirty="0"/>
                    </a:p>
                  </a:txBody>
                  <a:tcPr marL="91414" marR="91414">
                    <a:solidFill>
                      <a:schemeClr val="bg1"/>
                    </a:solidFill>
                  </a:tcPr>
                </a:tc>
                <a:tc>
                  <a:txBody>
                    <a:bodyPr/>
                    <a:lstStyle/>
                    <a:p>
                      <a:endParaRPr lang="en-US" sz="200"/>
                    </a:p>
                  </a:txBody>
                  <a:tcPr marL="91414" marR="91414">
                    <a:solidFill>
                      <a:schemeClr val="bg1"/>
                    </a:solidFill>
                  </a:tcPr>
                </a:tc>
                <a:tc>
                  <a:txBody>
                    <a:bodyPr/>
                    <a:lstStyle/>
                    <a:p>
                      <a:endParaRPr lang="en-US" sz="200"/>
                    </a:p>
                  </a:txBody>
                  <a:tcPr marL="91414" marR="91414">
                    <a:solidFill>
                      <a:schemeClr val="bg1"/>
                    </a:solidFill>
                  </a:tcPr>
                </a:tc>
                <a:tc>
                  <a:txBody>
                    <a:bodyPr/>
                    <a:lstStyle/>
                    <a:p>
                      <a:endParaRPr lang="en-US" sz="200"/>
                    </a:p>
                  </a:txBody>
                  <a:tcPr marL="91414" marR="91414">
                    <a:solidFill>
                      <a:schemeClr val="bg1"/>
                    </a:solidFill>
                  </a:tcPr>
                </a:tc>
                <a:tc>
                  <a:txBody>
                    <a:bodyPr/>
                    <a:lstStyle/>
                    <a:p>
                      <a:endParaRPr lang="en-US" sz="200" dirty="0"/>
                    </a:p>
                  </a:txBody>
                  <a:tcPr marL="91414" marR="91414">
                    <a:solidFill>
                      <a:schemeClr val="bg1"/>
                    </a:solidFill>
                  </a:tcPr>
                </a:tc>
                <a:extLst>
                  <a:ext uri="{0D108BD9-81ED-4DB2-BD59-A6C34878D82A}">
                    <a16:rowId xmlns:a16="http://schemas.microsoft.com/office/drawing/2014/main" val="10000"/>
                  </a:ext>
                </a:extLst>
              </a:tr>
              <a:tr h="198967">
                <a:tc>
                  <a:txBody>
                    <a:bodyPr/>
                    <a:lstStyle/>
                    <a:p>
                      <a:endParaRPr lang="en-US" sz="200"/>
                    </a:p>
                  </a:txBody>
                  <a:tcPr marL="91414" marR="91414">
                    <a:solidFill>
                      <a:schemeClr val="bg1"/>
                    </a:solidFill>
                  </a:tcPr>
                </a:tc>
                <a:tc>
                  <a:txBody>
                    <a:bodyPr/>
                    <a:lstStyle/>
                    <a:p>
                      <a:endParaRPr lang="en-US" sz="200" dirty="0"/>
                    </a:p>
                  </a:txBody>
                  <a:tcPr marL="91414" marR="91414">
                    <a:solidFill>
                      <a:schemeClr val="bg1"/>
                    </a:solidFill>
                  </a:tcPr>
                </a:tc>
                <a:tc>
                  <a:txBody>
                    <a:bodyPr/>
                    <a:lstStyle/>
                    <a:p>
                      <a:endParaRPr lang="en-US" sz="200" dirty="0"/>
                    </a:p>
                  </a:txBody>
                  <a:tcPr marL="91414" marR="91414">
                    <a:solidFill>
                      <a:schemeClr val="bg1"/>
                    </a:solidFill>
                  </a:tcPr>
                </a:tc>
                <a:tc>
                  <a:txBody>
                    <a:bodyPr/>
                    <a:lstStyle/>
                    <a:p>
                      <a:endParaRPr lang="en-US" sz="200"/>
                    </a:p>
                  </a:txBody>
                  <a:tcPr marL="91414" marR="91414">
                    <a:solidFill>
                      <a:schemeClr val="bg1"/>
                    </a:solidFill>
                  </a:tcPr>
                </a:tc>
                <a:tc>
                  <a:txBody>
                    <a:bodyPr/>
                    <a:lstStyle/>
                    <a:p>
                      <a:endParaRPr lang="en-US" sz="200"/>
                    </a:p>
                  </a:txBody>
                  <a:tcPr marL="91414" marR="91414">
                    <a:solidFill>
                      <a:schemeClr val="bg1"/>
                    </a:solidFill>
                  </a:tcPr>
                </a:tc>
                <a:tc>
                  <a:txBody>
                    <a:bodyPr/>
                    <a:lstStyle/>
                    <a:p>
                      <a:endParaRPr lang="en-US" sz="200"/>
                    </a:p>
                  </a:txBody>
                  <a:tcPr marL="91414" marR="91414">
                    <a:solidFill>
                      <a:schemeClr val="bg1"/>
                    </a:solidFill>
                  </a:tcPr>
                </a:tc>
                <a:extLst>
                  <a:ext uri="{0D108BD9-81ED-4DB2-BD59-A6C34878D82A}">
                    <a16:rowId xmlns:a16="http://schemas.microsoft.com/office/drawing/2014/main" val="10001"/>
                  </a:ext>
                </a:extLst>
              </a:tr>
              <a:tr h="198967">
                <a:tc>
                  <a:txBody>
                    <a:bodyPr/>
                    <a:lstStyle/>
                    <a:p>
                      <a:endParaRPr lang="en-US" sz="200"/>
                    </a:p>
                  </a:txBody>
                  <a:tcPr marL="91414" marR="91414">
                    <a:solidFill>
                      <a:schemeClr val="bg1"/>
                    </a:solidFill>
                  </a:tcPr>
                </a:tc>
                <a:tc>
                  <a:txBody>
                    <a:bodyPr/>
                    <a:lstStyle/>
                    <a:p>
                      <a:endParaRPr lang="en-US" sz="200"/>
                    </a:p>
                  </a:txBody>
                  <a:tcPr marL="91414" marR="91414">
                    <a:solidFill>
                      <a:schemeClr val="bg1"/>
                    </a:solidFill>
                  </a:tcPr>
                </a:tc>
                <a:tc>
                  <a:txBody>
                    <a:bodyPr/>
                    <a:lstStyle/>
                    <a:p>
                      <a:endParaRPr lang="en-US" sz="200" dirty="0"/>
                    </a:p>
                  </a:txBody>
                  <a:tcPr marL="91414" marR="91414">
                    <a:solidFill>
                      <a:schemeClr val="bg1"/>
                    </a:solidFill>
                  </a:tcPr>
                </a:tc>
                <a:tc>
                  <a:txBody>
                    <a:bodyPr/>
                    <a:lstStyle/>
                    <a:p>
                      <a:endParaRPr lang="en-US" sz="200" dirty="0"/>
                    </a:p>
                  </a:txBody>
                  <a:tcPr marL="91414" marR="91414">
                    <a:solidFill>
                      <a:schemeClr val="bg1"/>
                    </a:solidFill>
                  </a:tcPr>
                </a:tc>
                <a:tc>
                  <a:txBody>
                    <a:bodyPr/>
                    <a:lstStyle/>
                    <a:p>
                      <a:endParaRPr lang="en-US" sz="200"/>
                    </a:p>
                  </a:txBody>
                  <a:tcPr marL="91414" marR="91414">
                    <a:solidFill>
                      <a:schemeClr val="bg1"/>
                    </a:solidFill>
                  </a:tcPr>
                </a:tc>
                <a:tc>
                  <a:txBody>
                    <a:bodyPr/>
                    <a:lstStyle/>
                    <a:p>
                      <a:endParaRPr lang="en-US" sz="200" dirty="0"/>
                    </a:p>
                  </a:txBody>
                  <a:tcPr marL="91414" marR="91414">
                    <a:solidFill>
                      <a:schemeClr val="bg1"/>
                    </a:solidFill>
                  </a:tcPr>
                </a:tc>
                <a:extLst>
                  <a:ext uri="{0D108BD9-81ED-4DB2-BD59-A6C34878D82A}">
                    <a16:rowId xmlns:a16="http://schemas.microsoft.com/office/drawing/2014/main" val="10002"/>
                  </a:ext>
                </a:extLst>
              </a:tr>
              <a:tr h="198967">
                <a:tc>
                  <a:txBody>
                    <a:bodyPr/>
                    <a:lstStyle/>
                    <a:p>
                      <a:endParaRPr lang="en-US" sz="200"/>
                    </a:p>
                  </a:txBody>
                  <a:tcPr marL="91414" marR="91414">
                    <a:solidFill>
                      <a:schemeClr val="bg1"/>
                    </a:solidFill>
                  </a:tcPr>
                </a:tc>
                <a:tc>
                  <a:txBody>
                    <a:bodyPr/>
                    <a:lstStyle/>
                    <a:p>
                      <a:endParaRPr lang="en-US" sz="200"/>
                    </a:p>
                  </a:txBody>
                  <a:tcPr marL="91414" marR="91414">
                    <a:solidFill>
                      <a:schemeClr val="bg1"/>
                    </a:solidFill>
                  </a:tcPr>
                </a:tc>
                <a:tc>
                  <a:txBody>
                    <a:bodyPr/>
                    <a:lstStyle/>
                    <a:p>
                      <a:endParaRPr lang="en-US" sz="200"/>
                    </a:p>
                  </a:txBody>
                  <a:tcPr marL="91414" marR="91414">
                    <a:solidFill>
                      <a:schemeClr val="bg1"/>
                    </a:solidFill>
                  </a:tcPr>
                </a:tc>
                <a:tc>
                  <a:txBody>
                    <a:bodyPr/>
                    <a:lstStyle/>
                    <a:p>
                      <a:endParaRPr lang="en-US" sz="200" dirty="0"/>
                    </a:p>
                  </a:txBody>
                  <a:tcPr marL="91414" marR="91414">
                    <a:solidFill>
                      <a:schemeClr val="bg1"/>
                    </a:solidFill>
                  </a:tcPr>
                </a:tc>
                <a:tc>
                  <a:txBody>
                    <a:bodyPr/>
                    <a:lstStyle/>
                    <a:p>
                      <a:endParaRPr lang="en-US" sz="200"/>
                    </a:p>
                  </a:txBody>
                  <a:tcPr marL="91414" marR="91414">
                    <a:solidFill>
                      <a:schemeClr val="bg1"/>
                    </a:solidFill>
                  </a:tcPr>
                </a:tc>
                <a:tc>
                  <a:txBody>
                    <a:bodyPr/>
                    <a:lstStyle/>
                    <a:p>
                      <a:endParaRPr lang="en-US" sz="200"/>
                    </a:p>
                  </a:txBody>
                  <a:tcPr marL="91414" marR="91414">
                    <a:solidFill>
                      <a:schemeClr val="bg1"/>
                    </a:solidFill>
                  </a:tcPr>
                </a:tc>
                <a:extLst>
                  <a:ext uri="{0D108BD9-81ED-4DB2-BD59-A6C34878D82A}">
                    <a16:rowId xmlns:a16="http://schemas.microsoft.com/office/drawing/2014/main" val="10003"/>
                  </a:ext>
                </a:extLst>
              </a:tr>
              <a:tr h="198967">
                <a:tc>
                  <a:txBody>
                    <a:bodyPr/>
                    <a:lstStyle/>
                    <a:p>
                      <a:endParaRPr lang="en-US" sz="200"/>
                    </a:p>
                  </a:txBody>
                  <a:tcPr marL="91414" marR="91414">
                    <a:solidFill>
                      <a:schemeClr val="bg1"/>
                    </a:solidFill>
                  </a:tcPr>
                </a:tc>
                <a:tc>
                  <a:txBody>
                    <a:bodyPr/>
                    <a:lstStyle/>
                    <a:p>
                      <a:endParaRPr lang="en-US" sz="200"/>
                    </a:p>
                  </a:txBody>
                  <a:tcPr marL="91414" marR="91414">
                    <a:solidFill>
                      <a:schemeClr val="bg1"/>
                    </a:solidFill>
                  </a:tcPr>
                </a:tc>
                <a:tc>
                  <a:txBody>
                    <a:bodyPr/>
                    <a:lstStyle/>
                    <a:p>
                      <a:endParaRPr lang="en-US" sz="200"/>
                    </a:p>
                  </a:txBody>
                  <a:tcPr marL="91414" marR="91414">
                    <a:solidFill>
                      <a:schemeClr val="bg1"/>
                    </a:solidFill>
                  </a:tcPr>
                </a:tc>
                <a:tc>
                  <a:txBody>
                    <a:bodyPr/>
                    <a:lstStyle/>
                    <a:p>
                      <a:endParaRPr lang="en-US" sz="200"/>
                    </a:p>
                  </a:txBody>
                  <a:tcPr marL="91414" marR="91414">
                    <a:solidFill>
                      <a:schemeClr val="bg1"/>
                    </a:solidFill>
                  </a:tcPr>
                </a:tc>
                <a:tc>
                  <a:txBody>
                    <a:bodyPr/>
                    <a:lstStyle/>
                    <a:p>
                      <a:endParaRPr lang="en-US" sz="200" dirty="0"/>
                    </a:p>
                  </a:txBody>
                  <a:tcPr marL="91414" marR="91414">
                    <a:solidFill>
                      <a:schemeClr val="bg1"/>
                    </a:solidFill>
                  </a:tcPr>
                </a:tc>
                <a:tc>
                  <a:txBody>
                    <a:bodyPr/>
                    <a:lstStyle/>
                    <a:p>
                      <a:endParaRPr lang="en-US" sz="200"/>
                    </a:p>
                  </a:txBody>
                  <a:tcPr marL="91414" marR="91414">
                    <a:solidFill>
                      <a:schemeClr val="bg1"/>
                    </a:solidFill>
                  </a:tcPr>
                </a:tc>
                <a:extLst>
                  <a:ext uri="{0D108BD9-81ED-4DB2-BD59-A6C34878D82A}">
                    <a16:rowId xmlns:a16="http://schemas.microsoft.com/office/drawing/2014/main" val="10004"/>
                  </a:ext>
                </a:extLst>
              </a:tr>
              <a:tr h="198967">
                <a:tc>
                  <a:txBody>
                    <a:bodyPr/>
                    <a:lstStyle/>
                    <a:p>
                      <a:endParaRPr lang="en-US" sz="200"/>
                    </a:p>
                  </a:txBody>
                  <a:tcPr marL="91414" marR="91414">
                    <a:solidFill>
                      <a:schemeClr val="bg1"/>
                    </a:solidFill>
                  </a:tcPr>
                </a:tc>
                <a:tc>
                  <a:txBody>
                    <a:bodyPr/>
                    <a:lstStyle/>
                    <a:p>
                      <a:endParaRPr lang="en-US" sz="200"/>
                    </a:p>
                  </a:txBody>
                  <a:tcPr marL="91414" marR="91414">
                    <a:solidFill>
                      <a:schemeClr val="bg1"/>
                    </a:solidFill>
                  </a:tcPr>
                </a:tc>
                <a:tc>
                  <a:txBody>
                    <a:bodyPr/>
                    <a:lstStyle/>
                    <a:p>
                      <a:endParaRPr lang="en-US" sz="200"/>
                    </a:p>
                  </a:txBody>
                  <a:tcPr marL="91414" marR="91414">
                    <a:solidFill>
                      <a:schemeClr val="bg1"/>
                    </a:solidFill>
                  </a:tcPr>
                </a:tc>
                <a:tc>
                  <a:txBody>
                    <a:bodyPr/>
                    <a:lstStyle/>
                    <a:p>
                      <a:endParaRPr lang="en-US" sz="200"/>
                    </a:p>
                  </a:txBody>
                  <a:tcPr marL="91414" marR="91414">
                    <a:solidFill>
                      <a:schemeClr val="bg1"/>
                    </a:solidFill>
                  </a:tcPr>
                </a:tc>
                <a:tc>
                  <a:txBody>
                    <a:bodyPr/>
                    <a:lstStyle/>
                    <a:p>
                      <a:endParaRPr lang="en-US" sz="200" dirty="0"/>
                    </a:p>
                  </a:txBody>
                  <a:tcPr marL="91414" marR="91414">
                    <a:solidFill>
                      <a:schemeClr val="bg1"/>
                    </a:solidFill>
                  </a:tcPr>
                </a:tc>
                <a:tc>
                  <a:txBody>
                    <a:bodyPr/>
                    <a:lstStyle/>
                    <a:p>
                      <a:endParaRPr lang="en-US" sz="200" dirty="0"/>
                    </a:p>
                  </a:txBody>
                  <a:tcPr marL="91414" marR="91414">
                    <a:solidFill>
                      <a:schemeClr val="bg1"/>
                    </a:solidFill>
                  </a:tcPr>
                </a:tc>
                <a:extLst>
                  <a:ext uri="{0D108BD9-81ED-4DB2-BD59-A6C34878D82A}">
                    <a16:rowId xmlns:a16="http://schemas.microsoft.com/office/drawing/2014/main" val="10005"/>
                  </a:ext>
                </a:extLst>
              </a:tr>
            </a:tbl>
          </a:graphicData>
        </a:graphic>
      </p:graphicFrame>
      <p:sp>
        <p:nvSpPr>
          <p:cNvPr id="19" name="Rectangle 18"/>
          <p:cNvSpPr/>
          <p:nvPr/>
        </p:nvSpPr>
        <p:spPr>
          <a:xfrm>
            <a:off x="5029200" y="2330450"/>
            <a:ext cx="1295400" cy="1219200"/>
          </a:xfrm>
          <a:prstGeom prst="rect">
            <a:avLst/>
          </a:prstGeom>
          <a:ln w="38100"/>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Rectangle 19"/>
          <p:cNvSpPr/>
          <p:nvPr/>
        </p:nvSpPr>
        <p:spPr>
          <a:xfrm>
            <a:off x="4876800" y="2482850"/>
            <a:ext cx="1295400" cy="1219200"/>
          </a:xfrm>
          <a:prstGeom prst="rect">
            <a:avLst/>
          </a:prstGeom>
          <a:ln w="38100"/>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1" name="Rectangle 20"/>
          <p:cNvSpPr/>
          <p:nvPr/>
        </p:nvSpPr>
        <p:spPr>
          <a:xfrm>
            <a:off x="4724400" y="2635250"/>
            <a:ext cx="1295400" cy="1219200"/>
          </a:xfrm>
          <a:prstGeom prst="rect">
            <a:avLst/>
          </a:prstGeom>
          <a:ln w="38100"/>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26" name="Straight Arrow Connector 25"/>
          <p:cNvCxnSpPr/>
          <p:nvPr/>
        </p:nvCxnSpPr>
        <p:spPr>
          <a:xfrm rot="5400000" flipH="1" flipV="1">
            <a:off x="4457700" y="1758950"/>
            <a:ext cx="990600" cy="914400"/>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13781" name="TextBox 30"/>
          <p:cNvSpPr txBox="1">
            <a:spLocks noChangeArrowheads="1"/>
          </p:cNvSpPr>
          <p:nvPr/>
        </p:nvSpPr>
        <p:spPr bwMode="auto">
          <a:xfrm rot="-2834338">
            <a:off x="4279106" y="1861344"/>
            <a:ext cx="1081088"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srgbClr val="000000"/>
                </a:solidFill>
                <a:effectLst/>
                <a:uLnTx/>
                <a:uFillTx/>
                <a:latin typeface="Calibri" charset="0"/>
                <a:ea typeface="ＭＳ Ｐゴシック" charset="0"/>
                <a:cs typeface="Arial" charset="0"/>
              </a:rPr>
              <a:t>8 banks</a:t>
            </a:r>
          </a:p>
        </p:txBody>
      </p:sp>
      <p:cxnSp>
        <p:nvCxnSpPr>
          <p:cNvPr id="34" name="Shape 9"/>
          <p:cNvCxnSpPr>
            <a:cxnSpLocks noChangeShapeType="1"/>
            <a:endCxn id="22" idx="2"/>
          </p:cNvCxnSpPr>
          <p:nvPr/>
        </p:nvCxnSpPr>
        <p:spPr bwMode="auto">
          <a:xfrm rot="16200000" flipV="1">
            <a:off x="5032375" y="4194175"/>
            <a:ext cx="793750" cy="419100"/>
          </a:xfrm>
          <a:prstGeom prst="bentConnector3">
            <a:avLst>
              <a:gd name="adj1" fmla="val 51870"/>
            </a:avLst>
          </a:prstGeom>
          <a:noFill/>
          <a:ln w="50800">
            <a:solidFill>
              <a:schemeClr val="accent2"/>
            </a:solidFill>
            <a:miter lim="800000"/>
            <a:headEnd type="triangle" w="med" len="me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xmlns="">
                <a:noFill/>
              </a14:hiddenFill>
            </a:ext>
          </a:extLst>
        </p:spPr>
      </p:cxnSp>
      <p:sp>
        <p:nvSpPr>
          <p:cNvPr id="22" name="Rectangle 21"/>
          <p:cNvSpPr/>
          <p:nvPr/>
        </p:nvSpPr>
        <p:spPr>
          <a:xfrm>
            <a:off x="4572000" y="2787650"/>
            <a:ext cx="1295400" cy="1219200"/>
          </a:xfrm>
          <a:prstGeom prst="rect">
            <a:avLst/>
          </a:prstGeom>
          <a:ln w="38100"/>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a:ea typeface="+mn-ea"/>
                <a:cs typeface="+mn-cs"/>
              </a:rPr>
              <a:t>Bank 0</a:t>
            </a:r>
          </a:p>
        </p:txBody>
      </p:sp>
      <p:sp>
        <p:nvSpPr>
          <p:cNvPr id="32" name="Diagonal Stripe 31"/>
          <p:cNvSpPr/>
          <p:nvPr/>
        </p:nvSpPr>
        <p:spPr>
          <a:xfrm rot="13500000">
            <a:off x="5675313" y="4303713"/>
            <a:ext cx="914400" cy="914400"/>
          </a:xfrm>
          <a:prstGeom prst="diagStripe">
            <a:avLst/>
          </a:prstGeom>
        </p:spPr>
        <p:style>
          <a:lnRef idx="2">
            <a:schemeClr val="dk1">
              <a:shade val="50000"/>
            </a:schemeClr>
          </a:lnRef>
          <a:fillRef idx="1">
            <a:schemeClr val="dk1"/>
          </a:fillRef>
          <a:effectRef idx="0">
            <a:schemeClr val="dk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13785" name="TextBox 55"/>
          <p:cNvSpPr txBox="1">
            <a:spLocks noChangeArrowheads="1"/>
          </p:cNvSpPr>
          <p:nvPr/>
        </p:nvSpPr>
        <p:spPr bwMode="auto">
          <a:xfrm>
            <a:off x="5410200" y="3990975"/>
            <a:ext cx="5334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a:ln>
                  <a:noFill/>
                </a:ln>
                <a:solidFill>
                  <a:srgbClr val="C0504D"/>
                </a:solidFill>
                <a:effectLst/>
                <a:uLnTx/>
                <a:uFillTx/>
                <a:latin typeface="Calibri" charset="0"/>
                <a:ea typeface="ＭＳ Ｐゴシック" charset="0"/>
                <a:cs typeface="Arial" charset="0"/>
              </a:rPr>
              <a:t>&lt;0:7&gt;</a:t>
            </a:r>
          </a:p>
        </p:txBody>
      </p:sp>
      <p:sp>
        <p:nvSpPr>
          <p:cNvPr id="113786" name="TextBox 56"/>
          <p:cNvSpPr txBox="1">
            <a:spLocks noChangeArrowheads="1"/>
          </p:cNvSpPr>
          <p:nvPr/>
        </p:nvSpPr>
        <p:spPr bwMode="auto">
          <a:xfrm>
            <a:off x="5105400" y="4419600"/>
            <a:ext cx="5334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a:ln>
                  <a:noFill/>
                </a:ln>
                <a:solidFill>
                  <a:srgbClr val="C0504D"/>
                </a:solidFill>
                <a:effectLst/>
                <a:uLnTx/>
                <a:uFillTx/>
                <a:latin typeface="Calibri" charset="0"/>
                <a:ea typeface="ＭＳ Ｐゴシック" charset="0"/>
                <a:cs typeface="Arial" charset="0"/>
              </a:rPr>
              <a:t>&lt;0:7&gt;</a:t>
            </a:r>
          </a:p>
        </p:txBody>
      </p:sp>
      <p:sp>
        <p:nvSpPr>
          <p:cNvPr id="113787" name="TextBox 57"/>
          <p:cNvSpPr txBox="1">
            <a:spLocks noChangeArrowheads="1"/>
          </p:cNvSpPr>
          <p:nvPr/>
        </p:nvSpPr>
        <p:spPr bwMode="auto">
          <a:xfrm>
            <a:off x="6324600" y="3686175"/>
            <a:ext cx="5334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a:ln>
                  <a:noFill/>
                </a:ln>
                <a:solidFill>
                  <a:srgbClr val="C0504D"/>
                </a:solidFill>
                <a:effectLst/>
                <a:uLnTx/>
                <a:uFillTx/>
                <a:latin typeface="Calibri" charset="0"/>
                <a:ea typeface="ＭＳ Ｐゴシック" charset="0"/>
                <a:cs typeface="Arial" charset="0"/>
              </a:rPr>
              <a:t>&lt;0:7&gt;</a:t>
            </a:r>
          </a:p>
        </p:txBody>
      </p:sp>
      <p:sp>
        <p:nvSpPr>
          <p:cNvPr id="113788" name="TextBox 59"/>
          <p:cNvSpPr txBox="1">
            <a:spLocks noChangeArrowheads="1"/>
          </p:cNvSpPr>
          <p:nvPr/>
        </p:nvSpPr>
        <p:spPr bwMode="auto">
          <a:xfrm>
            <a:off x="5791200" y="4038600"/>
            <a:ext cx="762000"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1200" cap="none" spc="0" normalizeH="0" baseline="0" noProof="0">
                <a:ln>
                  <a:noFill/>
                </a:ln>
                <a:solidFill>
                  <a:srgbClr val="C0504D"/>
                </a:solidFill>
                <a:effectLst/>
                <a:uLnTx/>
                <a:uFillTx/>
                <a:latin typeface="Calibri" charset="0"/>
                <a:ea typeface="ＭＳ Ｐゴシック" charset="0"/>
                <a:cs typeface="Arial" charset="0"/>
              </a:rPr>
              <a:t>...</a:t>
            </a:r>
          </a:p>
        </p:txBody>
      </p:sp>
      <p:cxnSp>
        <p:nvCxnSpPr>
          <p:cNvPr id="61" name="Shape 9"/>
          <p:cNvCxnSpPr>
            <a:cxnSpLocks noChangeShapeType="1"/>
          </p:cNvCxnSpPr>
          <p:nvPr/>
        </p:nvCxnSpPr>
        <p:spPr bwMode="auto">
          <a:xfrm rot="5400000" flipH="1" flipV="1">
            <a:off x="5628482" y="5638006"/>
            <a:ext cx="1066800" cy="1587"/>
          </a:xfrm>
          <a:prstGeom prst="bentConnector3">
            <a:avLst>
              <a:gd name="adj1" fmla="val 50000"/>
            </a:avLst>
          </a:prstGeom>
          <a:noFill/>
          <a:ln w="50800">
            <a:solidFill>
              <a:schemeClr val="accent2"/>
            </a:solidFill>
            <a:miter lim="800000"/>
            <a:headEnd type="triangle" w="med" len="me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xmlns="">
                <a:noFill/>
              </a14:hiddenFill>
            </a:ext>
          </a:extLst>
        </p:spPr>
      </p:cxnSp>
      <p:sp>
        <p:nvSpPr>
          <p:cNvPr id="113790" name="TextBox 61"/>
          <p:cNvSpPr txBox="1">
            <a:spLocks noChangeArrowheads="1"/>
          </p:cNvSpPr>
          <p:nvPr/>
        </p:nvSpPr>
        <p:spPr bwMode="auto">
          <a:xfrm rot="-5400000">
            <a:off x="5480844" y="5415756"/>
            <a:ext cx="9906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srgbClr val="C0504D"/>
                </a:solidFill>
                <a:effectLst/>
                <a:uLnTx/>
                <a:uFillTx/>
                <a:latin typeface="Calibri" charset="0"/>
                <a:ea typeface="ＭＳ Ｐゴシック" charset="0"/>
                <a:cs typeface="Arial" charset="0"/>
              </a:rPr>
              <a:t>&lt;0:7&gt;</a:t>
            </a:r>
          </a:p>
        </p:txBody>
      </p:sp>
      <p:sp>
        <p:nvSpPr>
          <p:cNvPr id="64" name="Oval 63"/>
          <p:cNvSpPr/>
          <p:nvPr/>
        </p:nvSpPr>
        <p:spPr>
          <a:xfrm>
            <a:off x="533400" y="2286000"/>
            <a:ext cx="2133600" cy="25146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5" name="Oval 64"/>
          <p:cNvSpPr/>
          <p:nvPr/>
        </p:nvSpPr>
        <p:spPr>
          <a:xfrm>
            <a:off x="3429000" y="1295400"/>
            <a:ext cx="5257800" cy="50292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66" name="Straight Connector 65"/>
          <p:cNvCxnSpPr>
            <a:stCxn id="64" idx="0"/>
            <a:endCxn id="65" idx="1"/>
          </p:cNvCxnSpPr>
          <p:nvPr/>
        </p:nvCxnSpPr>
        <p:spPr>
          <a:xfrm rot="5400000" flipH="1" flipV="1">
            <a:off x="2772569" y="859631"/>
            <a:ext cx="254000" cy="2598738"/>
          </a:xfrm>
          <a:prstGeom prst="line">
            <a:avLst/>
          </a:prstGeom>
          <a:ln w="6350"/>
        </p:spPr>
        <p:style>
          <a:lnRef idx="1">
            <a:schemeClr val="dk1"/>
          </a:lnRef>
          <a:fillRef idx="0">
            <a:schemeClr val="dk1"/>
          </a:fillRef>
          <a:effectRef idx="0">
            <a:schemeClr val="dk1"/>
          </a:effectRef>
          <a:fontRef idx="minor">
            <a:schemeClr val="tx1"/>
          </a:fontRef>
        </p:style>
      </p:cxnSp>
      <p:cxnSp>
        <p:nvCxnSpPr>
          <p:cNvPr id="69" name="Straight Connector 68"/>
          <p:cNvCxnSpPr>
            <a:stCxn id="64" idx="4"/>
            <a:endCxn id="65" idx="3"/>
          </p:cNvCxnSpPr>
          <p:nvPr/>
        </p:nvCxnSpPr>
        <p:spPr>
          <a:xfrm rot="16200000" flipH="1">
            <a:off x="2505869" y="3894931"/>
            <a:ext cx="787400" cy="2598738"/>
          </a:xfrm>
          <a:prstGeom prst="line">
            <a:avLst/>
          </a:prstGeom>
          <a:ln w="6350"/>
        </p:spPr>
        <p:style>
          <a:lnRef idx="1">
            <a:schemeClr val="dk1"/>
          </a:lnRef>
          <a:fillRef idx="0">
            <a:schemeClr val="dk1"/>
          </a:fillRef>
          <a:effectRef idx="0">
            <a:schemeClr val="dk1"/>
          </a:effectRef>
          <a:fontRef idx="minor">
            <a:schemeClr val="tx1"/>
          </a:fontRef>
        </p:style>
      </p:cxnSp>
      <p:sp>
        <p:nvSpPr>
          <p:cNvPr id="2" name="Slide Number Placeholder 1">
            <a:extLst>
              <a:ext uri="{FF2B5EF4-FFF2-40B4-BE49-F238E27FC236}">
                <a16:creationId xmlns:a16="http://schemas.microsoft.com/office/drawing/2014/main" id="{9229EDB4-E106-481F-87A9-3883BAE0AC86}"/>
              </a:ext>
            </a:extLst>
          </p:cNvPr>
          <p:cNvSpPr>
            <a:spLocks noGrp="1"/>
          </p:cNvSpPr>
          <p:nvPr>
            <p:ph type="sldNum" sz="quarter" idx="11"/>
          </p:nvPr>
        </p:nvSpPr>
        <p:spPr/>
        <p:txBody>
          <a:bodyPr/>
          <a:lstStyle/>
          <a:p>
            <a:pPr>
              <a:defRPr/>
            </a:pPr>
            <a:fld id="{FC5B7879-3FBA-B54E-968A-FC666650947C}" type="slidenum">
              <a:rPr lang="en-US" smtClean="0"/>
              <a:pPr>
                <a:defRPr/>
              </a:pPr>
              <a:t>10</a:t>
            </a:fld>
            <a:endParaRPr lang="en-US"/>
          </a:p>
        </p:txBody>
      </p:sp>
    </p:spTree>
    <p:extLst>
      <p:ext uri="{BB962C8B-B14F-4D97-AF65-F5344CB8AC3E}">
        <p14:creationId xmlns:p14="http://schemas.microsoft.com/office/powerpoint/2010/main" val="2738592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Rounded Rectangle 149">
            <a:extLst>
              <a:ext uri="{FF2B5EF4-FFF2-40B4-BE49-F238E27FC236}">
                <a16:creationId xmlns:a16="http://schemas.microsoft.com/office/drawing/2014/main" id="{56943FBE-88BA-0C40-8459-C786C98FC24A}"/>
              </a:ext>
            </a:extLst>
          </p:cNvPr>
          <p:cNvSpPr/>
          <p:nvPr/>
        </p:nvSpPr>
        <p:spPr>
          <a:xfrm>
            <a:off x="6623916" y="2159294"/>
            <a:ext cx="1435814" cy="1708210"/>
          </a:xfrm>
          <a:prstGeom prst="roundRect">
            <a:avLst/>
          </a:prstGeom>
          <a:solidFill>
            <a:srgbClr val="CEE2F2"/>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tx1"/>
              </a:solidFill>
              <a:effectLst>
                <a:outerShdw blurRad="38100" dist="38100" dir="2700000" algn="tl">
                  <a:srgbClr val="000000">
                    <a:alpha val="43137"/>
                  </a:srgbClr>
                </a:outerShdw>
              </a:effectLst>
              <a:latin typeface="Cambria" panose="02040503050406030204" pitchFamily="18" charset="0"/>
            </a:endParaRPr>
          </a:p>
        </p:txBody>
      </p:sp>
      <p:sp>
        <p:nvSpPr>
          <p:cNvPr id="2" name="Title 1">
            <a:extLst>
              <a:ext uri="{FF2B5EF4-FFF2-40B4-BE49-F238E27FC236}">
                <a16:creationId xmlns:a16="http://schemas.microsoft.com/office/drawing/2014/main" id="{7B109850-92E3-C647-9C81-512F4898D00C}"/>
              </a:ext>
            </a:extLst>
          </p:cNvPr>
          <p:cNvSpPr>
            <a:spLocks noGrp="1"/>
          </p:cNvSpPr>
          <p:nvPr>
            <p:ph type="title"/>
          </p:nvPr>
        </p:nvSpPr>
        <p:spPr/>
        <p:txBody>
          <a:bodyPr/>
          <a:lstStyle/>
          <a:p>
            <a:r>
              <a:rPr lang="en-US" sz="4400" dirty="0">
                <a:solidFill>
                  <a:srgbClr val="0070C0"/>
                </a:solidFill>
                <a:latin typeface="Garamond" panose="02020404030301010803" pitchFamily="18" charset="0"/>
              </a:rPr>
              <a:t>Inside a DRAM Chip </a:t>
            </a:r>
          </a:p>
        </p:txBody>
      </p:sp>
      <p:sp>
        <p:nvSpPr>
          <p:cNvPr id="5" name="Rounded Rectangle 4">
            <a:extLst>
              <a:ext uri="{FF2B5EF4-FFF2-40B4-BE49-F238E27FC236}">
                <a16:creationId xmlns:a16="http://schemas.microsoft.com/office/drawing/2014/main" id="{FDCCBA66-40A7-264A-9CEB-C7DC2FB1D5D2}"/>
              </a:ext>
            </a:extLst>
          </p:cNvPr>
          <p:cNvSpPr/>
          <p:nvPr/>
        </p:nvSpPr>
        <p:spPr>
          <a:xfrm>
            <a:off x="1700174" y="5252312"/>
            <a:ext cx="6400800" cy="1075335"/>
          </a:xfrm>
          <a:prstGeom prst="roundRect">
            <a:avLst>
              <a:gd name="adj" fmla="val 7500"/>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mbria" panose="02040503050406030204" pitchFamily="18" charset="0"/>
            </a:endParaRPr>
          </a:p>
        </p:txBody>
      </p:sp>
      <p:sp>
        <p:nvSpPr>
          <p:cNvPr id="7" name="Rounded Rectangle 6">
            <a:extLst>
              <a:ext uri="{FF2B5EF4-FFF2-40B4-BE49-F238E27FC236}">
                <a16:creationId xmlns:a16="http://schemas.microsoft.com/office/drawing/2014/main" id="{B7DF4A09-6AC1-D54B-826B-4AA6989BC403}"/>
              </a:ext>
            </a:extLst>
          </p:cNvPr>
          <p:cNvSpPr/>
          <p:nvPr/>
        </p:nvSpPr>
        <p:spPr>
          <a:xfrm>
            <a:off x="2004974" y="5491885"/>
            <a:ext cx="609600" cy="670804"/>
          </a:xfrm>
          <a:prstGeom prst="round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mbria" panose="02040503050406030204" pitchFamily="18" charset="0"/>
            </a:endParaRPr>
          </a:p>
        </p:txBody>
      </p:sp>
      <p:sp>
        <p:nvSpPr>
          <p:cNvPr id="8" name="Rounded Rectangle 7">
            <a:extLst>
              <a:ext uri="{FF2B5EF4-FFF2-40B4-BE49-F238E27FC236}">
                <a16:creationId xmlns:a16="http://schemas.microsoft.com/office/drawing/2014/main" id="{43E3C8A5-4803-0544-B146-B9C76582B36D}"/>
              </a:ext>
            </a:extLst>
          </p:cNvPr>
          <p:cNvSpPr/>
          <p:nvPr/>
        </p:nvSpPr>
        <p:spPr>
          <a:xfrm>
            <a:off x="2667914" y="5491885"/>
            <a:ext cx="609600" cy="670804"/>
          </a:xfrm>
          <a:prstGeom prst="round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mbria" panose="02040503050406030204" pitchFamily="18" charset="0"/>
            </a:endParaRPr>
          </a:p>
        </p:txBody>
      </p:sp>
      <p:sp>
        <p:nvSpPr>
          <p:cNvPr id="9" name="Rounded Rectangle 8">
            <a:extLst>
              <a:ext uri="{FF2B5EF4-FFF2-40B4-BE49-F238E27FC236}">
                <a16:creationId xmlns:a16="http://schemas.microsoft.com/office/drawing/2014/main" id="{7B1CDDF2-18BF-C34A-9544-FDBB6B4BB74B}"/>
              </a:ext>
            </a:extLst>
          </p:cNvPr>
          <p:cNvSpPr/>
          <p:nvPr/>
        </p:nvSpPr>
        <p:spPr>
          <a:xfrm>
            <a:off x="3342284" y="5491885"/>
            <a:ext cx="609600" cy="670804"/>
          </a:xfrm>
          <a:prstGeom prst="round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mbria" panose="02040503050406030204" pitchFamily="18" charset="0"/>
            </a:endParaRPr>
          </a:p>
        </p:txBody>
      </p:sp>
      <p:sp>
        <p:nvSpPr>
          <p:cNvPr id="10" name="Rounded Rectangle 9">
            <a:extLst>
              <a:ext uri="{FF2B5EF4-FFF2-40B4-BE49-F238E27FC236}">
                <a16:creationId xmlns:a16="http://schemas.microsoft.com/office/drawing/2014/main" id="{A860C73B-FA2B-C04D-B1A7-9BD39A6E0749}"/>
              </a:ext>
            </a:extLst>
          </p:cNvPr>
          <p:cNvSpPr/>
          <p:nvPr/>
        </p:nvSpPr>
        <p:spPr>
          <a:xfrm>
            <a:off x="3997604" y="5491885"/>
            <a:ext cx="609600" cy="670804"/>
          </a:xfrm>
          <a:prstGeom prst="round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mbria" panose="02040503050406030204" pitchFamily="18" charset="0"/>
            </a:endParaRPr>
          </a:p>
        </p:txBody>
      </p:sp>
      <p:sp>
        <p:nvSpPr>
          <p:cNvPr id="11" name="Rounded Rectangle 10">
            <a:extLst>
              <a:ext uri="{FF2B5EF4-FFF2-40B4-BE49-F238E27FC236}">
                <a16:creationId xmlns:a16="http://schemas.microsoft.com/office/drawing/2014/main" id="{BBB61902-13B3-5340-A607-1EF2E98F134E}"/>
              </a:ext>
            </a:extLst>
          </p:cNvPr>
          <p:cNvSpPr/>
          <p:nvPr/>
        </p:nvSpPr>
        <p:spPr>
          <a:xfrm>
            <a:off x="5228234" y="5491885"/>
            <a:ext cx="609600" cy="670804"/>
          </a:xfrm>
          <a:prstGeom prst="round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mbria" panose="02040503050406030204" pitchFamily="18" charset="0"/>
            </a:endParaRPr>
          </a:p>
        </p:txBody>
      </p:sp>
      <p:sp>
        <p:nvSpPr>
          <p:cNvPr id="12" name="Rounded Rectangle 11">
            <a:extLst>
              <a:ext uri="{FF2B5EF4-FFF2-40B4-BE49-F238E27FC236}">
                <a16:creationId xmlns:a16="http://schemas.microsoft.com/office/drawing/2014/main" id="{1381E661-C1D4-7745-BF5D-B05F987670AE}"/>
              </a:ext>
            </a:extLst>
          </p:cNvPr>
          <p:cNvSpPr/>
          <p:nvPr/>
        </p:nvSpPr>
        <p:spPr>
          <a:xfrm>
            <a:off x="5891174" y="5491885"/>
            <a:ext cx="609600" cy="670804"/>
          </a:xfrm>
          <a:prstGeom prst="round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mbria" panose="02040503050406030204" pitchFamily="18" charset="0"/>
            </a:endParaRPr>
          </a:p>
        </p:txBody>
      </p:sp>
      <p:sp>
        <p:nvSpPr>
          <p:cNvPr id="13" name="Rounded Rectangle 12">
            <a:extLst>
              <a:ext uri="{FF2B5EF4-FFF2-40B4-BE49-F238E27FC236}">
                <a16:creationId xmlns:a16="http://schemas.microsoft.com/office/drawing/2014/main" id="{CCB9162B-BC72-284C-9439-D08D6340D7D6}"/>
              </a:ext>
            </a:extLst>
          </p:cNvPr>
          <p:cNvSpPr/>
          <p:nvPr/>
        </p:nvSpPr>
        <p:spPr>
          <a:xfrm>
            <a:off x="6565544" y="5491885"/>
            <a:ext cx="609600" cy="670804"/>
          </a:xfrm>
          <a:prstGeom prst="round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mbria" panose="02040503050406030204" pitchFamily="18" charset="0"/>
            </a:endParaRPr>
          </a:p>
        </p:txBody>
      </p:sp>
      <p:sp>
        <p:nvSpPr>
          <p:cNvPr id="14" name="Rounded Rectangle 13">
            <a:extLst>
              <a:ext uri="{FF2B5EF4-FFF2-40B4-BE49-F238E27FC236}">
                <a16:creationId xmlns:a16="http://schemas.microsoft.com/office/drawing/2014/main" id="{97F8B094-7615-4742-963F-2FFC1562F1B8}"/>
              </a:ext>
            </a:extLst>
          </p:cNvPr>
          <p:cNvSpPr/>
          <p:nvPr/>
        </p:nvSpPr>
        <p:spPr>
          <a:xfrm>
            <a:off x="7220864" y="5491885"/>
            <a:ext cx="609600" cy="670804"/>
          </a:xfrm>
          <a:prstGeom prst="round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mbria" panose="02040503050406030204" pitchFamily="18" charset="0"/>
            </a:endParaRPr>
          </a:p>
        </p:txBody>
      </p:sp>
      <p:cxnSp>
        <p:nvCxnSpPr>
          <p:cNvPr id="16" name="Straight Connector 15">
            <a:extLst>
              <a:ext uri="{FF2B5EF4-FFF2-40B4-BE49-F238E27FC236}">
                <a16:creationId xmlns:a16="http://schemas.microsoft.com/office/drawing/2014/main" id="{3F0E52E3-9455-3F45-BBEE-2E5519A501D5}"/>
              </a:ext>
            </a:extLst>
          </p:cNvPr>
          <p:cNvCxnSpPr/>
          <p:nvPr/>
        </p:nvCxnSpPr>
        <p:spPr>
          <a:xfrm flipH="1" flipV="1">
            <a:off x="2853353" y="4181490"/>
            <a:ext cx="1144251" cy="1295400"/>
          </a:xfrm>
          <a:prstGeom prst="line">
            <a:avLst/>
          </a:prstGeom>
          <a:ln w="19050">
            <a:solidFill>
              <a:schemeClr val="accent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2D51562-7BA6-7F49-AF5A-F31DF6DD9F0C}"/>
              </a:ext>
            </a:extLst>
          </p:cNvPr>
          <p:cNvCxnSpPr>
            <a:cxnSpLocks/>
          </p:cNvCxnSpPr>
          <p:nvPr/>
        </p:nvCxnSpPr>
        <p:spPr>
          <a:xfrm flipV="1">
            <a:off x="4607204" y="4119658"/>
            <a:ext cx="1741170" cy="1357232"/>
          </a:xfrm>
          <a:prstGeom prst="line">
            <a:avLst/>
          </a:prstGeom>
          <a:ln w="19050">
            <a:solidFill>
              <a:schemeClr val="accent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911B9448-A4DC-5546-8EB6-661432ED7C6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38574" y="5476890"/>
            <a:ext cx="685800" cy="685800"/>
          </a:xfrm>
          <a:prstGeom prst="rect">
            <a:avLst/>
          </a:prstGeom>
        </p:spPr>
      </p:pic>
      <p:sp>
        <p:nvSpPr>
          <p:cNvPr id="20" name="Rectangle 19">
            <a:extLst>
              <a:ext uri="{FF2B5EF4-FFF2-40B4-BE49-F238E27FC236}">
                <a16:creationId xmlns:a16="http://schemas.microsoft.com/office/drawing/2014/main" id="{3616BF7A-B2D3-414B-BD1D-8F8B715B8920}"/>
              </a:ext>
            </a:extLst>
          </p:cNvPr>
          <p:cNvSpPr/>
          <p:nvPr/>
        </p:nvSpPr>
        <p:spPr>
          <a:xfrm>
            <a:off x="2853353" y="1567519"/>
            <a:ext cx="3354194" cy="2595200"/>
          </a:xfrm>
          <a:prstGeom prst="rect">
            <a:avLst/>
          </a:prstGeom>
          <a:solidFill>
            <a:schemeClr val="bg1">
              <a:lumMod val="75000"/>
            </a:schemeClr>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effectLst>
                <a:outerShdw blurRad="38100" dist="38100" dir="2700000" algn="tl">
                  <a:srgbClr val="000000">
                    <a:alpha val="43137"/>
                  </a:srgbClr>
                </a:outerShdw>
              </a:effectLst>
              <a:latin typeface="Cambria" panose="02040503050406030204" pitchFamily="18" charset="0"/>
            </a:endParaRPr>
          </a:p>
        </p:txBody>
      </p:sp>
      <p:sp>
        <p:nvSpPr>
          <p:cNvPr id="21" name="Rectangle 20">
            <a:extLst>
              <a:ext uri="{FF2B5EF4-FFF2-40B4-BE49-F238E27FC236}">
                <a16:creationId xmlns:a16="http://schemas.microsoft.com/office/drawing/2014/main" id="{19D508FD-33C4-004D-A886-46B4F7BDEB39}"/>
              </a:ext>
            </a:extLst>
          </p:cNvPr>
          <p:cNvSpPr/>
          <p:nvPr/>
        </p:nvSpPr>
        <p:spPr>
          <a:xfrm>
            <a:off x="2920641" y="1402561"/>
            <a:ext cx="3427733" cy="2666639"/>
          </a:xfrm>
          <a:prstGeom prst="rect">
            <a:avLst/>
          </a:prstGeom>
          <a:solidFill>
            <a:schemeClr val="bg1">
              <a:lumMod val="85000"/>
            </a:schemeClr>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effectLst>
                <a:outerShdw blurRad="38100" dist="38100" dir="2700000" algn="tl">
                  <a:srgbClr val="000000">
                    <a:alpha val="43137"/>
                  </a:srgbClr>
                </a:outerShdw>
              </a:effectLst>
              <a:latin typeface="Cambria" panose="02040503050406030204" pitchFamily="18" charset="0"/>
            </a:endParaRPr>
          </a:p>
        </p:txBody>
      </p:sp>
      <p:sp>
        <p:nvSpPr>
          <p:cNvPr id="22" name="Rectangle 21">
            <a:extLst>
              <a:ext uri="{FF2B5EF4-FFF2-40B4-BE49-F238E27FC236}">
                <a16:creationId xmlns:a16="http://schemas.microsoft.com/office/drawing/2014/main" id="{1E76E1C8-C1E0-7C45-A00D-F33C29010305}"/>
              </a:ext>
            </a:extLst>
          </p:cNvPr>
          <p:cNvSpPr/>
          <p:nvPr/>
        </p:nvSpPr>
        <p:spPr>
          <a:xfrm>
            <a:off x="2994180" y="1309043"/>
            <a:ext cx="3421482" cy="2666639"/>
          </a:xfrm>
          <a:prstGeom prst="rect">
            <a:avLst/>
          </a:prstGeom>
          <a:solidFill>
            <a:schemeClr val="bg1">
              <a:lumMod val="95000"/>
            </a:schemeClr>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effectLst>
                <a:outerShdw blurRad="38100" dist="38100" dir="2700000" algn="tl">
                  <a:srgbClr val="000000">
                    <a:alpha val="43137"/>
                  </a:srgbClr>
                </a:outerShdw>
              </a:effectLst>
              <a:latin typeface="Cambria" panose="02040503050406030204" pitchFamily="18" charset="0"/>
            </a:endParaRPr>
          </a:p>
        </p:txBody>
      </p:sp>
      <p:cxnSp>
        <p:nvCxnSpPr>
          <p:cNvPr id="24" name="Straight Connector 23">
            <a:extLst>
              <a:ext uri="{FF2B5EF4-FFF2-40B4-BE49-F238E27FC236}">
                <a16:creationId xmlns:a16="http://schemas.microsoft.com/office/drawing/2014/main" id="{EB55F072-631E-D54F-95BC-29BFD04F8E3B}"/>
              </a:ext>
            </a:extLst>
          </p:cNvPr>
          <p:cNvCxnSpPr>
            <a:cxnSpLocks/>
          </p:cNvCxnSpPr>
          <p:nvPr/>
        </p:nvCxnSpPr>
        <p:spPr>
          <a:xfrm>
            <a:off x="5398817" y="1567517"/>
            <a:ext cx="0" cy="2120285"/>
          </a:xfrm>
          <a:prstGeom prst="line">
            <a:avLst/>
          </a:prstGeom>
          <a:ln w="1905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83D66D4-F9EB-9F42-93CA-23968745B142}"/>
              </a:ext>
            </a:extLst>
          </p:cNvPr>
          <p:cNvCxnSpPr>
            <a:cxnSpLocks/>
          </p:cNvCxnSpPr>
          <p:nvPr/>
        </p:nvCxnSpPr>
        <p:spPr>
          <a:xfrm>
            <a:off x="4995341" y="1567517"/>
            <a:ext cx="0" cy="2120285"/>
          </a:xfrm>
          <a:prstGeom prst="line">
            <a:avLst/>
          </a:prstGeom>
          <a:ln w="1905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279288-A8D4-6646-91E0-3EF544EBC756}"/>
              </a:ext>
            </a:extLst>
          </p:cNvPr>
          <p:cNvCxnSpPr>
            <a:cxnSpLocks/>
          </p:cNvCxnSpPr>
          <p:nvPr/>
        </p:nvCxnSpPr>
        <p:spPr>
          <a:xfrm>
            <a:off x="4591865" y="1567517"/>
            <a:ext cx="0" cy="2103120"/>
          </a:xfrm>
          <a:prstGeom prst="line">
            <a:avLst/>
          </a:prstGeom>
          <a:ln w="1905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39D6184-B9B0-9D41-965F-E5332FF87619}"/>
              </a:ext>
            </a:extLst>
          </p:cNvPr>
          <p:cNvCxnSpPr>
            <a:cxnSpLocks/>
          </p:cNvCxnSpPr>
          <p:nvPr/>
        </p:nvCxnSpPr>
        <p:spPr>
          <a:xfrm>
            <a:off x="4188388" y="1567517"/>
            <a:ext cx="0" cy="2103120"/>
          </a:xfrm>
          <a:prstGeom prst="line">
            <a:avLst/>
          </a:prstGeom>
          <a:ln w="1905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81B7A9F-63AF-0647-BBA3-0289230A2C33}"/>
              </a:ext>
            </a:extLst>
          </p:cNvPr>
          <p:cNvCxnSpPr>
            <a:cxnSpLocks/>
          </p:cNvCxnSpPr>
          <p:nvPr/>
        </p:nvCxnSpPr>
        <p:spPr>
          <a:xfrm>
            <a:off x="3784508" y="1567518"/>
            <a:ext cx="0" cy="2120284"/>
          </a:xfrm>
          <a:prstGeom prst="line">
            <a:avLst/>
          </a:prstGeom>
          <a:ln w="1905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D861A8B-C7CE-B749-BEC2-B02BAF3F4329}"/>
              </a:ext>
            </a:extLst>
          </p:cNvPr>
          <p:cNvCxnSpPr>
            <a:cxnSpLocks/>
            <a:endCxn id="96" idx="2"/>
          </p:cNvCxnSpPr>
          <p:nvPr/>
        </p:nvCxnSpPr>
        <p:spPr>
          <a:xfrm>
            <a:off x="5801889" y="1567517"/>
            <a:ext cx="25862" cy="2112011"/>
          </a:xfrm>
          <a:prstGeom prst="line">
            <a:avLst/>
          </a:prstGeom>
          <a:ln w="1905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2FA42EC-DC60-F74D-9F5E-34FD5DEAB651}"/>
              </a:ext>
            </a:extLst>
          </p:cNvPr>
          <p:cNvCxnSpPr>
            <a:cxnSpLocks/>
          </p:cNvCxnSpPr>
          <p:nvPr/>
        </p:nvCxnSpPr>
        <p:spPr>
          <a:xfrm>
            <a:off x="3601043" y="1843336"/>
            <a:ext cx="2492519" cy="0"/>
          </a:xfrm>
          <a:prstGeom prst="line">
            <a:avLst/>
          </a:prstGeom>
          <a:ln w="190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067D720-606F-CD4D-A504-1F7CF254C9A7}"/>
              </a:ext>
            </a:extLst>
          </p:cNvPr>
          <p:cNvCxnSpPr>
            <a:cxnSpLocks/>
          </p:cNvCxnSpPr>
          <p:nvPr/>
        </p:nvCxnSpPr>
        <p:spPr>
          <a:xfrm>
            <a:off x="3601043" y="2247214"/>
            <a:ext cx="2492519" cy="0"/>
          </a:xfrm>
          <a:prstGeom prst="line">
            <a:avLst/>
          </a:prstGeom>
          <a:ln w="190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AD3D9D3-9F70-E143-ACB8-86671FBD1E38}"/>
              </a:ext>
            </a:extLst>
          </p:cNvPr>
          <p:cNvCxnSpPr>
            <a:cxnSpLocks/>
          </p:cNvCxnSpPr>
          <p:nvPr/>
        </p:nvCxnSpPr>
        <p:spPr>
          <a:xfrm>
            <a:off x="3601043" y="2650039"/>
            <a:ext cx="2492519" cy="0"/>
          </a:xfrm>
          <a:prstGeom prst="line">
            <a:avLst/>
          </a:prstGeom>
          <a:ln w="190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78E5FD8-2D55-544A-B04E-F996DF91CC95}"/>
              </a:ext>
            </a:extLst>
          </p:cNvPr>
          <p:cNvCxnSpPr>
            <a:cxnSpLocks/>
          </p:cNvCxnSpPr>
          <p:nvPr/>
        </p:nvCxnSpPr>
        <p:spPr>
          <a:xfrm>
            <a:off x="3592813" y="3136905"/>
            <a:ext cx="2500749" cy="0"/>
          </a:xfrm>
          <a:prstGeom prst="line">
            <a:avLst/>
          </a:prstGeom>
          <a:ln w="190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8" name="Group 167">
            <a:extLst>
              <a:ext uri="{FF2B5EF4-FFF2-40B4-BE49-F238E27FC236}">
                <a16:creationId xmlns:a16="http://schemas.microsoft.com/office/drawing/2014/main" id="{23696145-28F9-354D-B7DB-5FA455E67434}"/>
              </a:ext>
            </a:extLst>
          </p:cNvPr>
          <p:cNvGrpSpPr/>
          <p:nvPr/>
        </p:nvGrpSpPr>
        <p:grpSpPr>
          <a:xfrm>
            <a:off x="3643816" y="1715948"/>
            <a:ext cx="2331421" cy="1554675"/>
            <a:chOff x="3643816" y="1715948"/>
            <a:chExt cx="2331421" cy="1554675"/>
          </a:xfrm>
        </p:grpSpPr>
        <p:sp>
          <p:nvSpPr>
            <p:cNvPr id="46" name="Oval 45">
              <a:extLst>
                <a:ext uri="{FF2B5EF4-FFF2-40B4-BE49-F238E27FC236}">
                  <a16:creationId xmlns:a16="http://schemas.microsoft.com/office/drawing/2014/main" id="{E38F8ACB-5E7D-A14F-A869-A4648FE70728}"/>
                </a:ext>
              </a:extLst>
            </p:cNvPr>
            <p:cNvSpPr>
              <a:spLocks noChangeAspect="1"/>
            </p:cNvSpPr>
            <p:nvPr/>
          </p:nvSpPr>
          <p:spPr>
            <a:xfrm>
              <a:off x="4058935" y="1716752"/>
              <a:ext cx="275127" cy="274320"/>
            </a:xfrm>
            <a:prstGeom prst="ellipse">
              <a:avLst/>
            </a:prstGeom>
            <a:solidFill>
              <a:srgbClr val="8DBAE3"/>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solidFill>
                  <a:schemeClr val="tx1"/>
                </a:solidFill>
                <a:latin typeface="Cambria" panose="02040503050406030204" pitchFamily="18" charset="0"/>
                <a:cs typeface="Arial" panose="020B0604020202020204" pitchFamily="34" charset="0"/>
              </a:endParaRPr>
            </a:p>
          </p:txBody>
        </p:sp>
        <p:sp>
          <p:nvSpPr>
            <p:cNvPr id="47" name="Oval 46">
              <a:extLst>
                <a:ext uri="{FF2B5EF4-FFF2-40B4-BE49-F238E27FC236}">
                  <a16:creationId xmlns:a16="http://schemas.microsoft.com/office/drawing/2014/main" id="{D4245364-356F-B942-B770-5E3463DA006E}"/>
                </a:ext>
              </a:extLst>
            </p:cNvPr>
            <p:cNvSpPr>
              <a:spLocks noChangeAspect="1"/>
            </p:cNvSpPr>
            <p:nvPr/>
          </p:nvSpPr>
          <p:spPr>
            <a:xfrm>
              <a:off x="4462412" y="1716752"/>
              <a:ext cx="275127" cy="274320"/>
            </a:xfrm>
            <a:prstGeom prst="ellipse">
              <a:avLst/>
            </a:prstGeom>
            <a:solidFill>
              <a:srgbClr val="8DBAE3"/>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solidFill>
                  <a:schemeClr val="tx1"/>
                </a:solidFill>
                <a:latin typeface="Cambria" panose="02040503050406030204" pitchFamily="18" charset="0"/>
                <a:cs typeface="Arial" panose="020B0604020202020204" pitchFamily="34" charset="0"/>
              </a:endParaRPr>
            </a:p>
          </p:txBody>
        </p:sp>
        <p:sp>
          <p:nvSpPr>
            <p:cNvPr id="48" name="Oval 47">
              <a:extLst>
                <a:ext uri="{FF2B5EF4-FFF2-40B4-BE49-F238E27FC236}">
                  <a16:creationId xmlns:a16="http://schemas.microsoft.com/office/drawing/2014/main" id="{8AF31CDD-50CA-D448-A8B8-704F46D9DB5C}"/>
                </a:ext>
              </a:extLst>
            </p:cNvPr>
            <p:cNvSpPr>
              <a:spLocks noChangeAspect="1"/>
            </p:cNvSpPr>
            <p:nvPr/>
          </p:nvSpPr>
          <p:spPr>
            <a:xfrm>
              <a:off x="4865888" y="1716752"/>
              <a:ext cx="275127" cy="274320"/>
            </a:xfrm>
            <a:prstGeom prst="ellipse">
              <a:avLst/>
            </a:prstGeom>
            <a:solidFill>
              <a:srgbClr val="8DBAE3"/>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solidFill>
                  <a:schemeClr val="tx1"/>
                </a:solidFill>
                <a:latin typeface="Cambria" panose="02040503050406030204" pitchFamily="18" charset="0"/>
                <a:cs typeface="Arial" panose="020B0604020202020204" pitchFamily="34" charset="0"/>
              </a:endParaRPr>
            </a:p>
          </p:txBody>
        </p:sp>
        <p:sp>
          <p:nvSpPr>
            <p:cNvPr id="49" name="Oval 48">
              <a:extLst>
                <a:ext uri="{FF2B5EF4-FFF2-40B4-BE49-F238E27FC236}">
                  <a16:creationId xmlns:a16="http://schemas.microsoft.com/office/drawing/2014/main" id="{04FE45CD-E763-BD47-95F1-CEF3330616BE}"/>
                </a:ext>
              </a:extLst>
            </p:cNvPr>
            <p:cNvSpPr>
              <a:spLocks noChangeAspect="1"/>
            </p:cNvSpPr>
            <p:nvPr/>
          </p:nvSpPr>
          <p:spPr>
            <a:xfrm>
              <a:off x="5269364" y="1716752"/>
              <a:ext cx="275127" cy="274320"/>
            </a:xfrm>
            <a:prstGeom prst="ellipse">
              <a:avLst/>
            </a:prstGeom>
            <a:solidFill>
              <a:srgbClr val="8DBAE3"/>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solidFill>
                  <a:schemeClr val="tx1"/>
                </a:solidFill>
                <a:latin typeface="Cambria" panose="02040503050406030204" pitchFamily="18" charset="0"/>
                <a:cs typeface="Arial" panose="020B0604020202020204" pitchFamily="34" charset="0"/>
              </a:endParaRPr>
            </a:p>
          </p:txBody>
        </p:sp>
        <p:sp>
          <p:nvSpPr>
            <p:cNvPr id="50" name="Oval 49">
              <a:extLst>
                <a:ext uri="{FF2B5EF4-FFF2-40B4-BE49-F238E27FC236}">
                  <a16:creationId xmlns:a16="http://schemas.microsoft.com/office/drawing/2014/main" id="{F2F9A2F3-02E7-8146-A233-9F47F9C23407}"/>
                </a:ext>
              </a:extLst>
            </p:cNvPr>
            <p:cNvSpPr>
              <a:spLocks noChangeAspect="1"/>
            </p:cNvSpPr>
            <p:nvPr/>
          </p:nvSpPr>
          <p:spPr>
            <a:xfrm>
              <a:off x="3655459" y="1716753"/>
              <a:ext cx="274320" cy="273515"/>
            </a:xfrm>
            <a:prstGeom prst="ellipse">
              <a:avLst/>
            </a:prstGeom>
            <a:solidFill>
              <a:srgbClr val="8DBAE3"/>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solidFill>
                  <a:schemeClr val="tx1"/>
                </a:solidFill>
                <a:latin typeface="Cambria" panose="02040503050406030204" pitchFamily="18" charset="0"/>
                <a:cs typeface="Arial" panose="020B0604020202020204" pitchFamily="34" charset="0"/>
              </a:endParaRPr>
            </a:p>
          </p:txBody>
        </p:sp>
        <p:sp>
          <p:nvSpPr>
            <p:cNvPr id="51" name="Oval 50">
              <a:extLst>
                <a:ext uri="{FF2B5EF4-FFF2-40B4-BE49-F238E27FC236}">
                  <a16:creationId xmlns:a16="http://schemas.microsoft.com/office/drawing/2014/main" id="{E0435125-C591-F14C-92BC-6856AD971AF0}"/>
                </a:ext>
              </a:extLst>
            </p:cNvPr>
            <p:cNvSpPr>
              <a:spLocks noChangeAspect="1"/>
            </p:cNvSpPr>
            <p:nvPr/>
          </p:nvSpPr>
          <p:spPr>
            <a:xfrm>
              <a:off x="4047292" y="2127074"/>
              <a:ext cx="275127" cy="274320"/>
            </a:xfrm>
            <a:prstGeom prst="ellipse">
              <a:avLst/>
            </a:prstGeom>
            <a:solidFill>
              <a:srgbClr val="8DBAE3"/>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solidFill>
                  <a:schemeClr val="tx1"/>
                </a:solidFill>
                <a:latin typeface="Cambria" panose="02040503050406030204" pitchFamily="18" charset="0"/>
                <a:cs typeface="Arial" panose="020B0604020202020204" pitchFamily="34" charset="0"/>
              </a:endParaRPr>
            </a:p>
          </p:txBody>
        </p:sp>
        <p:sp>
          <p:nvSpPr>
            <p:cNvPr id="52" name="Oval 51">
              <a:extLst>
                <a:ext uri="{FF2B5EF4-FFF2-40B4-BE49-F238E27FC236}">
                  <a16:creationId xmlns:a16="http://schemas.microsoft.com/office/drawing/2014/main" id="{F3FB8EC1-92AA-B547-A2B0-B055E97AD708}"/>
                </a:ext>
              </a:extLst>
            </p:cNvPr>
            <p:cNvSpPr>
              <a:spLocks noChangeAspect="1"/>
            </p:cNvSpPr>
            <p:nvPr/>
          </p:nvSpPr>
          <p:spPr>
            <a:xfrm>
              <a:off x="4450769" y="2127074"/>
              <a:ext cx="275127" cy="274320"/>
            </a:xfrm>
            <a:prstGeom prst="ellipse">
              <a:avLst/>
            </a:prstGeom>
            <a:solidFill>
              <a:srgbClr val="8DBAE3"/>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solidFill>
                  <a:schemeClr val="tx1"/>
                </a:solidFill>
                <a:latin typeface="Cambria" panose="02040503050406030204" pitchFamily="18" charset="0"/>
                <a:cs typeface="Arial" panose="020B0604020202020204" pitchFamily="34" charset="0"/>
              </a:endParaRPr>
            </a:p>
          </p:txBody>
        </p:sp>
        <p:sp>
          <p:nvSpPr>
            <p:cNvPr id="53" name="Oval 52">
              <a:extLst>
                <a:ext uri="{FF2B5EF4-FFF2-40B4-BE49-F238E27FC236}">
                  <a16:creationId xmlns:a16="http://schemas.microsoft.com/office/drawing/2014/main" id="{00925BCF-7BF5-A545-844E-0D9AC28DD470}"/>
                </a:ext>
              </a:extLst>
            </p:cNvPr>
            <p:cNvSpPr>
              <a:spLocks noChangeAspect="1"/>
            </p:cNvSpPr>
            <p:nvPr/>
          </p:nvSpPr>
          <p:spPr>
            <a:xfrm>
              <a:off x="4854245" y="2127074"/>
              <a:ext cx="275127" cy="274320"/>
            </a:xfrm>
            <a:prstGeom prst="ellipse">
              <a:avLst/>
            </a:prstGeom>
            <a:solidFill>
              <a:srgbClr val="8DBAE3"/>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solidFill>
                  <a:schemeClr val="tx1"/>
                </a:solidFill>
                <a:latin typeface="Cambria" panose="02040503050406030204" pitchFamily="18" charset="0"/>
                <a:cs typeface="Arial" panose="020B0604020202020204" pitchFamily="34" charset="0"/>
              </a:endParaRPr>
            </a:p>
          </p:txBody>
        </p:sp>
        <p:sp>
          <p:nvSpPr>
            <p:cNvPr id="54" name="Oval 53">
              <a:extLst>
                <a:ext uri="{FF2B5EF4-FFF2-40B4-BE49-F238E27FC236}">
                  <a16:creationId xmlns:a16="http://schemas.microsoft.com/office/drawing/2014/main" id="{307E1D6F-65E5-EF41-B5B6-AF2D1629845E}"/>
                </a:ext>
              </a:extLst>
            </p:cNvPr>
            <p:cNvSpPr>
              <a:spLocks noChangeAspect="1"/>
            </p:cNvSpPr>
            <p:nvPr/>
          </p:nvSpPr>
          <p:spPr>
            <a:xfrm>
              <a:off x="5257721" y="2127074"/>
              <a:ext cx="275127" cy="274320"/>
            </a:xfrm>
            <a:prstGeom prst="ellipse">
              <a:avLst/>
            </a:prstGeom>
            <a:solidFill>
              <a:srgbClr val="8DBAE3"/>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solidFill>
                  <a:schemeClr val="tx1"/>
                </a:solidFill>
                <a:latin typeface="Cambria" panose="02040503050406030204" pitchFamily="18" charset="0"/>
                <a:cs typeface="Arial" panose="020B0604020202020204" pitchFamily="34" charset="0"/>
              </a:endParaRPr>
            </a:p>
          </p:txBody>
        </p:sp>
        <p:sp>
          <p:nvSpPr>
            <p:cNvPr id="55" name="Oval 54">
              <a:extLst>
                <a:ext uri="{FF2B5EF4-FFF2-40B4-BE49-F238E27FC236}">
                  <a16:creationId xmlns:a16="http://schemas.microsoft.com/office/drawing/2014/main" id="{E06D5432-6872-0545-A453-F6C3C210C307}"/>
                </a:ext>
              </a:extLst>
            </p:cNvPr>
            <p:cNvSpPr>
              <a:spLocks noChangeAspect="1"/>
            </p:cNvSpPr>
            <p:nvPr/>
          </p:nvSpPr>
          <p:spPr>
            <a:xfrm>
              <a:off x="3643816" y="2127075"/>
              <a:ext cx="274320" cy="273515"/>
            </a:xfrm>
            <a:prstGeom prst="ellipse">
              <a:avLst/>
            </a:prstGeom>
            <a:solidFill>
              <a:srgbClr val="8DBAE3"/>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solidFill>
                  <a:schemeClr val="tx1"/>
                </a:solidFill>
                <a:latin typeface="Cambria" panose="02040503050406030204" pitchFamily="18" charset="0"/>
                <a:cs typeface="Arial" panose="020B0604020202020204" pitchFamily="34" charset="0"/>
              </a:endParaRPr>
            </a:p>
          </p:txBody>
        </p:sp>
        <p:sp>
          <p:nvSpPr>
            <p:cNvPr id="56" name="Oval 55">
              <a:extLst>
                <a:ext uri="{FF2B5EF4-FFF2-40B4-BE49-F238E27FC236}">
                  <a16:creationId xmlns:a16="http://schemas.microsoft.com/office/drawing/2014/main" id="{DFCBF30A-9998-EF46-B1C6-D1BD91901DA1}"/>
                </a:ext>
              </a:extLst>
            </p:cNvPr>
            <p:cNvSpPr>
              <a:spLocks noChangeAspect="1"/>
            </p:cNvSpPr>
            <p:nvPr/>
          </p:nvSpPr>
          <p:spPr>
            <a:xfrm>
              <a:off x="4050119" y="2549812"/>
              <a:ext cx="275127" cy="274320"/>
            </a:xfrm>
            <a:prstGeom prst="ellipse">
              <a:avLst/>
            </a:prstGeom>
            <a:solidFill>
              <a:srgbClr val="8DBAE3"/>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solidFill>
                  <a:schemeClr val="tx1"/>
                </a:solidFill>
                <a:latin typeface="Cambria" panose="02040503050406030204" pitchFamily="18" charset="0"/>
                <a:cs typeface="Arial" panose="020B0604020202020204" pitchFamily="34" charset="0"/>
              </a:endParaRPr>
            </a:p>
          </p:txBody>
        </p:sp>
        <p:sp>
          <p:nvSpPr>
            <p:cNvPr id="57" name="Oval 56">
              <a:extLst>
                <a:ext uri="{FF2B5EF4-FFF2-40B4-BE49-F238E27FC236}">
                  <a16:creationId xmlns:a16="http://schemas.microsoft.com/office/drawing/2014/main" id="{E5E937F9-94DC-F742-BEC2-250A24202A08}"/>
                </a:ext>
              </a:extLst>
            </p:cNvPr>
            <p:cNvSpPr>
              <a:spLocks noChangeAspect="1"/>
            </p:cNvSpPr>
            <p:nvPr/>
          </p:nvSpPr>
          <p:spPr>
            <a:xfrm>
              <a:off x="4453596" y="2549812"/>
              <a:ext cx="275127" cy="274320"/>
            </a:xfrm>
            <a:prstGeom prst="ellipse">
              <a:avLst/>
            </a:prstGeom>
            <a:solidFill>
              <a:srgbClr val="8DBAE3"/>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solidFill>
                  <a:schemeClr val="tx1"/>
                </a:solidFill>
                <a:latin typeface="Cambria" panose="02040503050406030204" pitchFamily="18" charset="0"/>
                <a:cs typeface="Arial" panose="020B0604020202020204" pitchFamily="34" charset="0"/>
              </a:endParaRPr>
            </a:p>
          </p:txBody>
        </p:sp>
        <p:sp>
          <p:nvSpPr>
            <p:cNvPr id="58" name="Oval 57">
              <a:extLst>
                <a:ext uri="{FF2B5EF4-FFF2-40B4-BE49-F238E27FC236}">
                  <a16:creationId xmlns:a16="http://schemas.microsoft.com/office/drawing/2014/main" id="{52068133-FFBE-8840-855B-2FE91FEA4572}"/>
                </a:ext>
              </a:extLst>
            </p:cNvPr>
            <p:cNvSpPr>
              <a:spLocks noChangeAspect="1"/>
            </p:cNvSpPr>
            <p:nvPr/>
          </p:nvSpPr>
          <p:spPr>
            <a:xfrm>
              <a:off x="4857072" y="2549812"/>
              <a:ext cx="275127" cy="274320"/>
            </a:xfrm>
            <a:prstGeom prst="ellipse">
              <a:avLst/>
            </a:prstGeom>
            <a:solidFill>
              <a:srgbClr val="8DBAE3"/>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solidFill>
                  <a:schemeClr val="tx1"/>
                </a:solidFill>
                <a:latin typeface="Cambria" panose="02040503050406030204" pitchFamily="18" charset="0"/>
                <a:cs typeface="Arial" panose="020B0604020202020204" pitchFamily="34" charset="0"/>
              </a:endParaRPr>
            </a:p>
          </p:txBody>
        </p:sp>
        <p:sp>
          <p:nvSpPr>
            <p:cNvPr id="59" name="Oval 58">
              <a:extLst>
                <a:ext uri="{FF2B5EF4-FFF2-40B4-BE49-F238E27FC236}">
                  <a16:creationId xmlns:a16="http://schemas.microsoft.com/office/drawing/2014/main" id="{03303C3D-E7C0-3442-881C-D1ACD1CB8B74}"/>
                </a:ext>
              </a:extLst>
            </p:cNvPr>
            <p:cNvSpPr>
              <a:spLocks noChangeAspect="1"/>
            </p:cNvSpPr>
            <p:nvPr/>
          </p:nvSpPr>
          <p:spPr>
            <a:xfrm>
              <a:off x="5260548" y="2549812"/>
              <a:ext cx="275127" cy="274320"/>
            </a:xfrm>
            <a:prstGeom prst="ellipse">
              <a:avLst/>
            </a:prstGeom>
            <a:solidFill>
              <a:srgbClr val="8DBAE3"/>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solidFill>
                  <a:schemeClr val="tx1"/>
                </a:solidFill>
                <a:latin typeface="Cambria" panose="02040503050406030204" pitchFamily="18" charset="0"/>
                <a:cs typeface="Arial" panose="020B0604020202020204" pitchFamily="34" charset="0"/>
              </a:endParaRPr>
            </a:p>
          </p:txBody>
        </p:sp>
        <p:sp>
          <p:nvSpPr>
            <p:cNvPr id="60" name="Oval 59">
              <a:extLst>
                <a:ext uri="{FF2B5EF4-FFF2-40B4-BE49-F238E27FC236}">
                  <a16:creationId xmlns:a16="http://schemas.microsoft.com/office/drawing/2014/main" id="{C94B7227-728C-7047-838B-A1C715886EBB}"/>
                </a:ext>
              </a:extLst>
            </p:cNvPr>
            <p:cNvSpPr>
              <a:spLocks noChangeAspect="1"/>
            </p:cNvSpPr>
            <p:nvPr/>
          </p:nvSpPr>
          <p:spPr>
            <a:xfrm>
              <a:off x="3646643" y="2549813"/>
              <a:ext cx="274320" cy="273515"/>
            </a:xfrm>
            <a:prstGeom prst="ellipse">
              <a:avLst/>
            </a:prstGeom>
            <a:solidFill>
              <a:srgbClr val="8DBAE3"/>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solidFill>
                  <a:schemeClr val="tx1"/>
                </a:solidFill>
                <a:latin typeface="Cambria" panose="02040503050406030204" pitchFamily="18" charset="0"/>
                <a:cs typeface="Arial" panose="020B0604020202020204" pitchFamily="34" charset="0"/>
              </a:endParaRPr>
            </a:p>
          </p:txBody>
        </p:sp>
        <p:sp>
          <p:nvSpPr>
            <p:cNvPr id="72" name="Oval 71">
              <a:extLst>
                <a:ext uri="{FF2B5EF4-FFF2-40B4-BE49-F238E27FC236}">
                  <a16:creationId xmlns:a16="http://schemas.microsoft.com/office/drawing/2014/main" id="{2D4DEA64-F858-A44F-B99A-FA3B67AAE5CB}"/>
                </a:ext>
              </a:extLst>
            </p:cNvPr>
            <p:cNvSpPr>
              <a:spLocks noChangeAspect="1"/>
            </p:cNvSpPr>
            <p:nvPr/>
          </p:nvSpPr>
          <p:spPr>
            <a:xfrm>
              <a:off x="4059095" y="2990368"/>
              <a:ext cx="275127" cy="274320"/>
            </a:xfrm>
            <a:prstGeom prst="ellipse">
              <a:avLst/>
            </a:prstGeom>
            <a:solidFill>
              <a:srgbClr val="8DBAE3"/>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solidFill>
                  <a:schemeClr val="tx1"/>
                </a:solidFill>
                <a:latin typeface="Cambria" panose="02040503050406030204" pitchFamily="18" charset="0"/>
                <a:cs typeface="Arial" panose="020B0604020202020204" pitchFamily="34" charset="0"/>
              </a:endParaRPr>
            </a:p>
          </p:txBody>
        </p:sp>
        <p:sp>
          <p:nvSpPr>
            <p:cNvPr id="73" name="Oval 72">
              <a:extLst>
                <a:ext uri="{FF2B5EF4-FFF2-40B4-BE49-F238E27FC236}">
                  <a16:creationId xmlns:a16="http://schemas.microsoft.com/office/drawing/2014/main" id="{4C7038F2-E14E-1842-99C8-FFDC6A58319C}"/>
                </a:ext>
              </a:extLst>
            </p:cNvPr>
            <p:cNvSpPr>
              <a:spLocks noChangeAspect="1"/>
            </p:cNvSpPr>
            <p:nvPr/>
          </p:nvSpPr>
          <p:spPr>
            <a:xfrm>
              <a:off x="4462572" y="2990368"/>
              <a:ext cx="275127" cy="274320"/>
            </a:xfrm>
            <a:prstGeom prst="ellipse">
              <a:avLst/>
            </a:prstGeom>
            <a:solidFill>
              <a:srgbClr val="8DBAE3"/>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solidFill>
                  <a:schemeClr val="tx1"/>
                </a:solidFill>
                <a:latin typeface="Cambria" panose="02040503050406030204" pitchFamily="18" charset="0"/>
                <a:cs typeface="Arial" panose="020B0604020202020204" pitchFamily="34" charset="0"/>
              </a:endParaRPr>
            </a:p>
          </p:txBody>
        </p:sp>
        <p:sp>
          <p:nvSpPr>
            <p:cNvPr id="74" name="Oval 73">
              <a:extLst>
                <a:ext uri="{FF2B5EF4-FFF2-40B4-BE49-F238E27FC236}">
                  <a16:creationId xmlns:a16="http://schemas.microsoft.com/office/drawing/2014/main" id="{8A2CF2FB-61D3-3F4D-B6F3-82FEA1A3B50C}"/>
                </a:ext>
              </a:extLst>
            </p:cNvPr>
            <p:cNvSpPr>
              <a:spLocks noChangeAspect="1"/>
            </p:cNvSpPr>
            <p:nvPr/>
          </p:nvSpPr>
          <p:spPr>
            <a:xfrm>
              <a:off x="4866048" y="2990368"/>
              <a:ext cx="275127" cy="274320"/>
            </a:xfrm>
            <a:prstGeom prst="ellipse">
              <a:avLst/>
            </a:prstGeom>
            <a:solidFill>
              <a:srgbClr val="8DBAE3"/>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solidFill>
                  <a:schemeClr val="tx1"/>
                </a:solidFill>
                <a:latin typeface="Cambria" panose="02040503050406030204" pitchFamily="18" charset="0"/>
                <a:cs typeface="Arial" panose="020B0604020202020204" pitchFamily="34" charset="0"/>
              </a:endParaRPr>
            </a:p>
          </p:txBody>
        </p:sp>
        <p:sp>
          <p:nvSpPr>
            <p:cNvPr id="75" name="Oval 74">
              <a:extLst>
                <a:ext uri="{FF2B5EF4-FFF2-40B4-BE49-F238E27FC236}">
                  <a16:creationId xmlns:a16="http://schemas.microsoft.com/office/drawing/2014/main" id="{576C9905-6B4B-A94C-A6AF-0FB327863FC8}"/>
                </a:ext>
              </a:extLst>
            </p:cNvPr>
            <p:cNvSpPr>
              <a:spLocks noChangeAspect="1"/>
            </p:cNvSpPr>
            <p:nvPr/>
          </p:nvSpPr>
          <p:spPr>
            <a:xfrm>
              <a:off x="5269524" y="2990368"/>
              <a:ext cx="275127" cy="274320"/>
            </a:xfrm>
            <a:prstGeom prst="ellipse">
              <a:avLst/>
            </a:prstGeom>
            <a:solidFill>
              <a:srgbClr val="8DBAE3"/>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solidFill>
                  <a:schemeClr val="tx1"/>
                </a:solidFill>
                <a:latin typeface="Cambria" panose="02040503050406030204" pitchFamily="18" charset="0"/>
                <a:cs typeface="Arial" panose="020B0604020202020204" pitchFamily="34" charset="0"/>
              </a:endParaRPr>
            </a:p>
          </p:txBody>
        </p:sp>
        <p:sp>
          <p:nvSpPr>
            <p:cNvPr id="76" name="Oval 75">
              <a:extLst>
                <a:ext uri="{FF2B5EF4-FFF2-40B4-BE49-F238E27FC236}">
                  <a16:creationId xmlns:a16="http://schemas.microsoft.com/office/drawing/2014/main" id="{0EB01E54-2C5F-7047-AD8D-69D27682643F}"/>
                </a:ext>
              </a:extLst>
            </p:cNvPr>
            <p:cNvSpPr>
              <a:spLocks noChangeAspect="1"/>
            </p:cNvSpPr>
            <p:nvPr/>
          </p:nvSpPr>
          <p:spPr>
            <a:xfrm>
              <a:off x="3655619" y="2990369"/>
              <a:ext cx="274320" cy="273515"/>
            </a:xfrm>
            <a:prstGeom prst="ellipse">
              <a:avLst/>
            </a:prstGeom>
            <a:solidFill>
              <a:srgbClr val="8DBAE3"/>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solidFill>
                  <a:schemeClr val="tx1"/>
                </a:solidFill>
                <a:latin typeface="Cambria" panose="02040503050406030204" pitchFamily="18" charset="0"/>
                <a:cs typeface="Arial" panose="020B0604020202020204" pitchFamily="34" charset="0"/>
              </a:endParaRPr>
            </a:p>
          </p:txBody>
        </p:sp>
        <p:sp>
          <p:nvSpPr>
            <p:cNvPr id="77" name="Oval 76">
              <a:extLst>
                <a:ext uri="{FF2B5EF4-FFF2-40B4-BE49-F238E27FC236}">
                  <a16:creationId xmlns:a16="http://schemas.microsoft.com/office/drawing/2014/main" id="{BF0BFBB8-465E-CE49-9F0E-B040E395DE6A}"/>
                </a:ext>
              </a:extLst>
            </p:cNvPr>
            <p:cNvSpPr>
              <a:spLocks noChangeAspect="1"/>
            </p:cNvSpPr>
            <p:nvPr/>
          </p:nvSpPr>
          <p:spPr>
            <a:xfrm>
              <a:off x="5700110" y="1715948"/>
              <a:ext cx="275127" cy="274320"/>
            </a:xfrm>
            <a:prstGeom prst="ellipse">
              <a:avLst/>
            </a:prstGeom>
            <a:solidFill>
              <a:srgbClr val="8DBAE3"/>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solidFill>
                  <a:schemeClr val="tx1"/>
                </a:solidFill>
                <a:latin typeface="Cambria" panose="02040503050406030204" pitchFamily="18" charset="0"/>
                <a:cs typeface="Arial" panose="020B0604020202020204" pitchFamily="34" charset="0"/>
              </a:endParaRPr>
            </a:p>
          </p:txBody>
        </p:sp>
        <p:sp>
          <p:nvSpPr>
            <p:cNvPr id="78" name="Oval 77">
              <a:extLst>
                <a:ext uri="{FF2B5EF4-FFF2-40B4-BE49-F238E27FC236}">
                  <a16:creationId xmlns:a16="http://schemas.microsoft.com/office/drawing/2014/main" id="{04E07FC5-7D6F-7A4E-B10B-B92C70D783C7}"/>
                </a:ext>
              </a:extLst>
            </p:cNvPr>
            <p:cNvSpPr>
              <a:spLocks noChangeAspect="1"/>
            </p:cNvSpPr>
            <p:nvPr/>
          </p:nvSpPr>
          <p:spPr>
            <a:xfrm>
              <a:off x="5688467" y="2126270"/>
              <a:ext cx="275127" cy="274320"/>
            </a:xfrm>
            <a:prstGeom prst="ellipse">
              <a:avLst/>
            </a:prstGeom>
            <a:solidFill>
              <a:srgbClr val="8DBAE3"/>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solidFill>
                  <a:schemeClr val="tx1"/>
                </a:solidFill>
                <a:latin typeface="Cambria" panose="02040503050406030204" pitchFamily="18" charset="0"/>
                <a:cs typeface="Arial" panose="020B0604020202020204" pitchFamily="34" charset="0"/>
              </a:endParaRPr>
            </a:p>
          </p:txBody>
        </p:sp>
        <p:sp>
          <p:nvSpPr>
            <p:cNvPr id="79" name="Oval 78">
              <a:extLst>
                <a:ext uri="{FF2B5EF4-FFF2-40B4-BE49-F238E27FC236}">
                  <a16:creationId xmlns:a16="http://schemas.microsoft.com/office/drawing/2014/main" id="{8E8F7BED-5826-384B-956B-0C949000B887}"/>
                </a:ext>
              </a:extLst>
            </p:cNvPr>
            <p:cNvSpPr>
              <a:spLocks noChangeAspect="1"/>
            </p:cNvSpPr>
            <p:nvPr/>
          </p:nvSpPr>
          <p:spPr>
            <a:xfrm>
              <a:off x="5691294" y="2549008"/>
              <a:ext cx="275127" cy="274320"/>
            </a:xfrm>
            <a:prstGeom prst="ellipse">
              <a:avLst/>
            </a:prstGeom>
            <a:solidFill>
              <a:srgbClr val="8DBAE3"/>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solidFill>
                  <a:schemeClr val="tx1"/>
                </a:solidFill>
                <a:latin typeface="Cambria" panose="02040503050406030204" pitchFamily="18" charset="0"/>
                <a:cs typeface="Arial" panose="020B0604020202020204" pitchFamily="34" charset="0"/>
              </a:endParaRPr>
            </a:p>
          </p:txBody>
        </p:sp>
        <p:sp>
          <p:nvSpPr>
            <p:cNvPr id="80" name="Oval 79">
              <a:extLst>
                <a:ext uri="{FF2B5EF4-FFF2-40B4-BE49-F238E27FC236}">
                  <a16:creationId xmlns:a16="http://schemas.microsoft.com/office/drawing/2014/main" id="{8D03E338-5E29-8143-83BF-C45298D05C4B}"/>
                </a:ext>
              </a:extLst>
            </p:cNvPr>
            <p:cNvSpPr>
              <a:spLocks noChangeAspect="1"/>
            </p:cNvSpPr>
            <p:nvPr/>
          </p:nvSpPr>
          <p:spPr>
            <a:xfrm>
              <a:off x="5678405" y="2996303"/>
              <a:ext cx="275127" cy="274320"/>
            </a:xfrm>
            <a:prstGeom prst="ellipse">
              <a:avLst/>
            </a:prstGeom>
            <a:solidFill>
              <a:srgbClr val="8DBAE3"/>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solidFill>
                  <a:schemeClr val="tx1"/>
                </a:solidFill>
                <a:latin typeface="Cambria" panose="02040503050406030204" pitchFamily="18" charset="0"/>
                <a:cs typeface="Arial" panose="020B0604020202020204" pitchFamily="34" charset="0"/>
              </a:endParaRPr>
            </a:p>
          </p:txBody>
        </p:sp>
      </p:grpSp>
      <p:cxnSp>
        <p:nvCxnSpPr>
          <p:cNvPr id="102" name="Straight Connector 101">
            <a:extLst>
              <a:ext uri="{FF2B5EF4-FFF2-40B4-BE49-F238E27FC236}">
                <a16:creationId xmlns:a16="http://schemas.microsoft.com/office/drawing/2014/main" id="{AA6A1856-AEE7-A243-B70B-EBAD03EEA3FF}"/>
              </a:ext>
            </a:extLst>
          </p:cNvPr>
          <p:cNvCxnSpPr>
            <a:cxnSpLocks/>
          </p:cNvCxnSpPr>
          <p:nvPr/>
        </p:nvCxnSpPr>
        <p:spPr>
          <a:xfrm flipV="1">
            <a:off x="5844255" y="2234793"/>
            <a:ext cx="879073" cy="733439"/>
          </a:xfrm>
          <a:prstGeom prst="line">
            <a:avLst/>
          </a:prstGeom>
          <a:ln w="19050">
            <a:solidFill>
              <a:schemeClr val="accent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46E1673D-E1FD-1A46-8A86-A4CA2E871F0E}"/>
              </a:ext>
            </a:extLst>
          </p:cNvPr>
          <p:cNvCxnSpPr>
            <a:cxnSpLocks/>
          </p:cNvCxnSpPr>
          <p:nvPr/>
        </p:nvCxnSpPr>
        <p:spPr>
          <a:xfrm>
            <a:off x="5842830" y="3268351"/>
            <a:ext cx="781086" cy="452744"/>
          </a:xfrm>
          <a:prstGeom prst="line">
            <a:avLst/>
          </a:prstGeom>
          <a:ln w="19050">
            <a:solidFill>
              <a:schemeClr val="accent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3" name="Rectangle 112">
            <a:extLst>
              <a:ext uri="{FF2B5EF4-FFF2-40B4-BE49-F238E27FC236}">
                <a16:creationId xmlns:a16="http://schemas.microsoft.com/office/drawing/2014/main" id="{F385E4B5-77F7-9644-BF22-0AD50171E5DF}"/>
              </a:ext>
            </a:extLst>
          </p:cNvPr>
          <p:cNvSpPr/>
          <p:nvPr/>
        </p:nvSpPr>
        <p:spPr>
          <a:xfrm>
            <a:off x="8009266" y="2384925"/>
            <a:ext cx="1171603" cy="584775"/>
          </a:xfrm>
          <a:prstGeom prst="rect">
            <a:avLst/>
          </a:prstGeom>
        </p:spPr>
        <p:txBody>
          <a:bodyPr wrap="none">
            <a:spAutoFit/>
          </a:bodyPr>
          <a:lstStyle/>
          <a:p>
            <a:pPr algn="ctr"/>
            <a:r>
              <a:rPr lang="en-US" sz="1600" b="1" dirty="0">
                <a:latin typeface="Cambria" panose="02040503050406030204" pitchFamily="18" charset="0"/>
                <a:cs typeface="Arial" panose="020B0604020202020204" pitchFamily="34" charset="0"/>
              </a:rPr>
              <a:t>Access </a:t>
            </a:r>
          </a:p>
          <a:p>
            <a:pPr algn="ctr"/>
            <a:r>
              <a:rPr lang="en-US" sz="1600" b="1" dirty="0">
                <a:latin typeface="Cambria" panose="02040503050406030204" pitchFamily="18" charset="0"/>
                <a:cs typeface="Arial" panose="020B0604020202020204" pitchFamily="34" charset="0"/>
              </a:rPr>
              <a:t>Transistor</a:t>
            </a:r>
          </a:p>
        </p:txBody>
      </p:sp>
      <p:cxnSp>
        <p:nvCxnSpPr>
          <p:cNvPr id="114" name="Curved Connector 113">
            <a:extLst>
              <a:ext uri="{FF2B5EF4-FFF2-40B4-BE49-F238E27FC236}">
                <a16:creationId xmlns:a16="http://schemas.microsoft.com/office/drawing/2014/main" id="{989F1745-1C13-6644-8CD4-E608166F0117}"/>
              </a:ext>
            </a:extLst>
          </p:cNvPr>
          <p:cNvCxnSpPr>
            <a:cxnSpLocks/>
          </p:cNvCxnSpPr>
          <p:nvPr/>
        </p:nvCxnSpPr>
        <p:spPr>
          <a:xfrm rot="10800000" flipV="1">
            <a:off x="7581725" y="2659802"/>
            <a:ext cx="737464" cy="173017"/>
          </a:xfrm>
          <a:prstGeom prst="curvedConnector3">
            <a:avLst/>
          </a:prstGeom>
          <a:ln w="19050">
            <a:solidFill>
              <a:schemeClr val="accent2"/>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5" name="Rectangle 114">
            <a:extLst>
              <a:ext uri="{FF2B5EF4-FFF2-40B4-BE49-F238E27FC236}">
                <a16:creationId xmlns:a16="http://schemas.microsoft.com/office/drawing/2014/main" id="{553EFAFD-AC09-9046-971C-C3524C4B6471}"/>
              </a:ext>
            </a:extLst>
          </p:cNvPr>
          <p:cNvSpPr/>
          <p:nvPr/>
        </p:nvSpPr>
        <p:spPr>
          <a:xfrm>
            <a:off x="7094187" y="3963601"/>
            <a:ext cx="1089144" cy="584775"/>
          </a:xfrm>
          <a:prstGeom prst="rect">
            <a:avLst/>
          </a:prstGeom>
        </p:spPr>
        <p:txBody>
          <a:bodyPr wrap="none">
            <a:spAutoFit/>
          </a:bodyPr>
          <a:lstStyle/>
          <a:p>
            <a:pPr algn="ctr"/>
            <a:r>
              <a:rPr lang="en-US" sz="1600" b="1" dirty="0">
                <a:latin typeface="Cambria" panose="02040503050406030204" pitchFamily="18" charset="0"/>
                <a:cs typeface="Arial" panose="020B0604020202020204" pitchFamily="34" charset="0"/>
              </a:rPr>
              <a:t>Storage </a:t>
            </a:r>
          </a:p>
          <a:p>
            <a:pPr algn="ctr"/>
            <a:r>
              <a:rPr lang="en-US" sz="1600" b="1" dirty="0">
                <a:latin typeface="Cambria" panose="02040503050406030204" pitchFamily="18" charset="0"/>
                <a:cs typeface="Arial" panose="020B0604020202020204" pitchFamily="34" charset="0"/>
              </a:rPr>
              <a:t>Capacitor</a:t>
            </a:r>
          </a:p>
        </p:txBody>
      </p:sp>
      <p:cxnSp>
        <p:nvCxnSpPr>
          <p:cNvPr id="116" name="Curved Connector 115">
            <a:extLst>
              <a:ext uri="{FF2B5EF4-FFF2-40B4-BE49-F238E27FC236}">
                <a16:creationId xmlns:a16="http://schemas.microsoft.com/office/drawing/2014/main" id="{9C2416E4-85A0-2144-866B-A9048F31510B}"/>
              </a:ext>
            </a:extLst>
          </p:cNvPr>
          <p:cNvCxnSpPr>
            <a:cxnSpLocks/>
            <a:stCxn id="115" idx="1"/>
            <a:endCxn id="124" idx="2"/>
          </p:cNvCxnSpPr>
          <p:nvPr/>
        </p:nvCxnSpPr>
        <p:spPr>
          <a:xfrm rot="10800000">
            <a:off x="6928553" y="3584397"/>
            <a:ext cx="165634" cy="671592"/>
          </a:xfrm>
          <a:prstGeom prst="curvedConnector2">
            <a:avLst/>
          </a:prstGeom>
          <a:ln w="19050">
            <a:solidFill>
              <a:schemeClr val="accent2"/>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6" name="Curved Connector 125">
            <a:extLst>
              <a:ext uri="{FF2B5EF4-FFF2-40B4-BE49-F238E27FC236}">
                <a16:creationId xmlns:a16="http://schemas.microsoft.com/office/drawing/2014/main" id="{D28999CC-54A6-734C-AECF-6CD3E654B59E}"/>
              </a:ext>
            </a:extLst>
          </p:cNvPr>
          <p:cNvCxnSpPr>
            <a:cxnSpLocks/>
            <a:stCxn id="127" idx="3"/>
          </p:cNvCxnSpPr>
          <p:nvPr/>
        </p:nvCxnSpPr>
        <p:spPr>
          <a:xfrm>
            <a:off x="5501710" y="1131417"/>
            <a:ext cx="327306" cy="349222"/>
          </a:xfrm>
          <a:prstGeom prst="curvedConnector2">
            <a:avLst/>
          </a:prstGeom>
          <a:ln w="19050">
            <a:solidFill>
              <a:schemeClr val="accent6"/>
            </a:solidFill>
            <a:prstDash val="solid"/>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7" name="Rectangle 126">
            <a:extLst>
              <a:ext uri="{FF2B5EF4-FFF2-40B4-BE49-F238E27FC236}">
                <a16:creationId xmlns:a16="http://schemas.microsoft.com/office/drawing/2014/main" id="{FDB95212-DA0C-1743-8FCF-8EE64DC17D66}"/>
              </a:ext>
            </a:extLst>
          </p:cNvPr>
          <p:cNvSpPr/>
          <p:nvPr/>
        </p:nvSpPr>
        <p:spPr>
          <a:xfrm>
            <a:off x="4704697" y="962140"/>
            <a:ext cx="797013" cy="338554"/>
          </a:xfrm>
          <a:prstGeom prst="rect">
            <a:avLst/>
          </a:prstGeom>
        </p:spPr>
        <p:txBody>
          <a:bodyPr wrap="none">
            <a:spAutoFit/>
          </a:bodyPr>
          <a:lstStyle/>
          <a:p>
            <a:r>
              <a:rPr lang="en-US" sz="1600" b="1" i="1" dirty="0">
                <a:solidFill>
                  <a:schemeClr val="accent6"/>
                </a:solidFill>
                <a:latin typeface="Cambria" panose="02040503050406030204" pitchFamily="18" charset="0"/>
                <a:cs typeface="Arial" panose="020B0604020202020204" pitchFamily="34" charset="0"/>
              </a:rPr>
              <a:t>Bitline</a:t>
            </a:r>
          </a:p>
        </p:txBody>
      </p:sp>
      <p:cxnSp>
        <p:nvCxnSpPr>
          <p:cNvPr id="128" name="Curved Connector 127">
            <a:extLst>
              <a:ext uri="{FF2B5EF4-FFF2-40B4-BE49-F238E27FC236}">
                <a16:creationId xmlns:a16="http://schemas.microsoft.com/office/drawing/2014/main" id="{07A5A58C-1971-9543-BA58-11EB33E1A329}"/>
              </a:ext>
            </a:extLst>
          </p:cNvPr>
          <p:cNvCxnSpPr>
            <a:cxnSpLocks/>
            <a:stCxn id="129" idx="1"/>
          </p:cNvCxnSpPr>
          <p:nvPr/>
        </p:nvCxnSpPr>
        <p:spPr>
          <a:xfrm rot="10800000" flipV="1">
            <a:off x="6154698" y="1561842"/>
            <a:ext cx="320497" cy="282334"/>
          </a:xfrm>
          <a:prstGeom prst="curvedConnector3">
            <a:avLst/>
          </a:prstGeom>
          <a:ln w="19050">
            <a:solidFill>
              <a:srgbClr val="C00000"/>
            </a:solidFill>
            <a:prstDash val="solid"/>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9" name="Rectangle 128">
            <a:extLst>
              <a:ext uri="{FF2B5EF4-FFF2-40B4-BE49-F238E27FC236}">
                <a16:creationId xmlns:a16="http://schemas.microsoft.com/office/drawing/2014/main" id="{1A5DAC68-9EDF-564A-92D9-1455B2912D78}"/>
              </a:ext>
            </a:extLst>
          </p:cNvPr>
          <p:cNvSpPr/>
          <p:nvPr/>
        </p:nvSpPr>
        <p:spPr>
          <a:xfrm>
            <a:off x="6475194" y="1392565"/>
            <a:ext cx="1029256" cy="338554"/>
          </a:xfrm>
          <a:prstGeom prst="rect">
            <a:avLst/>
          </a:prstGeom>
        </p:spPr>
        <p:txBody>
          <a:bodyPr wrap="none">
            <a:spAutoFit/>
          </a:bodyPr>
          <a:lstStyle/>
          <a:p>
            <a:r>
              <a:rPr lang="en-US" sz="1600" b="1" i="1" dirty="0" err="1">
                <a:solidFill>
                  <a:srgbClr val="C00000"/>
                </a:solidFill>
                <a:latin typeface="Cambria" panose="02040503050406030204" pitchFamily="18" charset="0"/>
                <a:cs typeface="Arial" panose="020B0604020202020204" pitchFamily="34" charset="0"/>
              </a:rPr>
              <a:t>Wordline</a:t>
            </a:r>
            <a:endParaRPr lang="en-US" sz="1600" b="1" i="1" dirty="0">
              <a:solidFill>
                <a:srgbClr val="C00000"/>
              </a:solidFill>
              <a:latin typeface="Cambria" panose="02040503050406030204" pitchFamily="18" charset="0"/>
              <a:cs typeface="Arial" panose="020B0604020202020204" pitchFamily="34" charset="0"/>
            </a:endParaRPr>
          </a:p>
        </p:txBody>
      </p:sp>
      <p:grpSp>
        <p:nvGrpSpPr>
          <p:cNvPr id="176" name="Group 175">
            <a:extLst>
              <a:ext uri="{FF2B5EF4-FFF2-40B4-BE49-F238E27FC236}">
                <a16:creationId xmlns:a16="http://schemas.microsoft.com/office/drawing/2014/main" id="{CD7123E7-0497-8A42-8D46-25C93209D69C}"/>
              </a:ext>
            </a:extLst>
          </p:cNvPr>
          <p:cNvGrpSpPr/>
          <p:nvPr/>
        </p:nvGrpSpPr>
        <p:grpSpPr>
          <a:xfrm>
            <a:off x="6823289" y="2234793"/>
            <a:ext cx="1185561" cy="1389125"/>
            <a:chOff x="6823289" y="2234793"/>
            <a:chExt cx="1185561" cy="1389125"/>
          </a:xfrm>
        </p:grpSpPr>
        <p:grpSp>
          <p:nvGrpSpPr>
            <p:cNvPr id="174" name="Group 173">
              <a:extLst>
                <a:ext uri="{FF2B5EF4-FFF2-40B4-BE49-F238E27FC236}">
                  <a16:creationId xmlns:a16="http://schemas.microsoft.com/office/drawing/2014/main" id="{6D31D841-6E68-8448-90F5-FD3D0ECAA46D}"/>
                </a:ext>
              </a:extLst>
            </p:cNvPr>
            <p:cNvGrpSpPr/>
            <p:nvPr/>
          </p:nvGrpSpPr>
          <p:grpSpPr>
            <a:xfrm>
              <a:off x="6823289" y="3018739"/>
              <a:ext cx="208915" cy="565658"/>
              <a:chOff x="6823289" y="3018739"/>
              <a:chExt cx="208915" cy="565658"/>
            </a:xfrm>
          </p:grpSpPr>
          <p:cxnSp>
            <p:nvCxnSpPr>
              <p:cNvPr id="111" name="Straight Connector 110">
                <a:extLst>
                  <a:ext uri="{FF2B5EF4-FFF2-40B4-BE49-F238E27FC236}">
                    <a16:creationId xmlns:a16="http://schemas.microsoft.com/office/drawing/2014/main" id="{26E415A8-E169-3F42-A1A5-9F72867A3D60}"/>
                  </a:ext>
                </a:extLst>
              </p:cNvPr>
              <p:cNvCxnSpPr>
                <a:cxnSpLocks/>
              </p:cNvCxnSpPr>
              <p:nvPr/>
            </p:nvCxnSpPr>
            <p:spPr>
              <a:xfrm>
                <a:off x="6913650" y="3018739"/>
                <a:ext cx="0" cy="279715"/>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2" name="Rectangle 111">
                <a:extLst>
                  <a:ext uri="{FF2B5EF4-FFF2-40B4-BE49-F238E27FC236}">
                    <a16:creationId xmlns:a16="http://schemas.microsoft.com/office/drawing/2014/main" id="{741AB27F-7CAA-FF48-A60B-2AC24806457A}"/>
                  </a:ext>
                </a:extLst>
              </p:cNvPr>
              <p:cNvSpPr/>
              <p:nvPr/>
            </p:nvSpPr>
            <p:spPr>
              <a:xfrm>
                <a:off x="6823289" y="3273055"/>
                <a:ext cx="208915" cy="308304"/>
              </a:xfrm>
              <a:prstGeom prst="rect">
                <a:avLst/>
              </a:prstGeom>
              <a:solidFill>
                <a:srgbClr val="F2F2F2"/>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3200" b="1" dirty="0">
                  <a:solidFill>
                    <a:schemeClr val="tx1"/>
                  </a:solidFill>
                  <a:effectLst>
                    <a:outerShdw blurRad="38100" dist="38100" dir="2700000" algn="tl">
                      <a:srgbClr val="000000">
                        <a:alpha val="43137"/>
                      </a:srgbClr>
                    </a:outerShdw>
                  </a:effectLst>
                  <a:latin typeface="Cambria" panose="02040503050406030204" pitchFamily="18" charset="0"/>
                </a:endParaRPr>
              </a:p>
            </p:txBody>
          </p:sp>
          <p:sp>
            <p:nvSpPr>
              <p:cNvPr id="124" name="Rectangle 123">
                <a:extLst>
                  <a:ext uri="{FF2B5EF4-FFF2-40B4-BE49-F238E27FC236}">
                    <a16:creationId xmlns:a16="http://schemas.microsoft.com/office/drawing/2014/main" id="{790AA504-68AC-A94E-9383-4E39BCE9CB3A}"/>
                  </a:ext>
                </a:extLst>
              </p:cNvPr>
              <p:cNvSpPr/>
              <p:nvPr/>
            </p:nvSpPr>
            <p:spPr>
              <a:xfrm>
                <a:off x="6824903" y="3413572"/>
                <a:ext cx="207300" cy="170825"/>
              </a:xfrm>
              <a:prstGeom prst="rect">
                <a:avLst/>
              </a:prstGeom>
              <a:solidFill>
                <a:srgbClr val="8DBAE4"/>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3200" b="1" dirty="0">
                  <a:solidFill>
                    <a:schemeClr val="tx1"/>
                  </a:solidFill>
                  <a:effectLst>
                    <a:outerShdw blurRad="38100" dist="38100" dir="2700000" algn="tl">
                      <a:srgbClr val="000000">
                        <a:alpha val="43137"/>
                      </a:srgbClr>
                    </a:outerShdw>
                  </a:effectLst>
                  <a:latin typeface="Cambria" panose="02040503050406030204" pitchFamily="18" charset="0"/>
                </a:endParaRPr>
              </a:p>
            </p:txBody>
          </p:sp>
        </p:grpSp>
        <p:grpSp>
          <p:nvGrpSpPr>
            <p:cNvPr id="173" name="Group 172">
              <a:extLst>
                <a:ext uri="{FF2B5EF4-FFF2-40B4-BE49-F238E27FC236}">
                  <a16:creationId xmlns:a16="http://schemas.microsoft.com/office/drawing/2014/main" id="{11AB58AF-0A03-2347-9062-B27CEBDCAB9F}"/>
                </a:ext>
              </a:extLst>
            </p:cNvPr>
            <p:cNvGrpSpPr/>
            <p:nvPr/>
          </p:nvGrpSpPr>
          <p:grpSpPr>
            <a:xfrm>
              <a:off x="6848957" y="2234793"/>
              <a:ext cx="923523" cy="797975"/>
              <a:chOff x="6848957" y="2234793"/>
              <a:chExt cx="923523" cy="797975"/>
            </a:xfrm>
          </p:grpSpPr>
          <p:grpSp>
            <p:nvGrpSpPr>
              <p:cNvPr id="108" name="Group 107">
                <a:extLst>
                  <a:ext uri="{FF2B5EF4-FFF2-40B4-BE49-F238E27FC236}">
                    <a16:creationId xmlns:a16="http://schemas.microsoft.com/office/drawing/2014/main" id="{11533A39-5FFC-7A45-A4E1-96A753327ABC}"/>
                  </a:ext>
                </a:extLst>
              </p:cNvPr>
              <p:cNvGrpSpPr/>
              <p:nvPr/>
            </p:nvGrpSpPr>
            <p:grpSpPr>
              <a:xfrm>
                <a:off x="6906562" y="2523272"/>
                <a:ext cx="787634" cy="509496"/>
                <a:chOff x="3838575" y="2895602"/>
                <a:chExt cx="520698" cy="323849"/>
              </a:xfrm>
            </p:grpSpPr>
            <p:cxnSp>
              <p:nvCxnSpPr>
                <p:cNvPr id="117" name="Straight Connector 116">
                  <a:extLst>
                    <a:ext uri="{FF2B5EF4-FFF2-40B4-BE49-F238E27FC236}">
                      <a16:creationId xmlns:a16="http://schemas.microsoft.com/office/drawing/2014/main" id="{AB3A5992-A921-C74D-8D5A-F7817A2BF9D9}"/>
                    </a:ext>
                  </a:extLst>
                </p:cNvPr>
                <p:cNvCxnSpPr/>
                <p:nvPr/>
              </p:nvCxnSpPr>
              <p:spPr>
                <a:xfrm>
                  <a:off x="3838575" y="3214688"/>
                  <a:ext cx="180975" cy="0"/>
                </a:xfrm>
                <a:prstGeom prst="line">
                  <a:avLst/>
                </a:prstGeom>
                <a:ln w="28575">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5621B20-BFE1-1847-80FB-1747AB02A45E}"/>
                    </a:ext>
                  </a:extLst>
                </p:cNvPr>
                <p:cNvCxnSpPr/>
                <p:nvPr/>
              </p:nvCxnSpPr>
              <p:spPr>
                <a:xfrm>
                  <a:off x="4010024" y="3086102"/>
                  <a:ext cx="180975" cy="0"/>
                </a:xfrm>
                <a:prstGeom prst="line">
                  <a:avLst/>
                </a:prstGeom>
                <a:ln w="28575">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F51E0E0-C4BD-F34E-8FB0-74FCF615E09F}"/>
                    </a:ext>
                  </a:extLst>
                </p:cNvPr>
                <p:cNvCxnSpPr>
                  <a:cxnSpLocks/>
                </p:cNvCxnSpPr>
                <p:nvPr/>
              </p:nvCxnSpPr>
              <p:spPr>
                <a:xfrm flipV="1">
                  <a:off x="4014787" y="3081339"/>
                  <a:ext cx="0" cy="138112"/>
                </a:xfrm>
                <a:prstGeom prst="line">
                  <a:avLst/>
                </a:prstGeom>
                <a:ln w="28575">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67EEC9A-F940-AF46-BA5E-8C0C4022EFD7}"/>
                    </a:ext>
                  </a:extLst>
                </p:cNvPr>
                <p:cNvCxnSpPr>
                  <a:cxnSpLocks/>
                </p:cNvCxnSpPr>
                <p:nvPr/>
              </p:nvCxnSpPr>
              <p:spPr>
                <a:xfrm flipV="1">
                  <a:off x="4192733" y="3081339"/>
                  <a:ext cx="0" cy="138112"/>
                </a:xfrm>
                <a:prstGeom prst="line">
                  <a:avLst/>
                </a:prstGeom>
                <a:ln w="28575">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3FF963C-683A-6E41-A522-F27D0241B87A}"/>
                    </a:ext>
                  </a:extLst>
                </p:cNvPr>
                <p:cNvCxnSpPr>
                  <a:cxnSpLocks/>
                </p:cNvCxnSpPr>
                <p:nvPr/>
              </p:nvCxnSpPr>
              <p:spPr>
                <a:xfrm flipV="1">
                  <a:off x="4186162" y="3211513"/>
                  <a:ext cx="173111" cy="3288"/>
                </a:xfrm>
                <a:prstGeom prst="line">
                  <a:avLst/>
                </a:prstGeom>
                <a:ln w="28575">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318910E0-A70F-AE46-95F2-1EDD17BD7B92}"/>
                    </a:ext>
                  </a:extLst>
                </p:cNvPr>
                <p:cNvCxnSpPr/>
                <p:nvPr/>
              </p:nvCxnSpPr>
              <p:spPr>
                <a:xfrm>
                  <a:off x="4010023" y="3033714"/>
                  <a:ext cx="180975" cy="0"/>
                </a:xfrm>
                <a:prstGeom prst="line">
                  <a:avLst/>
                </a:prstGeom>
                <a:ln w="28575">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ACC641A6-E640-3240-8EA0-C65B79C3A7C0}"/>
                    </a:ext>
                  </a:extLst>
                </p:cNvPr>
                <p:cNvCxnSpPr>
                  <a:cxnSpLocks/>
                </p:cNvCxnSpPr>
                <p:nvPr/>
              </p:nvCxnSpPr>
              <p:spPr>
                <a:xfrm flipV="1">
                  <a:off x="4100510" y="2895602"/>
                  <a:ext cx="0" cy="138112"/>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10" name="Straight Connector 109">
                <a:extLst>
                  <a:ext uri="{FF2B5EF4-FFF2-40B4-BE49-F238E27FC236}">
                    <a16:creationId xmlns:a16="http://schemas.microsoft.com/office/drawing/2014/main" id="{C37ED91F-8479-634C-BBC0-34C5C6B10762}"/>
                  </a:ext>
                </a:extLst>
              </p:cNvPr>
              <p:cNvCxnSpPr/>
              <p:nvPr/>
            </p:nvCxnSpPr>
            <p:spPr>
              <a:xfrm>
                <a:off x="6906562" y="2523272"/>
                <a:ext cx="850072" cy="0"/>
              </a:xfrm>
              <a:prstGeom prst="line">
                <a:avLst/>
              </a:prstGeom>
              <a:ln w="190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6" name="Rectangle 135">
                <a:extLst>
                  <a:ext uri="{FF2B5EF4-FFF2-40B4-BE49-F238E27FC236}">
                    <a16:creationId xmlns:a16="http://schemas.microsoft.com/office/drawing/2014/main" id="{87A68490-56A3-244B-B8A6-8A010E4112BD}"/>
                  </a:ext>
                </a:extLst>
              </p:cNvPr>
              <p:cNvSpPr/>
              <p:nvPr/>
            </p:nvSpPr>
            <p:spPr>
              <a:xfrm>
                <a:off x="6848957" y="2234793"/>
                <a:ext cx="923523" cy="307777"/>
              </a:xfrm>
              <a:prstGeom prst="rect">
                <a:avLst/>
              </a:prstGeom>
            </p:spPr>
            <p:txBody>
              <a:bodyPr wrap="none">
                <a:spAutoFit/>
              </a:bodyPr>
              <a:lstStyle/>
              <a:p>
                <a:r>
                  <a:rPr lang="en-US" sz="1400" b="1" i="1" dirty="0" err="1">
                    <a:solidFill>
                      <a:srgbClr val="C00000"/>
                    </a:solidFill>
                    <a:latin typeface="Cambria" panose="02040503050406030204" pitchFamily="18" charset="0"/>
                    <a:cs typeface="Arial" panose="020B0604020202020204" pitchFamily="34" charset="0"/>
                  </a:rPr>
                  <a:t>Wordline</a:t>
                </a:r>
                <a:endParaRPr lang="en-US" sz="1400" b="1" i="1" dirty="0">
                  <a:solidFill>
                    <a:srgbClr val="C00000"/>
                  </a:solidFill>
                  <a:latin typeface="Cambria" panose="02040503050406030204" pitchFamily="18" charset="0"/>
                  <a:cs typeface="Arial" panose="020B0604020202020204" pitchFamily="34" charset="0"/>
                </a:endParaRPr>
              </a:p>
            </p:txBody>
          </p:sp>
        </p:grpSp>
        <p:grpSp>
          <p:nvGrpSpPr>
            <p:cNvPr id="175" name="Group 174">
              <a:extLst>
                <a:ext uri="{FF2B5EF4-FFF2-40B4-BE49-F238E27FC236}">
                  <a16:creationId xmlns:a16="http://schemas.microsoft.com/office/drawing/2014/main" id="{CD940C29-F6E0-BD49-98D6-9E98B105A50D}"/>
                </a:ext>
              </a:extLst>
            </p:cNvPr>
            <p:cNvGrpSpPr/>
            <p:nvPr/>
          </p:nvGrpSpPr>
          <p:grpSpPr>
            <a:xfrm>
              <a:off x="7691794" y="2903849"/>
              <a:ext cx="317056" cy="720069"/>
              <a:chOff x="7691794" y="2903849"/>
              <a:chExt cx="317056" cy="720069"/>
            </a:xfrm>
          </p:grpSpPr>
          <p:cxnSp>
            <p:nvCxnSpPr>
              <p:cNvPr id="109" name="Straight Connector 108">
                <a:extLst>
                  <a:ext uri="{FF2B5EF4-FFF2-40B4-BE49-F238E27FC236}">
                    <a16:creationId xmlns:a16="http://schemas.microsoft.com/office/drawing/2014/main" id="{BAB63DA0-9E90-1B4E-B20C-7E2BE143A1EE}"/>
                  </a:ext>
                </a:extLst>
              </p:cNvPr>
              <p:cNvCxnSpPr>
                <a:cxnSpLocks/>
              </p:cNvCxnSpPr>
              <p:nvPr/>
            </p:nvCxnSpPr>
            <p:spPr>
              <a:xfrm>
                <a:off x="7691794" y="3011246"/>
                <a:ext cx="0" cy="447538"/>
              </a:xfrm>
              <a:prstGeom prst="line">
                <a:avLst/>
              </a:prstGeom>
              <a:ln w="1905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7" name="Rectangle 136">
                <a:extLst>
                  <a:ext uri="{FF2B5EF4-FFF2-40B4-BE49-F238E27FC236}">
                    <a16:creationId xmlns:a16="http://schemas.microsoft.com/office/drawing/2014/main" id="{ED4785E6-4DAA-6D4F-9E15-EC33689DA909}"/>
                  </a:ext>
                </a:extLst>
              </p:cNvPr>
              <p:cNvSpPr/>
              <p:nvPr/>
            </p:nvSpPr>
            <p:spPr>
              <a:xfrm rot="16200000">
                <a:off x="7494927" y="3109995"/>
                <a:ext cx="720069" cy="307777"/>
              </a:xfrm>
              <a:prstGeom prst="rect">
                <a:avLst/>
              </a:prstGeom>
            </p:spPr>
            <p:txBody>
              <a:bodyPr wrap="none">
                <a:spAutoFit/>
              </a:bodyPr>
              <a:lstStyle/>
              <a:p>
                <a:r>
                  <a:rPr lang="en-US" sz="1400" b="1" i="1" dirty="0">
                    <a:solidFill>
                      <a:schemeClr val="accent6"/>
                    </a:solidFill>
                    <a:latin typeface="Cambria" panose="02040503050406030204" pitchFamily="18" charset="0"/>
                    <a:cs typeface="Arial" panose="020B0604020202020204" pitchFamily="34" charset="0"/>
                  </a:rPr>
                  <a:t>Bitline</a:t>
                </a:r>
              </a:p>
            </p:txBody>
          </p:sp>
        </p:grpSp>
      </p:grpSp>
      <p:cxnSp>
        <p:nvCxnSpPr>
          <p:cNvPr id="141" name="Straight Connector 140">
            <a:extLst>
              <a:ext uri="{FF2B5EF4-FFF2-40B4-BE49-F238E27FC236}">
                <a16:creationId xmlns:a16="http://schemas.microsoft.com/office/drawing/2014/main" id="{9E61F23E-59F0-174D-97D9-87456C530A4D}"/>
              </a:ext>
            </a:extLst>
          </p:cNvPr>
          <p:cNvCxnSpPr>
            <a:cxnSpLocks/>
          </p:cNvCxnSpPr>
          <p:nvPr/>
        </p:nvCxnSpPr>
        <p:spPr>
          <a:xfrm flipH="1">
            <a:off x="1886821" y="1567517"/>
            <a:ext cx="1714222" cy="591776"/>
          </a:xfrm>
          <a:prstGeom prst="line">
            <a:avLst/>
          </a:prstGeom>
          <a:ln w="1905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3" name="Rounded Rectangle 2">
            <a:extLst>
              <a:ext uri="{FF2B5EF4-FFF2-40B4-BE49-F238E27FC236}">
                <a16:creationId xmlns:a16="http://schemas.microsoft.com/office/drawing/2014/main" id="{3E6D0186-186A-294A-86EB-C43553828912}"/>
              </a:ext>
            </a:extLst>
          </p:cNvPr>
          <p:cNvSpPr/>
          <p:nvPr/>
        </p:nvSpPr>
        <p:spPr>
          <a:xfrm>
            <a:off x="3635211" y="3404470"/>
            <a:ext cx="2367580" cy="340859"/>
          </a:xfrm>
          <a:prstGeom prst="roundRect">
            <a:avLst/>
          </a:prstGeom>
          <a:solidFill>
            <a:schemeClr val="accent4">
              <a:lumMod val="20000"/>
              <a:lumOff val="80000"/>
            </a:schemeClr>
          </a:solid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2" name="Straight Connector 141">
            <a:extLst>
              <a:ext uri="{FF2B5EF4-FFF2-40B4-BE49-F238E27FC236}">
                <a16:creationId xmlns:a16="http://schemas.microsoft.com/office/drawing/2014/main" id="{76A6BAB0-7CD1-BE46-9841-31181123A1C5}"/>
              </a:ext>
            </a:extLst>
          </p:cNvPr>
          <p:cNvCxnSpPr>
            <a:cxnSpLocks/>
          </p:cNvCxnSpPr>
          <p:nvPr/>
        </p:nvCxnSpPr>
        <p:spPr>
          <a:xfrm flipH="1" flipV="1">
            <a:off x="1902619" y="2627659"/>
            <a:ext cx="1638290" cy="596275"/>
          </a:xfrm>
          <a:prstGeom prst="line">
            <a:avLst/>
          </a:prstGeom>
          <a:ln w="1905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45" name="TextBox 144">
            <a:extLst>
              <a:ext uri="{FF2B5EF4-FFF2-40B4-BE49-F238E27FC236}">
                <a16:creationId xmlns:a16="http://schemas.microsoft.com/office/drawing/2014/main" id="{388DABE2-7D16-E941-AA4B-32316D3A244F}"/>
              </a:ext>
            </a:extLst>
          </p:cNvPr>
          <p:cNvSpPr txBox="1"/>
          <p:nvPr/>
        </p:nvSpPr>
        <p:spPr>
          <a:xfrm>
            <a:off x="-46889" y="1970324"/>
            <a:ext cx="2840107"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prstClr val="black">
                    <a:lumMod val="75000"/>
                    <a:lumOff val="25000"/>
                  </a:prstClr>
                </a:solidFill>
                <a:effectLst/>
                <a:uLnTx/>
                <a:uFillTx/>
                <a:latin typeface="Cambria" panose="02040503050406030204" pitchFamily="18" charset="0"/>
              </a:rPr>
              <a:t>Subarray</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prstClr val="black">
                    <a:lumMod val="75000"/>
                    <a:lumOff val="25000"/>
                  </a:prstClr>
                </a:solidFill>
                <a:latin typeface="Cambria" panose="02040503050406030204" pitchFamily="18" charset="0"/>
              </a:rPr>
              <a:t>(</a:t>
            </a:r>
            <a:r>
              <a:rPr kumimoji="0" lang="en-US" b="1" i="0" u="none" strike="noStrike" kern="1200" cap="none" spc="0" normalizeH="0" baseline="0" noProof="0" dirty="0">
                <a:ln>
                  <a:noFill/>
                </a:ln>
                <a:solidFill>
                  <a:prstClr val="black">
                    <a:lumMod val="75000"/>
                    <a:lumOff val="25000"/>
                  </a:prstClr>
                </a:solidFill>
                <a:effectLst/>
                <a:uLnTx/>
                <a:uFillTx/>
                <a:latin typeface="Cambria" panose="02040503050406030204" pitchFamily="18" charset="0"/>
              </a:rPr>
              <a:t>2D Array</a:t>
            </a:r>
            <a:r>
              <a:rPr kumimoji="0" lang="en-US" b="1" i="0" u="none" strike="noStrike" kern="1200" cap="none" spc="0" normalizeH="0" noProof="0" dirty="0">
                <a:ln>
                  <a:noFill/>
                </a:ln>
                <a:solidFill>
                  <a:prstClr val="black">
                    <a:lumMod val="75000"/>
                    <a:lumOff val="25000"/>
                  </a:prstClr>
                </a:solidFill>
                <a:effectLst/>
                <a:uLnTx/>
                <a:uFillTx/>
                <a:latin typeface="Cambria" panose="02040503050406030204" pitchFamily="18" charset="0"/>
              </a:rPr>
              <a:t> </a:t>
            </a:r>
            <a:r>
              <a:rPr kumimoji="0" lang="en-US" b="1" i="0" u="none" strike="noStrike" kern="1200" cap="none" spc="0" normalizeH="0" baseline="0" noProof="0" dirty="0">
                <a:ln>
                  <a:noFill/>
                </a:ln>
                <a:solidFill>
                  <a:prstClr val="black">
                    <a:lumMod val="75000"/>
                    <a:lumOff val="25000"/>
                  </a:prstClr>
                </a:solidFill>
                <a:effectLst/>
                <a:uLnTx/>
                <a:uFillTx/>
                <a:latin typeface="Cambria" panose="02040503050406030204" pitchFamily="18" charset="0"/>
              </a:rPr>
              <a:t>of </a:t>
            </a:r>
            <a:r>
              <a:rPr lang="en-US" b="1" dirty="0">
                <a:solidFill>
                  <a:prstClr val="black">
                    <a:lumMod val="75000"/>
                    <a:lumOff val="25000"/>
                  </a:prstClr>
                </a:solidFill>
                <a:latin typeface="Cambria" panose="02040503050406030204" pitchFamily="18" charset="0"/>
              </a:rPr>
              <a:t>DRAM Cells)</a:t>
            </a:r>
            <a:endParaRPr kumimoji="0" lang="en-US" b="1" i="0" u="none" strike="noStrike" kern="1200" cap="none" spc="0" normalizeH="0" baseline="0" noProof="0" dirty="0">
              <a:ln>
                <a:noFill/>
              </a:ln>
              <a:solidFill>
                <a:prstClr val="black">
                  <a:lumMod val="75000"/>
                  <a:lumOff val="25000"/>
                </a:prstClr>
              </a:solidFill>
              <a:effectLst/>
              <a:uLnTx/>
              <a:uFillTx/>
              <a:latin typeface="Cambria" panose="02040503050406030204" pitchFamily="18" charset="0"/>
            </a:endParaRPr>
          </a:p>
        </p:txBody>
      </p:sp>
      <p:sp>
        <p:nvSpPr>
          <p:cNvPr id="146" name="TextBox 145">
            <a:extLst>
              <a:ext uri="{FF2B5EF4-FFF2-40B4-BE49-F238E27FC236}">
                <a16:creationId xmlns:a16="http://schemas.microsoft.com/office/drawing/2014/main" id="{0B6EFC29-7C74-B547-8855-0FE3DC323D6A}"/>
              </a:ext>
            </a:extLst>
          </p:cNvPr>
          <p:cNvSpPr txBox="1"/>
          <p:nvPr/>
        </p:nvSpPr>
        <p:spPr>
          <a:xfrm>
            <a:off x="675580" y="3296050"/>
            <a:ext cx="1962460"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prstClr val="black">
                    <a:lumMod val="75000"/>
                    <a:lumOff val="25000"/>
                  </a:prstClr>
                </a:solidFill>
                <a:latin typeface="Cambria" panose="02040503050406030204" pitchFamily="18" charset="0"/>
              </a:rPr>
              <a:t>Sense Amplifiers</a:t>
            </a:r>
            <a:endParaRPr kumimoji="0" lang="en-US" b="1" i="0" u="none" strike="noStrike" kern="1200" cap="none" spc="0" normalizeH="0" baseline="0" noProof="0" dirty="0">
              <a:ln>
                <a:noFill/>
              </a:ln>
              <a:solidFill>
                <a:prstClr val="black">
                  <a:lumMod val="75000"/>
                  <a:lumOff val="25000"/>
                </a:prstClr>
              </a:solidFill>
              <a:effectLst/>
              <a:uLnTx/>
              <a:uFillTx/>
              <a:latin typeface="Cambria" panose="02040503050406030204" pitchFamily="18" charset="0"/>
            </a:endParaRPr>
          </a:p>
        </p:txBody>
      </p:sp>
      <p:sp>
        <p:nvSpPr>
          <p:cNvPr id="163" name="TextBox 162">
            <a:extLst>
              <a:ext uri="{FF2B5EF4-FFF2-40B4-BE49-F238E27FC236}">
                <a16:creationId xmlns:a16="http://schemas.microsoft.com/office/drawing/2014/main" id="{14C68C6B-18F6-994D-999D-66F7123B472C}"/>
              </a:ext>
            </a:extLst>
          </p:cNvPr>
          <p:cNvSpPr txBox="1"/>
          <p:nvPr/>
        </p:nvSpPr>
        <p:spPr>
          <a:xfrm>
            <a:off x="4050656" y="6385174"/>
            <a:ext cx="1691490"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prstClr val="black">
                    <a:lumMod val="75000"/>
                    <a:lumOff val="25000"/>
                  </a:prstClr>
                </a:solidFill>
                <a:latin typeface="Cambria" panose="02040503050406030204" pitchFamily="18" charset="0"/>
              </a:rPr>
              <a:t>DRAM Module</a:t>
            </a:r>
            <a:endParaRPr kumimoji="0" lang="en-US" b="1" i="0" u="none" strike="noStrike" kern="1200" cap="none" spc="0" normalizeH="0" baseline="0" noProof="0" dirty="0">
              <a:ln>
                <a:noFill/>
              </a:ln>
              <a:solidFill>
                <a:prstClr val="black">
                  <a:lumMod val="75000"/>
                  <a:lumOff val="25000"/>
                </a:prstClr>
              </a:solidFill>
              <a:effectLst/>
              <a:uLnTx/>
              <a:uFillTx/>
              <a:latin typeface="Cambria" panose="02040503050406030204" pitchFamily="18" charset="0"/>
            </a:endParaRPr>
          </a:p>
        </p:txBody>
      </p:sp>
      <p:cxnSp>
        <p:nvCxnSpPr>
          <p:cNvPr id="148" name="Straight Arrow Connector 147">
            <a:extLst>
              <a:ext uri="{FF2B5EF4-FFF2-40B4-BE49-F238E27FC236}">
                <a16:creationId xmlns:a16="http://schemas.microsoft.com/office/drawing/2014/main" id="{1D579AE1-80C7-DA47-954B-887CE1F48E4C}"/>
              </a:ext>
            </a:extLst>
          </p:cNvPr>
          <p:cNvCxnSpPr>
            <a:cxnSpLocks/>
          </p:cNvCxnSpPr>
          <p:nvPr/>
        </p:nvCxnSpPr>
        <p:spPr>
          <a:xfrm flipV="1">
            <a:off x="2730195" y="3504036"/>
            <a:ext cx="958053" cy="10416"/>
          </a:xfrm>
          <a:prstGeom prst="straightConnector1">
            <a:avLst/>
          </a:prstGeom>
          <a:ln w="1905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64" name="TextBox 163">
            <a:extLst>
              <a:ext uri="{FF2B5EF4-FFF2-40B4-BE49-F238E27FC236}">
                <a16:creationId xmlns:a16="http://schemas.microsoft.com/office/drawing/2014/main" id="{3FB038A0-ABBA-CD44-9844-EF45CF503AEC}"/>
              </a:ext>
            </a:extLst>
          </p:cNvPr>
          <p:cNvSpPr txBox="1"/>
          <p:nvPr/>
        </p:nvSpPr>
        <p:spPr>
          <a:xfrm>
            <a:off x="44225" y="5633495"/>
            <a:ext cx="1483098"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prstClr val="black">
                    <a:lumMod val="75000"/>
                    <a:lumOff val="25000"/>
                  </a:prstClr>
                </a:solidFill>
                <a:effectLst/>
                <a:uLnTx/>
                <a:uFillTx/>
                <a:latin typeface="Cambria" panose="02040503050406030204" pitchFamily="18" charset="0"/>
              </a:rPr>
              <a:t>DRAM Chips</a:t>
            </a:r>
          </a:p>
        </p:txBody>
      </p:sp>
      <p:cxnSp>
        <p:nvCxnSpPr>
          <p:cNvPr id="165" name="Straight Arrow Connector 164">
            <a:extLst>
              <a:ext uri="{FF2B5EF4-FFF2-40B4-BE49-F238E27FC236}">
                <a16:creationId xmlns:a16="http://schemas.microsoft.com/office/drawing/2014/main" id="{CED732EE-6E69-0447-B635-5DB7A0351672}"/>
              </a:ext>
            </a:extLst>
          </p:cNvPr>
          <p:cNvCxnSpPr>
            <a:cxnSpLocks/>
            <a:stCxn id="164" idx="3"/>
            <a:endCxn id="7" idx="1"/>
          </p:cNvCxnSpPr>
          <p:nvPr/>
        </p:nvCxnSpPr>
        <p:spPr>
          <a:xfrm>
            <a:off x="1527323" y="5818161"/>
            <a:ext cx="477651" cy="9126"/>
          </a:xfrm>
          <a:prstGeom prst="straightConnector1">
            <a:avLst/>
          </a:prstGeom>
          <a:ln w="1905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67" name="TextBox 166">
            <a:extLst>
              <a:ext uri="{FF2B5EF4-FFF2-40B4-BE49-F238E27FC236}">
                <a16:creationId xmlns:a16="http://schemas.microsoft.com/office/drawing/2014/main" id="{FBD6D468-E7C9-1046-948C-FCFD5DCF1F23}"/>
              </a:ext>
            </a:extLst>
          </p:cNvPr>
          <p:cNvSpPr txBox="1"/>
          <p:nvPr/>
        </p:nvSpPr>
        <p:spPr>
          <a:xfrm>
            <a:off x="3911392" y="4163815"/>
            <a:ext cx="1446230"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prstClr val="black">
                    <a:lumMod val="75000"/>
                    <a:lumOff val="25000"/>
                  </a:prstClr>
                </a:solidFill>
                <a:latin typeface="Cambria" panose="02040503050406030204" pitchFamily="18" charset="0"/>
              </a:rPr>
              <a:t>DRAM Bank</a:t>
            </a:r>
            <a:endParaRPr kumimoji="0" lang="en-US" b="1" i="0" u="none" strike="noStrike" kern="1200" cap="none" spc="0" normalizeH="0" baseline="0" noProof="0" dirty="0">
              <a:ln>
                <a:noFill/>
              </a:ln>
              <a:solidFill>
                <a:prstClr val="black">
                  <a:lumMod val="75000"/>
                  <a:lumOff val="25000"/>
                </a:prstClr>
              </a:solidFill>
              <a:effectLst/>
              <a:uLnTx/>
              <a:uFillTx/>
              <a:latin typeface="Cambria" panose="02040503050406030204" pitchFamily="18" charset="0"/>
            </a:endParaRPr>
          </a:p>
        </p:txBody>
      </p:sp>
      <p:sp>
        <p:nvSpPr>
          <p:cNvPr id="170" name="Rectangle 169">
            <a:extLst>
              <a:ext uri="{FF2B5EF4-FFF2-40B4-BE49-F238E27FC236}">
                <a16:creationId xmlns:a16="http://schemas.microsoft.com/office/drawing/2014/main" id="{9DD3745A-6058-374C-9DD2-2E2F7D3AF082}"/>
              </a:ext>
            </a:extLst>
          </p:cNvPr>
          <p:cNvSpPr/>
          <p:nvPr/>
        </p:nvSpPr>
        <p:spPr>
          <a:xfrm>
            <a:off x="6705311" y="1853142"/>
            <a:ext cx="1396536" cy="369332"/>
          </a:xfrm>
          <a:prstGeom prst="rect">
            <a:avLst/>
          </a:prstGeom>
        </p:spPr>
        <p:txBody>
          <a:bodyPr wrap="none">
            <a:spAutoFit/>
          </a:bodyPr>
          <a:lstStyle/>
          <a:p>
            <a:r>
              <a:rPr lang="en-US" b="1" dirty="0">
                <a:solidFill>
                  <a:prstClr val="black">
                    <a:lumMod val="75000"/>
                    <a:lumOff val="25000"/>
                  </a:prstClr>
                </a:solidFill>
                <a:latin typeface="Cambria" panose="02040503050406030204" pitchFamily="18" charset="0"/>
              </a:rPr>
              <a:t>DRAM Cells</a:t>
            </a:r>
            <a:endParaRPr lang="en-US" b="1" dirty="0">
              <a:latin typeface="Cambria" panose="02040503050406030204" pitchFamily="18" charset="0"/>
            </a:endParaRPr>
          </a:p>
        </p:txBody>
      </p:sp>
      <p:sp>
        <p:nvSpPr>
          <p:cNvPr id="178" name="Slide Number Placeholder 2">
            <a:extLst>
              <a:ext uri="{FF2B5EF4-FFF2-40B4-BE49-F238E27FC236}">
                <a16:creationId xmlns:a16="http://schemas.microsoft.com/office/drawing/2014/main" id="{43E255E6-F1C3-9642-A5DE-BA9CF1DD4F7C}"/>
              </a:ext>
            </a:extLst>
          </p:cNvPr>
          <p:cNvSpPr txBox="1">
            <a:spLocks/>
          </p:cNvSpPr>
          <p:nvPr/>
        </p:nvSpPr>
        <p:spPr>
          <a:xfrm>
            <a:off x="5498152" y="6345828"/>
            <a:ext cx="34276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mbria" panose="02040503050406030204" pitchFamily="18" charset="0"/>
              </a:rPr>
              <a:t>8</a:t>
            </a:r>
          </a:p>
        </p:txBody>
      </p:sp>
      <p:sp>
        <p:nvSpPr>
          <p:cNvPr id="90" name="Rectangle 89">
            <a:extLst>
              <a:ext uri="{FF2B5EF4-FFF2-40B4-BE49-F238E27FC236}">
                <a16:creationId xmlns:a16="http://schemas.microsoft.com/office/drawing/2014/main" id="{68D1BCD8-0B38-1444-BA72-1BE47E2D33B0}"/>
              </a:ext>
            </a:extLst>
          </p:cNvPr>
          <p:cNvSpPr/>
          <p:nvPr/>
        </p:nvSpPr>
        <p:spPr>
          <a:xfrm>
            <a:off x="3688248" y="3456017"/>
            <a:ext cx="239684" cy="229849"/>
          </a:xfrm>
          <a:prstGeom prst="rect">
            <a:avLst/>
          </a:prstGeom>
          <a:solidFill>
            <a:srgbClr val="EEDD88"/>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dirty="0">
              <a:solidFill>
                <a:schemeClr val="tx1"/>
              </a:solidFill>
              <a:latin typeface="Cambria" panose="02040503050406030204" pitchFamily="18" charset="0"/>
              <a:cs typeface="Arial" panose="020B0604020202020204" pitchFamily="34" charset="0"/>
            </a:endParaRPr>
          </a:p>
        </p:txBody>
      </p:sp>
      <p:sp>
        <p:nvSpPr>
          <p:cNvPr id="91" name="Rectangle 90">
            <a:extLst>
              <a:ext uri="{FF2B5EF4-FFF2-40B4-BE49-F238E27FC236}">
                <a16:creationId xmlns:a16="http://schemas.microsoft.com/office/drawing/2014/main" id="{E4A03376-B7DD-394B-894F-FEB932830241}"/>
              </a:ext>
            </a:extLst>
          </p:cNvPr>
          <p:cNvSpPr/>
          <p:nvPr/>
        </p:nvSpPr>
        <p:spPr>
          <a:xfrm>
            <a:off x="4093999" y="3456015"/>
            <a:ext cx="239684" cy="229849"/>
          </a:xfrm>
          <a:prstGeom prst="rect">
            <a:avLst/>
          </a:prstGeom>
          <a:solidFill>
            <a:srgbClr val="EEDD88"/>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dirty="0">
              <a:solidFill>
                <a:schemeClr val="tx1"/>
              </a:solidFill>
              <a:latin typeface="Cambria" panose="02040503050406030204" pitchFamily="18" charset="0"/>
              <a:cs typeface="Arial" panose="020B0604020202020204" pitchFamily="34" charset="0"/>
            </a:endParaRPr>
          </a:p>
        </p:txBody>
      </p:sp>
      <p:sp>
        <p:nvSpPr>
          <p:cNvPr id="92" name="Rectangle 91">
            <a:extLst>
              <a:ext uri="{FF2B5EF4-FFF2-40B4-BE49-F238E27FC236}">
                <a16:creationId xmlns:a16="http://schemas.microsoft.com/office/drawing/2014/main" id="{847F77F5-5584-744B-AF25-79B62104B748}"/>
              </a:ext>
            </a:extLst>
          </p:cNvPr>
          <p:cNvSpPr/>
          <p:nvPr/>
        </p:nvSpPr>
        <p:spPr>
          <a:xfrm>
            <a:off x="4495199" y="3456015"/>
            <a:ext cx="239684" cy="229849"/>
          </a:xfrm>
          <a:prstGeom prst="rect">
            <a:avLst/>
          </a:prstGeom>
          <a:solidFill>
            <a:srgbClr val="EEDD88"/>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dirty="0">
              <a:solidFill>
                <a:schemeClr val="tx1"/>
              </a:solidFill>
              <a:latin typeface="Cambria" panose="02040503050406030204" pitchFamily="18" charset="0"/>
              <a:cs typeface="Arial" panose="020B0604020202020204" pitchFamily="34" charset="0"/>
            </a:endParaRPr>
          </a:p>
        </p:txBody>
      </p:sp>
      <p:sp>
        <p:nvSpPr>
          <p:cNvPr id="93" name="Rectangle 92">
            <a:extLst>
              <a:ext uri="{FF2B5EF4-FFF2-40B4-BE49-F238E27FC236}">
                <a16:creationId xmlns:a16="http://schemas.microsoft.com/office/drawing/2014/main" id="{F1F8AEDB-6800-0C44-950E-62400299B033}"/>
              </a:ext>
            </a:extLst>
          </p:cNvPr>
          <p:cNvSpPr/>
          <p:nvPr/>
        </p:nvSpPr>
        <p:spPr>
          <a:xfrm>
            <a:off x="4896401" y="3456015"/>
            <a:ext cx="239684" cy="229849"/>
          </a:xfrm>
          <a:prstGeom prst="rect">
            <a:avLst/>
          </a:prstGeom>
          <a:solidFill>
            <a:srgbClr val="EEDD88"/>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dirty="0">
              <a:solidFill>
                <a:schemeClr val="tx1"/>
              </a:solidFill>
              <a:latin typeface="Cambria" panose="02040503050406030204" pitchFamily="18" charset="0"/>
              <a:cs typeface="Arial" panose="020B0604020202020204" pitchFamily="34" charset="0"/>
            </a:endParaRPr>
          </a:p>
        </p:txBody>
      </p:sp>
      <p:sp>
        <p:nvSpPr>
          <p:cNvPr id="94" name="Rectangle 93">
            <a:extLst>
              <a:ext uri="{FF2B5EF4-FFF2-40B4-BE49-F238E27FC236}">
                <a16:creationId xmlns:a16="http://schemas.microsoft.com/office/drawing/2014/main" id="{98820ADF-72D9-F440-9DA7-1EF06D69BBFE}"/>
              </a:ext>
            </a:extLst>
          </p:cNvPr>
          <p:cNvSpPr/>
          <p:nvPr/>
        </p:nvSpPr>
        <p:spPr>
          <a:xfrm>
            <a:off x="5302155" y="3456015"/>
            <a:ext cx="239684" cy="229849"/>
          </a:xfrm>
          <a:prstGeom prst="rect">
            <a:avLst/>
          </a:prstGeom>
          <a:solidFill>
            <a:srgbClr val="EEDD88"/>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dirty="0">
              <a:solidFill>
                <a:schemeClr val="tx1"/>
              </a:solidFill>
              <a:latin typeface="Cambria" panose="02040503050406030204" pitchFamily="18" charset="0"/>
              <a:cs typeface="Arial" panose="020B0604020202020204" pitchFamily="34" charset="0"/>
            </a:endParaRPr>
          </a:p>
        </p:txBody>
      </p:sp>
      <p:sp>
        <p:nvSpPr>
          <p:cNvPr id="96" name="Rectangle 95">
            <a:extLst>
              <a:ext uri="{FF2B5EF4-FFF2-40B4-BE49-F238E27FC236}">
                <a16:creationId xmlns:a16="http://schemas.microsoft.com/office/drawing/2014/main" id="{28A19337-EB21-144C-A3EB-D85B07ADF01B}"/>
              </a:ext>
            </a:extLst>
          </p:cNvPr>
          <p:cNvSpPr/>
          <p:nvPr/>
        </p:nvSpPr>
        <p:spPr>
          <a:xfrm>
            <a:off x="5707909" y="3449679"/>
            <a:ext cx="239684" cy="229849"/>
          </a:xfrm>
          <a:prstGeom prst="rect">
            <a:avLst/>
          </a:prstGeom>
          <a:solidFill>
            <a:srgbClr val="EEDD88"/>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dirty="0">
              <a:solidFill>
                <a:schemeClr val="tx1"/>
              </a:solidFill>
              <a:latin typeface="Cambria" panose="02040503050406030204" pitchFamily="18" charset="0"/>
              <a:cs typeface="Arial" panose="020B0604020202020204" pitchFamily="34" charset="0"/>
            </a:endParaRPr>
          </a:p>
        </p:txBody>
      </p:sp>
      <p:sp>
        <p:nvSpPr>
          <p:cNvPr id="23" name="Rectangle 22">
            <a:extLst>
              <a:ext uri="{FF2B5EF4-FFF2-40B4-BE49-F238E27FC236}">
                <a16:creationId xmlns:a16="http://schemas.microsoft.com/office/drawing/2014/main" id="{5E74171F-D849-714A-B99A-10D7B3D8433D}"/>
              </a:ext>
            </a:extLst>
          </p:cNvPr>
          <p:cNvSpPr/>
          <p:nvPr/>
        </p:nvSpPr>
        <p:spPr>
          <a:xfrm>
            <a:off x="436329" y="4413660"/>
            <a:ext cx="1786448" cy="2501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TextBox 124">
            <a:extLst>
              <a:ext uri="{FF2B5EF4-FFF2-40B4-BE49-F238E27FC236}">
                <a16:creationId xmlns:a16="http://schemas.microsoft.com/office/drawing/2014/main" id="{E97C55BC-AA4D-7C41-9716-2086070821A1}"/>
              </a:ext>
            </a:extLst>
          </p:cNvPr>
          <p:cNvSpPr txBox="1"/>
          <p:nvPr/>
        </p:nvSpPr>
        <p:spPr>
          <a:xfrm>
            <a:off x="889964" y="3706576"/>
            <a:ext cx="1361848"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prstClr val="black">
                    <a:lumMod val="75000"/>
                    <a:lumOff val="25000"/>
                  </a:prstClr>
                </a:solidFill>
                <a:latin typeface="Cambria" panose="02040503050406030204" pitchFamily="18" charset="0"/>
              </a:rPr>
              <a:t>Row Buffer</a:t>
            </a:r>
            <a:endParaRPr kumimoji="0" lang="en-US" b="1" i="0" u="none" strike="noStrike" kern="1200" cap="none" spc="0" normalizeH="0" baseline="0" noProof="0" dirty="0">
              <a:ln>
                <a:noFill/>
              </a:ln>
              <a:solidFill>
                <a:prstClr val="black">
                  <a:lumMod val="75000"/>
                  <a:lumOff val="25000"/>
                </a:prstClr>
              </a:solidFill>
              <a:effectLst/>
              <a:uLnTx/>
              <a:uFillTx/>
              <a:latin typeface="Cambria" panose="02040503050406030204" pitchFamily="18" charset="0"/>
            </a:endParaRPr>
          </a:p>
        </p:txBody>
      </p:sp>
      <p:cxnSp>
        <p:nvCxnSpPr>
          <p:cNvPr id="31" name="Curved Connector 30">
            <a:extLst>
              <a:ext uri="{FF2B5EF4-FFF2-40B4-BE49-F238E27FC236}">
                <a16:creationId xmlns:a16="http://schemas.microsoft.com/office/drawing/2014/main" id="{635E2F32-1D6E-7544-8ED7-CF633BB99404}"/>
              </a:ext>
            </a:extLst>
          </p:cNvPr>
          <p:cNvCxnSpPr>
            <a:cxnSpLocks/>
            <a:stCxn id="125" idx="3"/>
          </p:cNvCxnSpPr>
          <p:nvPr/>
        </p:nvCxnSpPr>
        <p:spPr>
          <a:xfrm flipV="1">
            <a:off x="2251812" y="3702060"/>
            <a:ext cx="1383399" cy="189182"/>
          </a:xfrm>
          <a:prstGeom prst="curvedConnector3">
            <a:avLst>
              <a:gd name="adj1" fmla="val 50000"/>
            </a:avLst>
          </a:prstGeom>
          <a:ln w="1905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3885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67"/>
                                        </p:tgtEl>
                                        <p:attrNameLst>
                                          <p:attrName>style.visibility</p:attrName>
                                        </p:attrNameLst>
                                      </p:cBhvr>
                                      <p:to>
                                        <p:strVal val="visible"/>
                                      </p:to>
                                    </p:set>
                                    <p:animEffect transition="in" filter="fade">
                                      <p:cBhvr>
                                        <p:cTn id="17" dur="500"/>
                                        <p:tgtEl>
                                          <p:spTgt spid="16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200"/>
                                        <p:tgtEl>
                                          <p:spTgt spid="21"/>
                                        </p:tgtEl>
                                      </p:cBhvr>
                                    </p:animEffect>
                                  </p:childTnLst>
                                </p:cTn>
                              </p:par>
                            </p:childTnLst>
                          </p:cTn>
                        </p:par>
                        <p:par>
                          <p:cTn id="25" fill="hold">
                            <p:stCondLst>
                              <p:cond delay="1200"/>
                            </p:stCondLst>
                            <p:childTnLst>
                              <p:par>
                                <p:cTn id="26" presetID="10" presetClass="entr" presetSubtype="0" fill="hold" grpId="0" nodeType="after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200"/>
                                        <p:tgtEl>
                                          <p:spTgt spid="2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45"/>
                                        </p:tgtEl>
                                        <p:attrNameLst>
                                          <p:attrName>style.visibility</p:attrName>
                                        </p:attrNameLst>
                                      </p:cBhvr>
                                      <p:to>
                                        <p:strVal val="visible"/>
                                      </p:to>
                                    </p:set>
                                    <p:animEffect transition="in" filter="fade">
                                      <p:cBhvr>
                                        <p:cTn id="33" dur="500"/>
                                        <p:tgtEl>
                                          <p:spTgt spid="145"/>
                                        </p:tgtEl>
                                      </p:cBhvr>
                                    </p:animEffect>
                                  </p:childTnLst>
                                </p:cTn>
                              </p:par>
                              <p:par>
                                <p:cTn id="34" presetID="10" presetClass="entr" presetSubtype="0" fill="hold" nodeType="withEffect">
                                  <p:stCondLst>
                                    <p:cond delay="0"/>
                                  </p:stCondLst>
                                  <p:childTnLst>
                                    <p:set>
                                      <p:cBhvr>
                                        <p:cTn id="35" dur="1" fill="hold">
                                          <p:stCondLst>
                                            <p:cond delay="0"/>
                                          </p:stCondLst>
                                        </p:cTn>
                                        <p:tgtEl>
                                          <p:spTgt spid="142"/>
                                        </p:tgtEl>
                                        <p:attrNameLst>
                                          <p:attrName>style.visibility</p:attrName>
                                        </p:attrNameLst>
                                      </p:cBhvr>
                                      <p:to>
                                        <p:strVal val="visible"/>
                                      </p:to>
                                    </p:set>
                                    <p:animEffect transition="in" filter="fade">
                                      <p:cBhvr>
                                        <p:cTn id="36" dur="500"/>
                                        <p:tgtEl>
                                          <p:spTgt spid="142"/>
                                        </p:tgtEl>
                                      </p:cBhvr>
                                    </p:animEffect>
                                  </p:childTnLst>
                                </p:cTn>
                              </p:par>
                              <p:par>
                                <p:cTn id="37" presetID="10" presetClass="entr" presetSubtype="0" fill="hold" nodeType="withEffect">
                                  <p:stCondLst>
                                    <p:cond delay="0"/>
                                  </p:stCondLst>
                                  <p:childTnLst>
                                    <p:set>
                                      <p:cBhvr>
                                        <p:cTn id="38" dur="1" fill="hold">
                                          <p:stCondLst>
                                            <p:cond delay="0"/>
                                          </p:stCondLst>
                                        </p:cTn>
                                        <p:tgtEl>
                                          <p:spTgt spid="141"/>
                                        </p:tgtEl>
                                        <p:attrNameLst>
                                          <p:attrName>style.visibility</p:attrName>
                                        </p:attrNameLst>
                                      </p:cBhvr>
                                      <p:to>
                                        <p:strVal val="visible"/>
                                      </p:to>
                                    </p:set>
                                    <p:animEffect transition="in" filter="fade">
                                      <p:cBhvr>
                                        <p:cTn id="39" dur="500"/>
                                        <p:tgtEl>
                                          <p:spTgt spid="141"/>
                                        </p:tgtEl>
                                      </p:cBhvr>
                                    </p:animEffect>
                                  </p:childTnLst>
                                </p:cTn>
                              </p:par>
                              <p:par>
                                <p:cTn id="40" presetID="10" presetClass="entr" presetSubtype="0" fill="hold" nodeType="withEffect">
                                  <p:stCondLst>
                                    <p:cond delay="0"/>
                                  </p:stCondLst>
                                  <p:childTnLst>
                                    <p:set>
                                      <p:cBhvr>
                                        <p:cTn id="41" dur="1" fill="hold">
                                          <p:stCondLst>
                                            <p:cond delay="0"/>
                                          </p:stCondLst>
                                        </p:cTn>
                                        <p:tgtEl>
                                          <p:spTgt spid="168"/>
                                        </p:tgtEl>
                                        <p:attrNameLst>
                                          <p:attrName>style.visibility</p:attrName>
                                        </p:attrNameLst>
                                      </p:cBhvr>
                                      <p:to>
                                        <p:strVal val="visible"/>
                                      </p:to>
                                    </p:set>
                                    <p:animEffect transition="in" filter="fade">
                                      <p:cBhvr>
                                        <p:cTn id="42" dur="500"/>
                                        <p:tgtEl>
                                          <p:spTgt spid="16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fade">
                                      <p:cBhvr>
                                        <p:cTn id="47" dur="500"/>
                                        <p:tgtEl>
                                          <p:spTgt spid="36"/>
                                        </p:tgtEl>
                                      </p:cBhvr>
                                    </p:animEffect>
                                  </p:childTnLst>
                                </p:cTn>
                              </p:par>
                              <p:par>
                                <p:cTn id="48" presetID="10" presetClass="entr" presetSubtype="0" fill="hold" nodeType="withEffect">
                                  <p:stCondLst>
                                    <p:cond delay="0"/>
                                  </p:stCondLst>
                                  <p:childTnLst>
                                    <p:set>
                                      <p:cBhvr>
                                        <p:cTn id="49" dur="1" fill="hold">
                                          <p:stCondLst>
                                            <p:cond delay="0"/>
                                          </p:stCondLst>
                                        </p:cTn>
                                        <p:tgtEl>
                                          <p:spTgt spid="128"/>
                                        </p:tgtEl>
                                        <p:attrNameLst>
                                          <p:attrName>style.visibility</p:attrName>
                                        </p:attrNameLst>
                                      </p:cBhvr>
                                      <p:to>
                                        <p:strVal val="visible"/>
                                      </p:to>
                                    </p:set>
                                    <p:animEffect transition="in" filter="fade">
                                      <p:cBhvr>
                                        <p:cTn id="50" dur="500"/>
                                        <p:tgtEl>
                                          <p:spTgt spid="12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29"/>
                                        </p:tgtEl>
                                        <p:attrNameLst>
                                          <p:attrName>style.visibility</p:attrName>
                                        </p:attrNameLst>
                                      </p:cBhvr>
                                      <p:to>
                                        <p:strVal val="visible"/>
                                      </p:to>
                                    </p:set>
                                    <p:animEffect transition="in" filter="fade">
                                      <p:cBhvr>
                                        <p:cTn id="53" dur="500"/>
                                        <p:tgtEl>
                                          <p:spTgt spid="129"/>
                                        </p:tgtEl>
                                      </p:cBhvr>
                                    </p:animEffect>
                                  </p:childTnLst>
                                </p:cTn>
                              </p:par>
                            </p:childTnLst>
                          </p:cTn>
                        </p:par>
                        <p:par>
                          <p:cTn id="54" fill="hold">
                            <p:stCondLst>
                              <p:cond delay="500"/>
                            </p:stCondLst>
                            <p:childTnLst>
                              <p:par>
                                <p:cTn id="55" presetID="10" presetClass="entr" presetSubtype="0" fill="hold" nodeType="afterEffect">
                                  <p:stCondLst>
                                    <p:cond delay="0"/>
                                  </p:stCondLst>
                                  <p:childTnLst>
                                    <p:set>
                                      <p:cBhvr>
                                        <p:cTn id="56" dur="1" fill="hold">
                                          <p:stCondLst>
                                            <p:cond delay="0"/>
                                          </p:stCondLst>
                                        </p:cTn>
                                        <p:tgtEl>
                                          <p:spTgt spid="34"/>
                                        </p:tgtEl>
                                        <p:attrNameLst>
                                          <p:attrName>style.visibility</p:attrName>
                                        </p:attrNameLst>
                                      </p:cBhvr>
                                      <p:to>
                                        <p:strVal val="visible"/>
                                      </p:to>
                                    </p:set>
                                    <p:animEffect transition="in" filter="fade">
                                      <p:cBhvr>
                                        <p:cTn id="57" dur="200"/>
                                        <p:tgtEl>
                                          <p:spTgt spid="34"/>
                                        </p:tgtEl>
                                      </p:cBhvr>
                                    </p:animEffect>
                                  </p:childTnLst>
                                </p:cTn>
                              </p:par>
                            </p:childTnLst>
                          </p:cTn>
                        </p:par>
                        <p:par>
                          <p:cTn id="58" fill="hold">
                            <p:stCondLst>
                              <p:cond delay="700"/>
                            </p:stCondLst>
                            <p:childTnLst>
                              <p:par>
                                <p:cTn id="59" presetID="10" presetClass="entr" presetSubtype="0" fill="hold" nodeType="after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fade">
                                      <p:cBhvr>
                                        <p:cTn id="61" dur="200"/>
                                        <p:tgtEl>
                                          <p:spTgt spid="35"/>
                                        </p:tgtEl>
                                      </p:cBhvr>
                                    </p:animEffect>
                                  </p:childTnLst>
                                </p:cTn>
                              </p:par>
                            </p:childTnLst>
                          </p:cTn>
                        </p:par>
                        <p:par>
                          <p:cTn id="62" fill="hold">
                            <p:stCondLst>
                              <p:cond delay="900"/>
                            </p:stCondLst>
                            <p:childTnLst>
                              <p:par>
                                <p:cTn id="63" presetID="10" presetClass="entr" presetSubtype="0" fill="hold" nodeType="afterEffect">
                                  <p:stCondLst>
                                    <p:cond delay="0"/>
                                  </p:stCondLst>
                                  <p:childTnLst>
                                    <p:set>
                                      <p:cBhvr>
                                        <p:cTn id="64" dur="1" fill="hold">
                                          <p:stCondLst>
                                            <p:cond delay="0"/>
                                          </p:stCondLst>
                                        </p:cTn>
                                        <p:tgtEl>
                                          <p:spTgt spid="63"/>
                                        </p:tgtEl>
                                        <p:attrNameLst>
                                          <p:attrName>style.visibility</p:attrName>
                                        </p:attrNameLst>
                                      </p:cBhvr>
                                      <p:to>
                                        <p:strVal val="visible"/>
                                      </p:to>
                                    </p:set>
                                    <p:animEffect transition="in" filter="fade">
                                      <p:cBhvr>
                                        <p:cTn id="65" dur="200"/>
                                        <p:tgtEl>
                                          <p:spTgt spid="63"/>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fade">
                                      <p:cBhvr>
                                        <p:cTn id="70" dur="500"/>
                                        <p:tgtEl>
                                          <p:spTgt spid="33"/>
                                        </p:tgtEl>
                                      </p:cBhvr>
                                    </p:animEffect>
                                  </p:childTnLst>
                                </p:cTn>
                              </p:par>
                              <p:par>
                                <p:cTn id="71" presetID="10" presetClass="entr" presetSubtype="0" fill="hold" nodeType="withEffect">
                                  <p:stCondLst>
                                    <p:cond delay="0"/>
                                  </p:stCondLst>
                                  <p:childTnLst>
                                    <p:set>
                                      <p:cBhvr>
                                        <p:cTn id="72" dur="1" fill="hold">
                                          <p:stCondLst>
                                            <p:cond delay="0"/>
                                          </p:stCondLst>
                                        </p:cTn>
                                        <p:tgtEl>
                                          <p:spTgt spid="126"/>
                                        </p:tgtEl>
                                        <p:attrNameLst>
                                          <p:attrName>style.visibility</p:attrName>
                                        </p:attrNameLst>
                                      </p:cBhvr>
                                      <p:to>
                                        <p:strVal val="visible"/>
                                      </p:to>
                                    </p:set>
                                    <p:animEffect transition="in" filter="fade">
                                      <p:cBhvr>
                                        <p:cTn id="73" dur="500"/>
                                        <p:tgtEl>
                                          <p:spTgt spid="126"/>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27"/>
                                        </p:tgtEl>
                                        <p:attrNameLst>
                                          <p:attrName>style.visibility</p:attrName>
                                        </p:attrNameLst>
                                      </p:cBhvr>
                                      <p:to>
                                        <p:strVal val="visible"/>
                                      </p:to>
                                    </p:set>
                                    <p:animEffect transition="in" filter="fade">
                                      <p:cBhvr>
                                        <p:cTn id="76" dur="500"/>
                                        <p:tgtEl>
                                          <p:spTgt spid="127"/>
                                        </p:tgtEl>
                                      </p:cBhvr>
                                    </p:animEffect>
                                  </p:childTnLst>
                                </p:cTn>
                              </p:par>
                            </p:childTnLst>
                          </p:cTn>
                        </p:par>
                        <p:par>
                          <p:cTn id="77" fill="hold">
                            <p:stCondLst>
                              <p:cond delay="500"/>
                            </p:stCondLst>
                            <p:childTnLst>
                              <p:par>
                                <p:cTn id="78" presetID="10" presetClass="entr" presetSubtype="0" fill="hold" nodeType="afterEffect">
                                  <p:stCondLst>
                                    <p:cond delay="0"/>
                                  </p:stCondLst>
                                  <p:childTnLst>
                                    <p:set>
                                      <p:cBhvr>
                                        <p:cTn id="79" dur="1" fill="hold">
                                          <p:stCondLst>
                                            <p:cond delay="0"/>
                                          </p:stCondLst>
                                        </p:cTn>
                                        <p:tgtEl>
                                          <p:spTgt spid="24"/>
                                        </p:tgtEl>
                                        <p:attrNameLst>
                                          <p:attrName>style.visibility</p:attrName>
                                        </p:attrNameLst>
                                      </p:cBhvr>
                                      <p:to>
                                        <p:strVal val="visible"/>
                                      </p:to>
                                    </p:set>
                                    <p:animEffect transition="in" filter="fade">
                                      <p:cBhvr>
                                        <p:cTn id="80" dur="200"/>
                                        <p:tgtEl>
                                          <p:spTgt spid="24"/>
                                        </p:tgtEl>
                                      </p:cBhvr>
                                    </p:animEffect>
                                  </p:childTnLst>
                                </p:cTn>
                              </p:par>
                            </p:childTnLst>
                          </p:cTn>
                        </p:par>
                        <p:par>
                          <p:cTn id="81" fill="hold">
                            <p:stCondLst>
                              <p:cond delay="700"/>
                            </p:stCondLst>
                            <p:childTnLst>
                              <p:par>
                                <p:cTn id="82" presetID="10" presetClass="entr" presetSubtype="0" fill="hold" nodeType="afterEffect">
                                  <p:stCondLst>
                                    <p:cond delay="0"/>
                                  </p:stCondLst>
                                  <p:childTnLst>
                                    <p:set>
                                      <p:cBhvr>
                                        <p:cTn id="83" dur="1" fill="hold">
                                          <p:stCondLst>
                                            <p:cond delay="0"/>
                                          </p:stCondLst>
                                        </p:cTn>
                                        <p:tgtEl>
                                          <p:spTgt spid="25"/>
                                        </p:tgtEl>
                                        <p:attrNameLst>
                                          <p:attrName>style.visibility</p:attrName>
                                        </p:attrNameLst>
                                      </p:cBhvr>
                                      <p:to>
                                        <p:strVal val="visible"/>
                                      </p:to>
                                    </p:set>
                                    <p:animEffect transition="in" filter="fade">
                                      <p:cBhvr>
                                        <p:cTn id="84" dur="200"/>
                                        <p:tgtEl>
                                          <p:spTgt spid="25"/>
                                        </p:tgtEl>
                                      </p:cBhvr>
                                    </p:animEffect>
                                  </p:childTnLst>
                                </p:cTn>
                              </p:par>
                            </p:childTnLst>
                          </p:cTn>
                        </p:par>
                        <p:par>
                          <p:cTn id="85" fill="hold">
                            <p:stCondLst>
                              <p:cond delay="900"/>
                            </p:stCondLst>
                            <p:childTnLst>
                              <p:par>
                                <p:cTn id="86" presetID="10" presetClass="entr" presetSubtype="0" fill="hold" nodeType="afterEffect">
                                  <p:stCondLst>
                                    <p:cond delay="0"/>
                                  </p:stCondLst>
                                  <p:childTnLst>
                                    <p:set>
                                      <p:cBhvr>
                                        <p:cTn id="87" dur="1" fill="hold">
                                          <p:stCondLst>
                                            <p:cond delay="0"/>
                                          </p:stCondLst>
                                        </p:cTn>
                                        <p:tgtEl>
                                          <p:spTgt spid="26"/>
                                        </p:tgtEl>
                                        <p:attrNameLst>
                                          <p:attrName>style.visibility</p:attrName>
                                        </p:attrNameLst>
                                      </p:cBhvr>
                                      <p:to>
                                        <p:strVal val="visible"/>
                                      </p:to>
                                    </p:set>
                                    <p:animEffect transition="in" filter="fade">
                                      <p:cBhvr>
                                        <p:cTn id="88" dur="200"/>
                                        <p:tgtEl>
                                          <p:spTgt spid="26"/>
                                        </p:tgtEl>
                                      </p:cBhvr>
                                    </p:animEffect>
                                  </p:childTnLst>
                                </p:cTn>
                              </p:par>
                            </p:childTnLst>
                          </p:cTn>
                        </p:par>
                        <p:par>
                          <p:cTn id="89" fill="hold">
                            <p:stCondLst>
                              <p:cond delay="1100"/>
                            </p:stCondLst>
                            <p:childTnLst>
                              <p:par>
                                <p:cTn id="90" presetID="10" presetClass="entr" presetSubtype="0" fill="hold" nodeType="afterEffect">
                                  <p:stCondLst>
                                    <p:cond delay="0"/>
                                  </p:stCondLst>
                                  <p:childTnLst>
                                    <p:set>
                                      <p:cBhvr>
                                        <p:cTn id="91" dur="1" fill="hold">
                                          <p:stCondLst>
                                            <p:cond delay="0"/>
                                          </p:stCondLst>
                                        </p:cTn>
                                        <p:tgtEl>
                                          <p:spTgt spid="27"/>
                                        </p:tgtEl>
                                        <p:attrNameLst>
                                          <p:attrName>style.visibility</p:attrName>
                                        </p:attrNameLst>
                                      </p:cBhvr>
                                      <p:to>
                                        <p:strVal val="visible"/>
                                      </p:to>
                                    </p:set>
                                    <p:animEffect transition="in" filter="fade">
                                      <p:cBhvr>
                                        <p:cTn id="92" dur="200"/>
                                        <p:tgtEl>
                                          <p:spTgt spid="27"/>
                                        </p:tgtEl>
                                      </p:cBhvr>
                                    </p:animEffect>
                                  </p:childTnLst>
                                </p:cTn>
                              </p:par>
                            </p:childTnLst>
                          </p:cTn>
                        </p:par>
                        <p:par>
                          <p:cTn id="93" fill="hold">
                            <p:stCondLst>
                              <p:cond delay="1300"/>
                            </p:stCondLst>
                            <p:childTnLst>
                              <p:par>
                                <p:cTn id="94" presetID="10" presetClass="entr" presetSubtype="0" fill="hold" nodeType="afterEffect">
                                  <p:stCondLst>
                                    <p:cond delay="0"/>
                                  </p:stCondLst>
                                  <p:childTnLst>
                                    <p:set>
                                      <p:cBhvr>
                                        <p:cTn id="95" dur="1" fill="hold">
                                          <p:stCondLst>
                                            <p:cond delay="0"/>
                                          </p:stCondLst>
                                        </p:cTn>
                                        <p:tgtEl>
                                          <p:spTgt spid="28"/>
                                        </p:tgtEl>
                                        <p:attrNameLst>
                                          <p:attrName>style.visibility</p:attrName>
                                        </p:attrNameLst>
                                      </p:cBhvr>
                                      <p:to>
                                        <p:strVal val="visible"/>
                                      </p:to>
                                    </p:set>
                                    <p:animEffect transition="in" filter="fade">
                                      <p:cBhvr>
                                        <p:cTn id="96" dur="200"/>
                                        <p:tgtEl>
                                          <p:spTgt spid="28"/>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146"/>
                                        </p:tgtEl>
                                        <p:attrNameLst>
                                          <p:attrName>style.visibility</p:attrName>
                                        </p:attrNameLst>
                                      </p:cBhvr>
                                      <p:to>
                                        <p:strVal val="visible"/>
                                      </p:to>
                                    </p:set>
                                    <p:animEffect transition="in" filter="fade">
                                      <p:cBhvr>
                                        <p:cTn id="101" dur="500"/>
                                        <p:tgtEl>
                                          <p:spTgt spid="146"/>
                                        </p:tgtEl>
                                      </p:cBhvr>
                                    </p:animEffect>
                                  </p:childTnLst>
                                </p:cTn>
                              </p:par>
                              <p:par>
                                <p:cTn id="102" presetID="10" presetClass="entr" presetSubtype="0" fill="hold" nodeType="withEffect">
                                  <p:stCondLst>
                                    <p:cond delay="0"/>
                                  </p:stCondLst>
                                  <p:childTnLst>
                                    <p:set>
                                      <p:cBhvr>
                                        <p:cTn id="103" dur="1" fill="hold">
                                          <p:stCondLst>
                                            <p:cond delay="0"/>
                                          </p:stCondLst>
                                        </p:cTn>
                                        <p:tgtEl>
                                          <p:spTgt spid="148"/>
                                        </p:tgtEl>
                                        <p:attrNameLst>
                                          <p:attrName>style.visibility</p:attrName>
                                        </p:attrNameLst>
                                      </p:cBhvr>
                                      <p:to>
                                        <p:strVal val="visible"/>
                                      </p:to>
                                    </p:set>
                                    <p:animEffect transition="in" filter="fade">
                                      <p:cBhvr>
                                        <p:cTn id="104" dur="500"/>
                                        <p:tgtEl>
                                          <p:spTgt spid="148"/>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90"/>
                                        </p:tgtEl>
                                        <p:attrNameLst>
                                          <p:attrName>style.visibility</p:attrName>
                                        </p:attrNameLst>
                                      </p:cBhvr>
                                      <p:to>
                                        <p:strVal val="visible"/>
                                      </p:to>
                                    </p:set>
                                    <p:animEffect transition="in" filter="fade">
                                      <p:cBhvr>
                                        <p:cTn id="107" dur="500"/>
                                        <p:tgtEl>
                                          <p:spTgt spid="90"/>
                                        </p:tgtEl>
                                      </p:cBhvr>
                                    </p:animEffect>
                                  </p:childTnLst>
                                </p:cTn>
                              </p:par>
                            </p:childTnLst>
                          </p:cTn>
                        </p:par>
                        <p:par>
                          <p:cTn id="108" fill="hold">
                            <p:stCondLst>
                              <p:cond delay="500"/>
                            </p:stCondLst>
                            <p:childTnLst>
                              <p:par>
                                <p:cTn id="109" presetID="10" presetClass="entr" presetSubtype="0" fill="hold" grpId="0" nodeType="afterEffect">
                                  <p:stCondLst>
                                    <p:cond delay="0"/>
                                  </p:stCondLst>
                                  <p:childTnLst>
                                    <p:set>
                                      <p:cBhvr>
                                        <p:cTn id="110" dur="1" fill="hold">
                                          <p:stCondLst>
                                            <p:cond delay="0"/>
                                          </p:stCondLst>
                                        </p:cTn>
                                        <p:tgtEl>
                                          <p:spTgt spid="91"/>
                                        </p:tgtEl>
                                        <p:attrNameLst>
                                          <p:attrName>style.visibility</p:attrName>
                                        </p:attrNameLst>
                                      </p:cBhvr>
                                      <p:to>
                                        <p:strVal val="visible"/>
                                      </p:to>
                                    </p:set>
                                    <p:animEffect transition="in" filter="fade">
                                      <p:cBhvr>
                                        <p:cTn id="111" dur="200"/>
                                        <p:tgtEl>
                                          <p:spTgt spid="91"/>
                                        </p:tgtEl>
                                      </p:cBhvr>
                                    </p:animEffect>
                                  </p:childTnLst>
                                </p:cTn>
                              </p:par>
                            </p:childTnLst>
                          </p:cTn>
                        </p:par>
                        <p:par>
                          <p:cTn id="112" fill="hold">
                            <p:stCondLst>
                              <p:cond delay="700"/>
                            </p:stCondLst>
                            <p:childTnLst>
                              <p:par>
                                <p:cTn id="113" presetID="10" presetClass="entr" presetSubtype="0" fill="hold" grpId="0" nodeType="afterEffect">
                                  <p:stCondLst>
                                    <p:cond delay="0"/>
                                  </p:stCondLst>
                                  <p:childTnLst>
                                    <p:set>
                                      <p:cBhvr>
                                        <p:cTn id="114" dur="1" fill="hold">
                                          <p:stCondLst>
                                            <p:cond delay="0"/>
                                          </p:stCondLst>
                                        </p:cTn>
                                        <p:tgtEl>
                                          <p:spTgt spid="92"/>
                                        </p:tgtEl>
                                        <p:attrNameLst>
                                          <p:attrName>style.visibility</p:attrName>
                                        </p:attrNameLst>
                                      </p:cBhvr>
                                      <p:to>
                                        <p:strVal val="visible"/>
                                      </p:to>
                                    </p:set>
                                    <p:animEffect transition="in" filter="fade">
                                      <p:cBhvr>
                                        <p:cTn id="115" dur="200"/>
                                        <p:tgtEl>
                                          <p:spTgt spid="92"/>
                                        </p:tgtEl>
                                      </p:cBhvr>
                                    </p:animEffect>
                                  </p:childTnLst>
                                </p:cTn>
                              </p:par>
                            </p:childTnLst>
                          </p:cTn>
                        </p:par>
                        <p:par>
                          <p:cTn id="116" fill="hold">
                            <p:stCondLst>
                              <p:cond delay="900"/>
                            </p:stCondLst>
                            <p:childTnLst>
                              <p:par>
                                <p:cTn id="117" presetID="10" presetClass="entr" presetSubtype="0" fill="hold" grpId="0" nodeType="afterEffect">
                                  <p:stCondLst>
                                    <p:cond delay="0"/>
                                  </p:stCondLst>
                                  <p:childTnLst>
                                    <p:set>
                                      <p:cBhvr>
                                        <p:cTn id="118" dur="1" fill="hold">
                                          <p:stCondLst>
                                            <p:cond delay="0"/>
                                          </p:stCondLst>
                                        </p:cTn>
                                        <p:tgtEl>
                                          <p:spTgt spid="93"/>
                                        </p:tgtEl>
                                        <p:attrNameLst>
                                          <p:attrName>style.visibility</p:attrName>
                                        </p:attrNameLst>
                                      </p:cBhvr>
                                      <p:to>
                                        <p:strVal val="visible"/>
                                      </p:to>
                                    </p:set>
                                    <p:animEffect transition="in" filter="fade">
                                      <p:cBhvr>
                                        <p:cTn id="119" dur="200"/>
                                        <p:tgtEl>
                                          <p:spTgt spid="93"/>
                                        </p:tgtEl>
                                      </p:cBhvr>
                                    </p:animEffect>
                                  </p:childTnLst>
                                </p:cTn>
                              </p:par>
                            </p:childTnLst>
                          </p:cTn>
                        </p:par>
                        <p:par>
                          <p:cTn id="120" fill="hold">
                            <p:stCondLst>
                              <p:cond delay="1100"/>
                            </p:stCondLst>
                            <p:childTnLst>
                              <p:par>
                                <p:cTn id="121" presetID="10" presetClass="entr" presetSubtype="0" fill="hold" grpId="0" nodeType="afterEffect">
                                  <p:stCondLst>
                                    <p:cond delay="0"/>
                                  </p:stCondLst>
                                  <p:childTnLst>
                                    <p:set>
                                      <p:cBhvr>
                                        <p:cTn id="122" dur="1" fill="hold">
                                          <p:stCondLst>
                                            <p:cond delay="0"/>
                                          </p:stCondLst>
                                        </p:cTn>
                                        <p:tgtEl>
                                          <p:spTgt spid="94"/>
                                        </p:tgtEl>
                                        <p:attrNameLst>
                                          <p:attrName>style.visibility</p:attrName>
                                        </p:attrNameLst>
                                      </p:cBhvr>
                                      <p:to>
                                        <p:strVal val="visible"/>
                                      </p:to>
                                    </p:set>
                                    <p:animEffect transition="in" filter="fade">
                                      <p:cBhvr>
                                        <p:cTn id="123" dur="200"/>
                                        <p:tgtEl>
                                          <p:spTgt spid="94"/>
                                        </p:tgtEl>
                                      </p:cBhvr>
                                    </p:animEffect>
                                  </p:childTnLst>
                                </p:cTn>
                              </p:par>
                            </p:childTnLst>
                          </p:cTn>
                        </p:par>
                        <p:par>
                          <p:cTn id="124" fill="hold">
                            <p:stCondLst>
                              <p:cond delay="1300"/>
                            </p:stCondLst>
                            <p:childTnLst>
                              <p:par>
                                <p:cTn id="125" presetID="10" presetClass="entr" presetSubtype="0" fill="hold" grpId="0" nodeType="afterEffect">
                                  <p:stCondLst>
                                    <p:cond delay="0"/>
                                  </p:stCondLst>
                                  <p:childTnLst>
                                    <p:set>
                                      <p:cBhvr>
                                        <p:cTn id="126" dur="1" fill="hold">
                                          <p:stCondLst>
                                            <p:cond delay="0"/>
                                          </p:stCondLst>
                                        </p:cTn>
                                        <p:tgtEl>
                                          <p:spTgt spid="96"/>
                                        </p:tgtEl>
                                        <p:attrNameLst>
                                          <p:attrName>style.visibility</p:attrName>
                                        </p:attrNameLst>
                                      </p:cBhvr>
                                      <p:to>
                                        <p:strVal val="visible"/>
                                      </p:to>
                                    </p:set>
                                    <p:animEffect transition="in" filter="fade">
                                      <p:cBhvr>
                                        <p:cTn id="127" dur="200"/>
                                        <p:tgtEl>
                                          <p:spTgt spid="96"/>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125"/>
                                        </p:tgtEl>
                                        <p:attrNameLst>
                                          <p:attrName>style.visibility</p:attrName>
                                        </p:attrNameLst>
                                      </p:cBhvr>
                                      <p:to>
                                        <p:strVal val="visible"/>
                                      </p:to>
                                    </p:set>
                                    <p:animEffect transition="in" filter="fade">
                                      <p:cBhvr>
                                        <p:cTn id="132" dur="500"/>
                                        <p:tgtEl>
                                          <p:spTgt spid="125"/>
                                        </p:tgtEl>
                                      </p:cBhvr>
                                    </p:animEffect>
                                  </p:childTnLst>
                                </p:cTn>
                              </p:par>
                              <p:par>
                                <p:cTn id="133" presetID="10" presetClass="entr" presetSubtype="0" fill="hold" nodeType="withEffect">
                                  <p:stCondLst>
                                    <p:cond delay="0"/>
                                  </p:stCondLst>
                                  <p:childTnLst>
                                    <p:set>
                                      <p:cBhvr>
                                        <p:cTn id="134" dur="1" fill="hold">
                                          <p:stCondLst>
                                            <p:cond delay="0"/>
                                          </p:stCondLst>
                                        </p:cTn>
                                        <p:tgtEl>
                                          <p:spTgt spid="31"/>
                                        </p:tgtEl>
                                        <p:attrNameLst>
                                          <p:attrName>style.visibility</p:attrName>
                                        </p:attrNameLst>
                                      </p:cBhvr>
                                      <p:to>
                                        <p:strVal val="visible"/>
                                      </p:to>
                                    </p:set>
                                    <p:animEffect transition="in" filter="fade">
                                      <p:cBhvr>
                                        <p:cTn id="135" dur="500"/>
                                        <p:tgtEl>
                                          <p:spTgt spid="31"/>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3"/>
                                        </p:tgtEl>
                                        <p:attrNameLst>
                                          <p:attrName>style.visibility</p:attrName>
                                        </p:attrNameLst>
                                      </p:cBhvr>
                                      <p:to>
                                        <p:strVal val="visible"/>
                                      </p:to>
                                    </p:set>
                                    <p:animEffect transition="in" filter="fade">
                                      <p:cBhvr>
                                        <p:cTn id="138" dur="500"/>
                                        <p:tgtEl>
                                          <p:spTgt spid="3"/>
                                        </p:tgtEl>
                                      </p:cBhvr>
                                    </p:animEffect>
                                  </p:childTnLst>
                                </p:cTn>
                              </p:par>
                            </p:childTnLst>
                          </p:cTn>
                        </p:par>
                      </p:childTnLst>
                    </p:cTn>
                  </p:par>
                  <p:par>
                    <p:cTn id="139" fill="hold">
                      <p:stCondLst>
                        <p:cond delay="indefinite"/>
                      </p:stCondLst>
                      <p:childTnLst>
                        <p:par>
                          <p:cTn id="140" fill="hold">
                            <p:stCondLst>
                              <p:cond delay="0"/>
                            </p:stCondLst>
                            <p:childTnLst>
                              <p:par>
                                <p:cTn id="141" presetID="18" presetClass="entr" presetSubtype="12" fill="hold" nodeType="clickEffect">
                                  <p:stCondLst>
                                    <p:cond delay="0"/>
                                  </p:stCondLst>
                                  <p:childTnLst>
                                    <p:set>
                                      <p:cBhvr>
                                        <p:cTn id="142" dur="1" fill="hold">
                                          <p:stCondLst>
                                            <p:cond delay="0"/>
                                          </p:stCondLst>
                                        </p:cTn>
                                        <p:tgtEl>
                                          <p:spTgt spid="102"/>
                                        </p:tgtEl>
                                        <p:attrNameLst>
                                          <p:attrName>style.visibility</p:attrName>
                                        </p:attrNameLst>
                                      </p:cBhvr>
                                      <p:to>
                                        <p:strVal val="visible"/>
                                      </p:to>
                                    </p:set>
                                    <p:animEffect transition="in" filter="strips(downLeft)">
                                      <p:cBhvr>
                                        <p:cTn id="143" dur="500"/>
                                        <p:tgtEl>
                                          <p:spTgt spid="102"/>
                                        </p:tgtEl>
                                      </p:cBhvr>
                                    </p:animEffect>
                                  </p:childTnLst>
                                </p:cTn>
                              </p:par>
                              <p:par>
                                <p:cTn id="144" presetID="10" presetClass="entr" presetSubtype="0" fill="hold" nodeType="withEffect">
                                  <p:stCondLst>
                                    <p:cond delay="0"/>
                                  </p:stCondLst>
                                  <p:childTnLst>
                                    <p:set>
                                      <p:cBhvr>
                                        <p:cTn id="145" dur="1" fill="hold">
                                          <p:stCondLst>
                                            <p:cond delay="0"/>
                                          </p:stCondLst>
                                        </p:cTn>
                                        <p:tgtEl>
                                          <p:spTgt spid="103"/>
                                        </p:tgtEl>
                                        <p:attrNameLst>
                                          <p:attrName>style.visibility</p:attrName>
                                        </p:attrNameLst>
                                      </p:cBhvr>
                                      <p:to>
                                        <p:strVal val="visible"/>
                                      </p:to>
                                    </p:set>
                                    <p:animEffect transition="in" filter="fade">
                                      <p:cBhvr>
                                        <p:cTn id="146" dur="500"/>
                                        <p:tgtEl>
                                          <p:spTgt spid="103"/>
                                        </p:tgtEl>
                                      </p:cBhvr>
                                    </p:animEffect>
                                  </p:childTnLst>
                                </p:cTn>
                              </p:par>
                              <p:par>
                                <p:cTn id="147" presetID="10" presetClass="entr" presetSubtype="0" fill="hold" grpId="0" nodeType="withEffect">
                                  <p:stCondLst>
                                    <p:cond delay="0"/>
                                  </p:stCondLst>
                                  <p:childTnLst>
                                    <p:set>
                                      <p:cBhvr>
                                        <p:cTn id="148" dur="1" fill="hold">
                                          <p:stCondLst>
                                            <p:cond delay="0"/>
                                          </p:stCondLst>
                                        </p:cTn>
                                        <p:tgtEl>
                                          <p:spTgt spid="150"/>
                                        </p:tgtEl>
                                        <p:attrNameLst>
                                          <p:attrName>style.visibility</p:attrName>
                                        </p:attrNameLst>
                                      </p:cBhvr>
                                      <p:to>
                                        <p:strVal val="visible"/>
                                      </p:to>
                                    </p:set>
                                    <p:animEffect transition="in" filter="fade">
                                      <p:cBhvr>
                                        <p:cTn id="149" dur="500"/>
                                        <p:tgtEl>
                                          <p:spTgt spid="150"/>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170"/>
                                        </p:tgtEl>
                                        <p:attrNameLst>
                                          <p:attrName>style.visibility</p:attrName>
                                        </p:attrNameLst>
                                      </p:cBhvr>
                                      <p:to>
                                        <p:strVal val="visible"/>
                                      </p:to>
                                    </p:set>
                                    <p:animEffect transition="in" filter="fade">
                                      <p:cBhvr>
                                        <p:cTn id="152" dur="500"/>
                                        <p:tgtEl>
                                          <p:spTgt spid="170"/>
                                        </p:tgtEl>
                                      </p:cBhvr>
                                    </p:animEffect>
                                  </p:childTnLst>
                                </p:cTn>
                              </p:par>
                            </p:childTnLst>
                          </p:cTn>
                        </p:par>
                        <p:par>
                          <p:cTn id="153" fill="hold">
                            <p:stCondLst>
                              <p:cond delay="500"/>
                            </p:stCondLst>
                            <p:childTnLst>
                              <p:par>
                                <p:cTn id="154" presetID="10" presetClass="entr" presetSubtype="0" fill="hold" nodeType="afterEffect">
                                  <p:stCondLst>
                                    <p:cond delay="0"/>
                                  </p:stCondLst>
                                  <p:childTnLst>
                                    <p:set>
                                      <p:cBhvr>
                                        <p:cTn id="155" dur="1" fill="hold">
                                          <p:stCondLst>
                                            <p:cond delay="0"/>
                                          </p:stCondLst>
                                        </p:cTn>
                                        <p:tgtEl>
                                          <p:spTgt spid="176"/>
                                        </p:tgtEl>
                                        <p:attrNameLst>
                                          <p:attrName>style.visibility</p:attrName>
                                        </p:attrNameLst>
                                      </p:cBhvr>
                                      <p:to>
                                        <p:strVal val="visible"/>
                                      </p:to>
                                    </p:set>
                                    <p:animEffect transition="in" filter="fade">
                                      <p:cBhvr>
                                        <p:cTn id="156" dur="500"/>
                                        <p:tgtEl>
                                          <p:spTgt spid="176"/>
                                        </p:tgtEl>
                                      </p:cBhvr>
                                    </p:animEffect>
                                  </p:childTnLst>
                                </p:cTn>
                              </p:par>
                            </p:childTnLst>
                          </p:cTn>
                        </p:par>
                      </p:childTnLst>
                    </p:cTn>
                  </p:par>
                  <p:par>
                    <p:cTn id="157" fill="hold">
                      <p:stCondLst>
                        <p:cond delay="indefinite"/>
                      </p:stCondLst>
                      <p:childTnLst>
                        <p:par>
                          <p:cTn id="158" fill="hold">
                            <p:stCondLst>
                              <p:cond delay="0"/>
                            </p:stCondLst>
                            <p:childTnLst>
                              <p:par>
                                <p:cTn id="159" presetID="10" presetClass="entr" presetSubtype="0" fill="hold" nodeType="clickEffect">
                                  <p:stCondLst>
                                    <p:cond delay="0"/>
                                  </p:stCondLst>
                                  <p:childTnLst>
                                    <p:set>
                                      <p:cBhvr>
                                        <p:cTn id="160" dur="1" fill="hold">
                                          <p:stCondLst>
                                            <p:cond delay="0"/>
                                          </p:stCondLst>
                                        </p:cTn>
                                        <p:tgtEl>
                                          <p:spTgt spid="116"/>
                                        </p:tgtEl>
                                        <p:attrNameLst>
                                          <p:attrName>style.visibility</p:attrName>
                                        </p:attrNameLst>
                                      </p:cBhvr>
                                      <p:to>
                                        <p:strVal val="visible"/>
                                      </p:to>
                                    </p:set>
                                    <p:animEffect transition="in" filter="fade">
                                      <p:cBhvr>
                                        <p:cTn id="161" dur="500"/>
                                        <p:tgtEl>
                                          <p:spTgt spid="116"/>
                                        </p:tgtEl>
                                      </p:cBhvr>
                                    </p:animEffect>
                                  </p:childTnLst>
                                </p:cTn>
                              </p:par>
                              <p:par>
                                <p:cTn id="162" presetID="10" presetClass="entr" presetSubtype="0" fill="hold" grpId="0" nodeType="withEffect">
                                  <p:stCondLst>
                                    <p:cond delay="0"/>
                                  </p:stCondLst>
                                  <p:childTnLst>
                                    <p:set>
                                      <p:cBhvr>
                                        <p:cTn id="163" dur="1" fill="hold">
                                          <p:stCondLst>
                                            <p:cond delay="0"/>
                                          </p:stCondLst>
                                        </p:cTn>
                                        <p:tgtEl>
                                          <p:spTgt spid="115"/>
                                        </p:tgtEl>
                                        <p:attrNameLst>
                                          <p:attrName>style.visibility</p:attrName>
                                        </p:attrNameLst>
                                      </p:cBhvr>
                                      <p:to>
                                        <p:strVal val="visible"/>
                                      </p:to>
                                    </p:set>
                                    <p:animEffect transition="in" filter="fade">
                                      <p:cBhvr>
                                        <p:cTn id="164" dur="500"/>
                                        <p:tgtEl>
                                          <p:spTgt spid="115"/>
                                        </p:tgtEl>
                                      </p:cBhvr>
                                    </p:animEffect>
                                  </p:childTnLst>
                                </p:cTn>
                              </p:par>
                            </p:childTnLst>
                          </p:cTn>
                        </p:par>
                      </p:childTnLst>
                    </p:cTn>
                  </p:par>
                  <p:par>
                    <p:cTn id="165" fill="hold">
                      <p:stCondLst>
                        <p:cond delay="indefinite"/>
                      </p:stCondLst>
                      <p:childTnLst>
                        <p:par>
                          <p:cTn id="166" fill="hold">
                            <p:stCondLst>
                              <p:cond delay="0"/>
                            </p:stCondLst>
                            <p:childTnLst>
                              <p:par>
                                <p:cTn id="167" presetID="10" presetClass="entr" presetSubtype="0" fill="hold" nodeType="clickEffect">
                                  <p:stCondLst>
                                    <p:cond delay="0"/>
                                  </p:stCondLst>
                                  <p:childTnLst>
                                    <p:set>
                                      <p:cBhvr>
                                        <p:cTn id="168" dur="1" fill="hold">
                                          <p:stCondLst>
                                            <p:cond delay="0"/>
                                          </p:stCondLst>
                                        </p:cTn>
                                        <p:tgtEl>
                                          <p:spTgt spid="114"/>
                                        </p:tgtEl>
                                        <p:attrNameLst>
                                          <p:attrName>style.visibility</p:attrName>
                                        </p:attrNameLst>
                                      </p:cBhvr>
                                      <p:to>
                                        <p:strVal val="visible"/>
                                      </p:to>
                                    </p:set>
                                    <p:animEffect transition="in" filter="fade">
                                      <p:cBhvr>
                                        <p:cTn id="169" dur="500"/>
                                        <p:tgtEl>
                                          <p:spTgt spid="114"/>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113"/>
                                        </p:tgtEl>
                                        <p:attrNameLst>
                                          <p:attrName>style.visibility</p:attrName>
                                        </p:attrNameLst>
                                      </p:cBhvr>
                                      <p:to>
                                        <p:strVal val="visible"/>
                                      </p:to>
                                    </p:set>
                                    <p:animEffect transition="in" filter="fade">
                                      <p:cBhvr>
                                        <p:cTn id="172"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animBg="1"/>
      <p:bldP spid="20" grpId="0" animBg="1"/>
      <p:bldP spid="21" grpId="0" animBg="1"/>
      <p:bldP spid="22" grpId="0" animBg="1"/>
      <p:bldP spid="113" grpId="0"/>
      <p:bldP spid="115" grpId="0"/>
      <p:bldP spid="127" grpId="0"/>
      <p:bldP spid="129" grpId="0"/>
      <p:bldP spid="3" grpId="0" animBg="1"/>
      <p:bldP spid="145" grpId="0"/>
      <p:bldP spid="146" grpId="0"/>
      <p:bldP spid="167" grpId="0"/>
      <p:bldP spid="170" grpId="0"/>
      <p:bldP spid="90" grpId="0" animBg="1"/>
      <p:bldP spid="91" grpId="0" animBg="1"/>
      <p:bldP spid="92" grpId="0" animBg="1"/>
      <p:bldP spid="93" grpId="0" animBg="1"/>
      <p:bldP spid="94" grpId="0" animBg="1"/>
      <p:bldP spid="96" grpId="0" animBg="1"/>
      <p:bldP spid="1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AD4B4-B279-0747-9C44-DF1A419ACBFC}"/>
              </a:ext>
            </a:extLst>
          </p:cNvPr>
          <p:cNvSpPr>
            <a:spLocks noGrp="1"/>
          </p:cNvSpPr>
          <p:nvPr>
            <p:ph type="title"/>
          </p:nvPr>
        </p:nvSpPr>
        <p:spPr/>
        <p:txBody>
          <a:bodyPr/>
          <a:lstStyle/>
          <a:p>
            <a:r>
              <a:rPr lang="en-US" sz="4400" dirty="0">
                <a:solidFill>
                  <a:srgbClr val="0070C0"/>
                </a:solidFill>
                <a:latin typeface="Garamond" panose="02020404030301010803" pitchFamily="18" charset="0"/>
              </a:rPr>
              <a:t>DRAM Cell Operation</a:t>
            </a:r>
          </a:p>
        </p:txBody>
      </p:sp>
      <p:cxnSp>
        <p:nvCxnSpPr>
          <p:cNvPr id="4" name="Straight Connector 3">
            <a:extLst>
              <a:ext uri="{FF2B5EF4-FFF2-40B4-BE49-F238E27FC236}">
                <a16:creationId xmlns:a16="http://schemas.microsoft.com/office/drawing/2014/main" id="{B876BB91-B7AF-D446-8C5F-9C16B05D260A}"/>
              </a:ext>
            </a:extLst>
          </p:cNvPr>
          <p:cNvCxnSpPr>
            <a:cxnSpLocks/>
          </p:cNvCxnSpPr>
          <p:nvPr/>
        </p:nvCxnSpPr>
        <p:spPr>
          <a:xfrm>
            <a:off x="1650748" y="1871628"/>
            <a:ext cx="2121132" cy="0"/>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0D7C555-5D92-1141-9689-7E4F09F15839}"/>
              </a:ext>
            </a:extLst>
          </p:cNvPr>
          <p:cNvCxnSpPr>
            <a:cxnSpLocks/>
          </p:cNvCxnSpPr>
          <p:nvPr/>
        </p:nvCxnSpPr>
        <p:spPr>
          <a:xfrm flipV="1">
            <a:off x="3413960" y="1871628"/>
            <a:ext cx="0" cy="217285"/>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59A1EB0-B769-7342-AD5E-458137845468}"/>
              </a:ext>
            </a:extLst>
          </p:cNvPr>
          <p:cNvCxnSpPr>
            <a:cxnSpLocks/>
          </p:cNvCxnSpPr>
          <p:nvPr/>
        </p:nvCxnSpPr>
        <p:spPr>
          <a:xfrm>
            <a:off x="4493811" y="2212009"/>
            <a:ext cx="0" cy="2433981"/>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4F7D819-1095-4744-AD66-7E0ADEEDCDB2}"/>
              </a:ext>
            </a:extLst>
          </p:cNvPr>
          <p:cNvCxnSpPr>
            <a:cxnSpLocks/>
          </p:cNvCxnSpPr>
          <p:nvPr/>
        </p:nvCxnSpPr>
        <p:spPr>
          <a:xfrm>
            <a:off x="2274226" y="2579509"/>
            <a:ext cx="0" cy="279715"/>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DF116BA3-7A32-1F48-84AB-906C66D5468D}"/>
              </a:ext>
            </a:extLst>
          </p:cNvPr>
          <p:cNvSpPr/>
          <p:nvPr/>
        </p:nvSpPr>
        <p:spPr>
          <a:xfrm>
            <a:off x="2129709" y="2799106"/>
            <a:ext cx="267330" cy="474921"/>
          </a:xfrm>
          <a:prstGeom prst="rect">
            <a:avLst/>
          </a:prstGeom>
          <a:solidFill>
            <a:srgbClr val="F2F2F2"/>
          </a:solidFill>
          <a:ln w="381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3200" b="1" dirty="0">
              <a:solidFill>
                <a:schemeClr val="tx1"/>
              </a:solidFill>
              <a:effectLst>
                <a:outerShdw blurRad="38100" dist="38100" dir="2700000" algn="tl">
                  <a:srgbClr val="000000">
                    <a:alpha val="43137"/>
                  </a:srgbClr>
                </a:outerShdw>
              </a:effectLst>
              <a:latin typeface="Cambria" panose="02040503050406030204" pitchFamily="18" charset="0"/>
            </a:endParaRPr>
          </a:p>
        </p:txBody>
      </p:sp>
      <p:sp>
        <p:nvSpPr>
          <p:cNvPr id="25" name="Rectangle 24">
            <a:extLst>
              <a:ext uri="{FF2B5EF4-FFF2-40B4-BE49-F238E27FC236}">
                <a16:creationId xmlns:a16="http://schemas.microsoft.com/office/drawing/2014/main" id="{AAA3F4CD-C2CB-D745-A72F-12FC7B0B358B}"/>
              </a:ext>
            </a:extLst>
          </p:cNvPr>
          <p:cNvSpPr/>
          <p:nvPr/>
        </p:nvSpPr>
        <p:spPr>
          <a:xfrm>
            <a:off x="1538039" y="1504872"/>
            <a:ext cx="1248612" cy="400110"/>
          </a:xfrm>
          <a:prstGeom prst="rect">
            <a:avLst/>
          </a:prstGeom>
        </p:spPr>
        <p:txBody>
          <a:bodyPr wrap="none">
            <a:spAutoFit/>
          </a:bodyPr>
          <a:lstStyle/>
          <a:p>
            <a:r>
              <a:rPr lang="en-US" sz="2000" b="1" dirty="0" err="1">
                <a:latin typeface="Cambria" panose="02040503050406030204" pitchFamily="18" charset="0"/>
                <a:cs typeface="Arial" panose="020B0604020202020204" pitchFamily="34" charset="0"/>
              </a:rPr>
              <a:t>wordline</a:t>
            </a:r>
            <a:endParaRPr lang="en-US" sz="2000" b="1" dirty="0">
              <a:latin typeface="Cambria" panose="02040503050406030204" pitchFamily="18" charset="0"/>
              <a:cs typeface="Arial" panose="020B0604020202020204" pitchFamily="34" charset="0"/>
            </a:endParaRPr>
          </a:p>
        </p:txBody>
      </p:sp>
      <p:sp>
        <p:nvSpPr>
          <p:cNvPr id="26" name="Rectangle 25">
            <a:extLst>
              <a:ext uri="{FF2B5EF4-FFF2-40B4-BE49-F238E27FC236}">
                <a16:creationId xmlns:a16="http://schemas.microsoft.com/office/drawing/2014/main" id="{78C372AC-EB48-0C4B-9738-5B0AC0C06329}"/>
              </a:ext>
            </a:extLst>
          </p:cNvPr>
          <p:cNvSpPr/>
          <p:nvPr/>
        </p:nvSpPr>
        <p:spPr>
          <a:xfrm>
            <a:off x="4512401" y="2459114"/>
            <a:ext cx="960519" cy="400110"/>
          </a:xfrm>
          <a:prstGeom prst="rect">
            <a:avLst/>
          </a:prstGeom>
        </p:spPr>
        <p:txBody>
          <a:bodyPr wrap="none">
            <a:spAutoFit/>
          </a:bodyPr>
          <a:lstStyle/>
          <a:p>
            <a:r>
              <a:rPr lang="en-US" sz="2000" b="1" dirty="0">
                <a:latin typeface="Cambria" panose="02040503050406030204" pitchFamily="18" charset="0"/>
                <a:cs typeface="Arial" panose="020B0604020202020204" pitchFamily="34" charset="0"/>
              </a:rPr>
              <a:t>bitline</a:t>
            </a:r>
          </a:p>
        </p:txBody>
      </p:sp>
      <p:grpSp>
        <p:nvGrpSpPr>
          <p:cNvPr id="41" name="Group 40">
            <a:extLst>
              <a:ext uri="{FF2B5EF4-FFF2-40B4-BE49-F238E27FC236}">
                <a16:creationId xmlns:a16="http://schemas.microsoft.com/office/drawing/2014/main" id="{C5C6A92A-9B09-0241-8F7E-C962D924E2FD}"/>
              </a:ext>
            </a:extLst>
          </p:cNvPr>
          <p:cNvGrpSpPr/>
          <p:nvPr/>
        </p:nvGrpSpPr>
        <p:grpSpPr>
          <a:xfrm>
            <a:off x="3053300" y="2088913"/>
            <a:ext cx="718580" cy="492321"/>
            <a:chOff x="2582265" y="1509876"/>
            <a:chExt cx="718580" cy="492321"/>
          </a:xfrm>
        </p:grpSpPr>
        <p:cxnSp>
          <p:nvCxnSpPr>
            <p:cNvPr id="17" name="Straight Connector 16">
              <a:extLst>
                <a:ext uri="{FF2B5EF4-FFF2-40B4-BE49-F238E27FC236}">
                  <a16:creationId xmlns:a16="http://schemas.microsoft.com/office/drawing/2014/main" id="{C6D149B2-DD50-6547-AD78-1C5D5ECA7AC5}"/>
                </a:ext>
              </a:extLst>
            </p:cNvPr>
            <p:cNvCxnSpPr>
              <a:cxnSpLocks/>
            </p:cNvCxnSpPr>
            <p:nvPr/>
          </p:nvCxnSpPr>
          <p:spPr>
            <a:xfrm>
              <a:off x="2582265" y="1993157"/>
              <a:ext cx="19041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2AD2FA7-CD4C-E940-A5BF-E6B1E0444286}"/>
                </a:ext>
              </a:extLst>
            </p:cNvPr>
            <p:cNvCxnSpPr>
              <a:cxnSpLocks/>
            </p:cNvCxnSpPr>
            <p:nvPr/>
          </p:nvCxnSpPr>
          <p:spPr>
            <a:xfrm flipV="1">
              <a:off x="2765866" y="1632972"/>
              <a:ext cx="0" cy="36750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B8192FE-EAD2-AB47-80A3-CAA59ECB74EB}"/>
                </a:ext>
              </a:extLst>
            </p:cNvPr>
            <p:cNvCxnSpPr>
              <a:cxnSpLocks/>
            </p:cNvCxnSpPr>
            <p:nvPr/>
          </p:nvCxnSpPr>
          <p:spPr>
            <a:xfrm>
              <a:off x="2751236" y="1509876"/>
              <a:ext cx="383377"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0C027D5-62D9-804A-B008-EAB389D025DB}"/>
                </a:ext>
              </a:extLst>
            </p:cNvPr>
            <p:cNvCxnSpPr>
              <a:cxnSpLocks/>
            </p:cNvCxnSpPr>
            <p:nvPr/>
          </p:nvCxnSpPr>
          <p:spPr>
            <a:xfrm flipV="1">
              <a:off x="3126800" y="1634697"/>
              <a:ext cx="0" cy="36750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28E12E6-8AF9-9743-AF46-43967901B631}"/>
                </a:ext>
              </a:extLst>
            </p:cNvPr>
            <p:cNvCxnSpPr>
              <a:cxnSpLocks/>
            </p:cNvCxnSpPr>
            <p:nvPr/>
          </p:nvCxnSpPr>
          <p:spPr>
            <a:xfrm>
              <a:off x="2750738" y="1634697"/>
              <a:ext cx="383377"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A16EC40-E71F-6C48-AEDC-911C05D25CB5}"/>
                </a:ext>
              </a:extLst>
            </p:cNvPr>
            <p:cNvCxnSpPr>
              <a:cxnSpLocks/>
            </p:cNvCxnSpPr>
            <p:nvPr/>
          </p:nvCxnSpPr>
          <p:spPr>
            <a:xfrm>
              <a:off x="3110427" y="2000472"/>
              <a:ext cx="19041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42" name="Straight Connector 41">
            <a:extLst>
              <a:ext uri="{FF2B5EF4-FFF2-40B4-BE49-F238E27FC236}">
                <a16:creationId xmlns:a16="http://schemas.microsoft.com/office/drawing/2014/main" id="{A05A6062-B612-364E-8068-00E1FE69E0FA}"/>
              </a:ext>
            </a:extLst>
          </p:cNvPr>
          <p:cNvCxnSpPr>
            <a:cxnSpLocks/>
          </p:cNvCxnSpPr>
          <p:nvPr/>
        </p:nvCxnSpPr>
        <p:spPr>
          <a:xfrm>
            <a:off x="2263374" y="2568775"/>
            <a:ext cx="885135" cy="0"/>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D6B04B8-7B43-C04C-88CA-66E99030DF45}"/>
              </a:ext>
            </a:extLst>
          </p:cNvPr>
          <p:cNvCxnSpPr>
            <a:cxnSpLocks/>
          </p:cNvCxnSpPr>
          <p:nvPr/>
        </p:nvCxnSpPr>
        <p:spPr>
          <a:xfrm>
            <a:off x="3605150" y="2568775"/>
            <a:ext cx="885135" cy="0"/>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8138CB4B-0FC2-5241-8D60-B4F9D3C7C432}"/>
              </a:ext>
            </a:extLst>
          </p:cNvPr>
          <p:cNvSpPr/>
          <p:nvPr/>
        </p:nvSpPr>
        <p:spPr>
          <a:xfrm>
            <a:off x="4297263" y="4590400"/>
            <a:ext cx="386041" cy="400099"/>
          </a:xfrm>
          <a:prstGeom prst="rect">
            <a:avLst/>
          </a:prstGeom>
          <a:solidFill>
            <a:srgbClr val="EEDD88"/>
          </a:solidFill>
          <a:ln w="381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solidFill>
                <a:schemeClr val="tx1"/>
              </a:solidFill>
              <a:latin typeface="Cambria" panose="02040503050406030204" pitchFamily="18" charset="0"/>
              <a:cs typeface="Arial" panose="020B0604020202020204" pitchFamily="34" charset="0"/>
            </a:endParaRPr>
          </a:p>
        </p:txBody>
      </p:sp>
      <p:sp>
        <p:nvSpPr>
          <p:cNvPr id="47" name="Rectangle 46">
            <a:extLst>
              <a:ext uri="{FF2B5EF4-FFF2-40B4-BE49-F238E27FC236}">
                <a16:creationId xmlns:a16="http://schemas.microsoft.com/office/drawing/2014/main" id="{53894945-3CF6-8744-99C8-D5C07F3F63B7}"/>
              </a:ext>
            </a:extLst>
          </p:cNvPr>
          <p:cNvSpPr/>
          <p:nvPr/>
        </p:nvSpPr>
        <p:spPr>
          <a:xfrm>
            <a:off x="2129708" y="2993520"/>
            <a:ext cx="267329" cy="279715"/>
          </a:xfrm>
          <a:prstGeom prst="rect">
            <a:avLst/>
          </a:prstGeom>
          <a:solidFill>
            <a:srgbClr val="8DBAE4"/>
          </a:solidFill>
          <a:ln w="381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3200" b="1" dirty="0">
              <a:solidFill>
                <a:schemeClr val="tx1"/>
              </a:solidFill>
              <a:effectLst>
                <a:outerShdw blurRad="38100" dist="38100" dir="2700000" algn="tl">
                  <a:srgbClr val="000000">
                    <a:alpha val="43137"/>
                  </a:srgbClr>
                </a:outerShdw>
              </a:effectLst>
              <a:latin typeface="Cambria" panose="02040503050406030204" pitchFamily="18" charset="0"/>
            </a:endParaRPr>
          </a:p>
        </p:txBody>
      </p:sp>
      <p:sp>
        <p:nvSpPr>
          <p:cNvPr id="48" name="Rectangle 47">
            <a:extLst>
              <a:ext uri="{FF2B5EF4-FFF2-40B4-BE49-F238E27FC236}">
                <a16:creationId xmlns:a16="http://schemas.microsoft.com/office/drawing/2014/main" id="{9718E3CF-B984-7C40-BFE4-FF51CF8E177E}"/>
              </a:ext>
            </a:extLst>
          </p:cNvPr>
          <p:cNvSpPr/>
          <p:nvPr/>
        </p:nvSpPr>
        <p:spPr>
          <a:xfrm>
            <a:off x="3534280" y="4957901"/>
            <a:ext cx="1956241" cy="707886"/>
          </a:xfrm>
          <a:prstGeom prst="rect">
            <a:avLst/>
          </a:prstGeom>
        </p:spPr>
        <p:txBody>
          <a:bodyPr wrap="square">
            <a:spAutoFit/>
          </a:bodyPr>
          <a:lstStyle/>
          <a:p>
            <a:pPr algn="ctr"/>
            <a:r>
              <a:rPr lang="en-US" sz="2000" b="1" dirty="0">
                <a:latin typeface="Cambria" panose="02040503050406030204" pitchFamily="18" charset="0"/>
                <a:cs typeface="Arial" panose="020B0604020202020204" pitchFamily="34" charset="0"/>
              </a:rPr>
              <a:t>sense </a:t>
            </a:r>
          </a:p>
          <a:p>
            <a:pPr algn="ctr"/>
            <a:r>
              <a:rPr lang="en-US" sz="2000" b="1" dirty="0">
                <a:latin typeface="Cambria" panose="02040503050406030204" pitchFamily="18" charset="0"/>
                <a:cs typeface="Arial" panose="020B0604020202020204" pitchFamily="34" charset="0"/>
              </a:rPr>
              <a:t>amplifier</a:t>
            </a:r>
          </a:p>
        </p:txBody>
      </p:sp>
      <p:cxnSp>
        <p:nvCxnSpPr>
          <p:cNvPr id="49" name="Straight Connector 48">
            <a:extLst>
              <a:ext uri="{FF2B5EF4-FFF2-40B4-BE49-F238E27FC236}">
                <a16:creationId xmlns:a16="http://schemas.microsoft.com/office/drawing/2014/main" id="{E226F868-F3B0-AA42-910F-F1302B6C1B4F}"/>
              </a:ext>
            </a:extLst>
          </p:cNvPr>
          <p:cNvCxnSpPr>
            <a:cxnSpLocks/>
          </p:cNvCxnSpPr>
          <p:nvPr/>
        </p:nvCxnSpPr>
        <p:spPr>
          <a:xfrm>
            <a:off x="2176335" y="4790449"/>
            <a:ext cx="2121132" cy="0"/>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C0AF0DFF-A137-A643-8FD6-61FB3F4EFA23}"/>
              </a:ext>
            </a:extLst>
          </p:cNvPr>
          <p:cNvSpPr/>
          <p:nvPr/>
        </p:nvSpPr>
        <p:spPr>
          <a:xfrm>
            <a:off x="2097589" y="4726639"/>
            <a:ext cx="981359" cy="400110"/>
          </a:xfrm>
          <a:prstGeom prst="rect">
            <a:avLst/>
          </a:prstGeom>
        </p:spPr>
        <p:txBody>
          <a:bodyPr wrap="none">
            <a:spAutoFit/>
          </a:bodyPr>
          <a:lstStyle/>
          <a:p>
            <a:r>
              <a:rPr lang="en-US" sz="2000" b="1" dirty="0">
                <a:latin typeface="Cambria" panose="02040503050406030204" pitchFamily="18" charset="0"/>
                <a:cs typeface="Arial" panose="020B0604020202020204" pitchFamily="34" charset="0"/>
              </a:rPr>
              <a:t>enable</a:t>
            </a:r>
          </a:p>
        </p:txBody>
      </p:sp>
      <p:sp>
        <p:nvSpPr>
          <p:cNvPr id="51" name="Rectangle 50">
            <a:extLst>
              <a:ext uri="{FF2B5EF4-FFF2-40B4-BE49-F238E27FC236}">
                <a16:creationId xmlns:a16="http://schemas.microsoft.com/office/drawing/2014/main" id="{9E30FCA3-C348-BA4A-BF74-2A1617DA46BF}"/>
              </a:ext>
            </a:extLst>
          </p:cNvPr>
          <p:cNvSpPr/>
          <p:nvPr/>
        </p:nvSpPr>
        <p:spPr>
          <a:xfrm>
            <a:off x="856846" y="2670833"/>
            <a:ext cx="1288815" cy="707886"/>
          </a:xfrm>
          <a:prstGeom prst="rect">
            <a:avLst/>
          </a:prstGeom>
        </p:spPr>
        <p:txBody>
          <a:bodyPr wrap="none">
            <a:spAutoFit/>
          </a:bodyPr>
          <a:lstStyle/>
          <a:p>
            <a:pPr algn="ctr"/>
            <a:r>
              <a:rPr lang="en-US" sz="2000" b="1" dirty="0">
                <a:latin typeface="Cambria" panose="02040503050406030204" pitchFamily="18" charset="0"/>
                <a:cs typeface="Arial" panose="020B0604020202020204" pitchFamily="34" charset="0"/>
              </a:rPr>
              <a:t>storage</a:t>
            </a:r>
          </a:p>
          <a:p>
            <a:pPr algn="ctr"/>
            <a:r>
              <a:rPr lang="en-US" sz="2000" b="1" dirty="0">
                <a:latin typeface="Cambria" panose="02040503050406030204" pitchFamily="18" charset="0"/>
                <a:cs typeface="Arial" panose="020B0604020202020204" pitchFamily="34" charset="0"/>
              </a:rPr>
              <a:t>capacitor</a:t>
            </a:r>
          </a:p>
        </p:txBody>
      </p:sp>
      <p:sp>
        <p:nvSpPr>
          <p:cNvPr id="52" name="Rectangle 51">
            <a:extLst>
              <a:ext uri="{FF2B5EF4-FFF2-40B4-BE49-F238E27FC236}">
                <a16:creationId xmlns:a16="http://schemas.microsoft.com/office/drawing/2014/main" id="{BD949B28-3604-3447-A0C2-9F29EEDA90FC}"/>
              </a:ext>
            </a:extLst>
          </p:cNvPr>
          <p:cNvSpPr/>
          <p:nvPr/>
        </p:nvSpPr>
        <p:spPr>
          <a:xfrm>
            <a:off x="2768731" y="2542279"/>
            <a:ext cx="1353384" cy="707886"/>
          </a:xfrm>
          <a:prstGeom prst="rect">
            <a:avLst/>
          </a:prstGeom>
        </p:spPr>
        <p:txBody>
          <a:bodyPr wrap="none">
            <a:spAutoFit/>
          </a:bodyPr>
          <a:lstStyle/>
          <a:p>
            <a:pPr algn="ctr"/>
            <a:r>
              <a:rPr lang="en-US" sz="2000" b="1" dirty="0">
                <a:latin typeface="Cambria" panose="02040503050406030204" pitchFamily="18" charset="0"/>
                <a:cs typeface="Arial" panose="020B0604020202020204" pitchFamily="34" charset="0"/>
              </a:rPr>
              <a:t>access </a:t>
            </a:r>
          </a:p>
          <a:p>
            <a:pPr algn="ctr"/>
            <a:r>
              <a:rPr lang="en-US" sz="2000" b="1" dirty="0">
                <a:latin typeface="Cambria" panose="02040503050406030204" pitchFamily="18" charset="0"/>
                <a:cs typeface="Arial" panose="020B0604020202020204" pitchFamily="34" charset="0"/>
              </a:rPr>
              <a:t>transistor</a:t>
            </a:r>
          </a:p>
        </p:txBody>
      </p:sp>
      <p:sp>
        <p:nvSpPr>
          <p:cNvPr id="54" name="Rectangle 53">
            <a:extLst>
              <a:ext uri="{FF2B5EF4-FFF2-40B4-BE49-F238E27FC236}">
                <a16:creationId xmlns:a16="http://schemas.microsoft.com/office/drawing/2014/main" id="{B7AB7C4B-C8E9-D74B-ADEB-148C8F36FC2C}"/>
              </a:ext>
            </a:extLst>
          </p:cNvPr>
          <p:cNvSpPr/>
          <p:nvPr/>
        </p:nvSpPr>
        <p:spPr>
          <a:xfrm>
            <a:off x="4047715" y="1816912"/>
            <a:ext cx="1248609" cy="461665"/>
          </a:xfrm>
          <a:prstGeom prst="rect">
            <a:avLst/>
          </a:prstGeom>
          <a:noFill/>
          <a:ln w="12700">
            <a:noFill/>
            <a:prstDash val="sysDot"/>
          </a:ln>
        </p:spPr>
        <p:txBody>
          <a:bodyPr wrap="square">
            <a:spAutoFit/>
          </a:bodyPr>
          <a:lstStyle/>
          <a:p>
            <a:r>
              <a:rPr lang="en-US" sz="2400" b="1" dirty="0">
                <a:latin typeface="Cambria" panose="02040503050406030204" pitchFamily="18" charset="0"/>
                <a:cs typeface="Arial" panose="020B0604020202020204" pitchFamily="34" charset="0"/>
              </a:rPr>
              <a:t>½ V</a:t>
            </a:r>
            <a:r>
              <a:rPr lang="en-US" sz="2400" b="1" baseline="-25000" dirty="0">
                <a:latin typeface="Cambria" panose="02040503050406030204" pitchFamily="18" charset="0"/>
                <a:cs typeface="Arial" panose="020B0604020202020204" pitchFamily="34" charset="0"/>
              </a:rPr>
              <a:t>DD</a:t>
            </a:r>
          </a:p>
        </p:txBody>
      </p:sp>
      <p:sp>
        <p:nvSpPr>
          <p:cNvPr id="55" name="Rectangle 54">
            <a:extLst>
              <a:ext uri="{FF2B5EF4-FFF2-40B4-BE49-F238E27FC236}">
                <a16:creationId xmlns:a16="http://schemas.microsoft.com/office/drawing/2014/main" id="{942A8A97-C9E1-8049-87EB-228314CADB8D}"/>
              </a:ext>
            </a:extLst>
          </p:cNvPr>
          <p:cNvSpPr/>
          <p:nvPr/>
        </p:nvSpPr>
        <p:spPr>
          <a:xfrm>
            <a:off x="6181952" y="2708121"/>
            <a:ext cx="2743855" cy="404637"/>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200" dirty="0">
                <a:latin typeface="Cambria" panose="02040503050406030204" pitchFamily="18" charset="0"/>
              </a:rPr>
              <a:t>1. ACTIVATE (ACT)</a:t>
            </a:r>
          </a:p>
        </p:txBody>
      </p:sp>
      <p:sp>
        <p:nvSpPr>
          <p:cNvPr id="56" name="Rectangle 55">
            <a:extLst>
              <a:ext uri="{FF2B5EF4-FFF2-40B4-BE49-F238E27FC236}">
                <a16:creationId xmlns:a16="http://schemas.microsoft.com/office/drawing/2014/main" id="{7536BD8D-7F68-4948-B677-91B0C2C7573C}"/>
              </a:ext>
            </a:extLst>
          </p:cNvPr>
          <p:cNvSpPr/>
          <p:nvPr/>
        </p:nvSpPr>
        <p:spPr>
          <a:xfrm>
            <a:off x="6181953" y="3446942"/>
            <a:ext cx="2743867" cy="404637"/>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200" dirty="0">
                <a:latin typeface="Cambria" panose="02040503050406030204" pitchFamily="18" charset="0"/>
              </a:rPr>
              <a:t>2. READ/WRITE </a:t>
            </a:r>
          </a:p>
        </p:txBody>
      </p:sp>
      <p:sp>
        <p:nvSpPr>
          <p:cNvPr id="57" name="Rectangle 56">
            <a:extLst>
              <a:ext uri="{FF2B5EF4-FFF2-40B4-BE49-F238E27FC236}">
                <a16:creationId xmlns:a16="http://schemas.microsoft.com/office/drawing/2014/main" id="{71359808-CEC7-2B46-B695-D033BE865F77}"/>
              </a:ext>
            </a:extLst>
          </p:cNvPr>
          <p:cNvSpPr/>
          <p:nvPr/>
        </p:nvSpPr>
        <p:spPr>
          <a:xfrm>
            <a:off x="6181953" y="4185763"/>
            <a:ext cx="2743868" cy="404637"/>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200" dirty="0">
                <a:latin typeface="Cambria" panose="02040503050406030204" pitchFamily="18" charset="0"/>
              </a:rPr>
              <a:t>3. PRECHARGE (PRE)</a:t>
            </a:r>
          </a:p>
        </p:txBody>
      </p:sp>
      <p:sp>
        <p:nvSpPr>
          <p:cNvPr id="58" name="Slide Number Placeholder 2">
            <a:extLst>
              <a:ext uri="{FF2B5EF4-FFF2-40B4-BE49-F238E27FC236}">
                <a16:creationId xmlns:a16="http://schemas.microsoft.com/office/drawing/2014/main" id="{A034059E-178A-0248-A852-5750634413B4}"/>
              </a:ext>
            </a:extLst>
          </p:cNvPr>
          <p:cNvSpPr txBox="1">
            <a:spLocks/>
          </p:cNvSpPr>
          <p:nvPr/>
        </p:nvSpPr>
        <p:spPr>
          <a:xfrm>
            <a:off x="5498152" y="6345828"/>
            <a:ext cx="34276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mbria" panose="02040503050406030204" pitchFamily="18" charset="0"/>
              </a:rPr>
              <a:t>9</a:t>
            </a:r>
            <a:endParaRPr kumimoji="0" lang="en-US" sz="1800" b="0" i="0" u="none" strike="noStrike" kern="1200" cap="none" spc="0" normalizeH="0" baseline="0" noProof="0" dirty="0">
              <a:ln>
                <a:noFill/>
              </a:ln>
              <a:solidFill>
                <a:prstClr val="black"/>
              </a:solidFill>
              <a:effectLst/>
              <a:uLnTx/>
              <a:uFillTx/>
              <a:latin typeface="Cambria" panose="02040503050406030204" pitchFamily="18" charset="0"/>
            </a:endParaRPr>
          </a:p>
        </p:txBody>
      </p:sp>
    </p:spTree>
    <p:extLst>
      <p:ext uri="{BB962C8B-B14F-4D97-AF65-F5344CB8AC3E}">
        <p14:creationId xmlns:p14="http://schemas.microsoft.com/office/powerpoint/2010/main" val="3622873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0070C0"/>
                </a:solidFill>
              </a:rPr>
              <a:t>DRAM Burst</a:t>
            </a:r>
          </a:p>
        </p:txBody>
      </p:sp>
      <p:sp>
        <p:nvSpPr>
          <p:cNvPr id="4" name="Content Placeholder 3"/>
          <p:cNvSpPr>
            <a:spLocks noGrp="1"/>
          </p:cNvSpPr>
          <p:nvPr>
            <p:ph idx="1"/>
          </p:nvPr>
        </p:nvSpPr>
        <p:spPr/>
        <p:txBody>
          <a:bodyPr/>
          <a:lstStyle/>
          <a:p>
            <a:r>
              <a:rPr lang="en-US" dirty="0">
                <a:solidFill>
                  <a:srgbClr val="FF0000"/>
                </a:solidFill>
              </a:rPr>
              <a:t>Accessing data in different bursts (rows)</a:t>
            </a:r>
          </a:p>
          <a:p>
            <a:pPr lvl="1"/>
            <a:r>
              <a:rPr lang="en-US" dirty="0"/>
              <a:t>Need to access the array again</a:t>
            </a:r>
          </a:p>
          <a:p>
            <a:endParaRPr lang="en-US" dirty="0"/>
          </a:p>
          <a:p>
            <a:endParaRPr lang="en-US" dirty="0"/>
          </a:p>
          <a:p>
            <a:endParaRPr lang="en-US" dirty="0"/>
          </a:p>
          <a:p>
            <a:r>
              <a:rPr lang="en-US" dirty="0">
                <a:solidFill>
                  <a:srgbClr val="00B050"/>
                </a:solidFill>
              </a:rPr>
              <a:t>Accessing data in the same burst (row)</a:t>
            </a:r>
          </a:p>
          <a:p>
            <a:pPr lvl="1"/>
            <a:r>
              <a:rPr lang="en-US" dirty="0"/>
              <a:t>No need to access the array again, just the multiplexer</a:t>
            </a:r>
          </a:p>
          <a:p>
            <a:endParaRPr lang="en-US" dirty="0"/>
          </a:p>
          <a:p>
            <a:endParaRPr lang="en-US" dirty="0"/>
          </a:p>
          <a:p>
            <a:endParaRPr lang="en-US" dirty="0"/>
          </a:p>
          <a:p>
            <a:r>
              <a:rPr lang="en-US" dirty="0"/>
              <a:t>Accessing data in the same burst is faster than accessing data in different bursts</a:t>
            </a:r>
          </a:p>
        </p:txBody>
      </p:sp>
      <p:grpSp>
        <p:nvGrpSpPr>
          <p:cNvPr id="14" name="Group 13"/>
          <p:cNvGrpSpPr/>
          <p:nvPr/>
        </p:nvGrpSpPr>
        <p:grpSpPr>
          <a:xfrm>
            <a:off x="2594635" y="2275230"/>
            <a:ext cx="5638800" cy="228600"/>
            <a:chOff x="1897952" y="4197404"/>
            <a:chExt cx="5638800" cy="228600"/>
          </a:xfrm>
        </p:grpSpPr>
        <p:sp>
          <p:nvSpPr>
            <p:cNvPr id="5" name="Rectangle 23"/>
            <p:cNvSpPr>
              <a:spLocks noChangeArrowheads="1"/>
            </p:cNvSpPr>
            <p:nvPr/>
          </p:nvSpPr>
          <p:spPr bwMode="auto">
            <a:xfrm>
              <a:off x="1897952" y="4197404"/>
              <a:ext cx="2514600" cy="228600"/>
            </a:xfrm>
            <a:prstGeom prst="rect">
              <a:avLst/>
            </a:prstGeom>
            <a:solidFill>
              <a:schemeClr val="accent2">
                <a:lumMod val="60000"/>
                <a:lumOff val="40000"/>
              </a:schemeClr>
            </a:solidFill>
            <a:ln w="9525" algn="ctr">
              <a:solidFill>
                <a:schemeClr val="tx1"/>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Rectangle 24"/>
            <p:cNvSpPr>
              <a:spLocks noChangeArrowheads="1"/>
            </p:cNvSpPr>
            <p:nvPr/>
          </p:nvSpPr>
          <p:spPr bwMode="auto">
            <a:xfrm>
              <a:off x="4412552" y="4197404"/>
              <a:ext cx="304800" cy="228600"/>
            </a:xfrm>
            <a:prstGeom prst="rect">
              <a:avLst/>
            </a:prstGeom>
            <a:solidFill>
              <a:schemeClr val="accent6"/>
            </a:solidFill>
            <a:ln w="9525" algn="ctr">
              <a:solidFill>
                <a:schemeClr val="tx1"/>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Rectangle 26"/>
            <p:cNvSpPr>
              <a:spLocks noChangeArrowheads="1"/>
            </p:cNvSpPr>
            <p:nvPr/>
          </p:nvSpPr>
          <p:spPr bwMode="auto">
            <a:xfrm>
              <a:off x="4717352" y="4197404"/>
              <a:ext cx="2514600" cy="228600"/>
            </a:xfrm>
            <a:prstGeom prst="rect">
              <a:avLst/>
            </a:prstGeom>
            <a:solidFill>
              <a:schemeClr val="accent2">
                <a:lumMod val="60000"/>
                <a:lumOff val="40000"/>
              </a:schemeClr>
            </a:solidFill>
            <a:ln w="9525" algn="ctr">
              <a:solidFill>
                <a:schemeClr val="tx1"/>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Rectangle 28"/>
            <p:cNvSpPr>
              <a:spLocks noChangeArrowheads="1"/>
            </p:cNvSpPr>
            <p:nvPr/>
          </p:nvSpPr>
          <p:spPr bwMode="auto">
            <a:xfrm>
              <a:off x="7231952" y="4197404"/>
              <a:ext cx="304800" cy="228600"/>
            </a:xfrm>
            <a:prstGeom prst="rect">
              <a:avLst/>
            </a:prstGeom>
            <a:solidFill>
              <a:schemeClr val="accent6"/>
            </a:solidFill>
            <a:ln w="9525" algn="ctr">
              <a:solidFill>
                <a:schemeClr val="tx1"/>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5" name="Group 14"/>
          <p:cNvGrpSpPr/>
          <p:nvPr/>
        </p:nvGrpSpPr>
        <p:grpSpPr>
          <a:xfrm>
            <a:off x="2594635" y="4435470"/>
            <a:ext cx="3124200" cy="228600"/>
            <a:chOff x="1897952" y="5617668"/>
            <a:chExt cx="3124200" cy="228600"/>
          </a:xfrm>
        </p:grpSpPr>
        <p:sp>
          <p:nvSpPr>
            <p:cNvPr id="9" name="Rectangle 29"/>
            <p:cNvSpPr>
              <a:spLocks noChangeArrowheads="1"/>
            </p:cNvSpPr>
            <p:nvPr/>
          </p:nvSpPr>
          <p:spPr bwMode="auto">
            <a:xfrm>
              <a:off x="1897952" y="5617668"/>
              <a:ext cx="2514600" cy="228600"/>
            </a:xfrm>
            <a:prstGeom prst="rect">
              <a:avLst/>
            </a:prstGeom>
            <a:solidFill>
              <a:schemeClr val="accent2">
                <a:lumMod val="60000"/>
                <a:lumOff val="40000"/>
              </a:schemeClr>
            </a:solidFill>
            <a:ln w="9525" algn="ctr">
              <a:solidFill>
                <a:schemeClr val="tx1"/>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Rectangle 30"/>
            <p:cNvSpPr>
              <a:spLocks noChangeArrowheads="1"/>
            </p:cNvSpPr>
            <p:nvPr/>
          </p:nvSpPr>
          <p:spPr bwMode="auto">
            <a:xfrm>
              <a:off x="4412552" y="5617668"/>
              <a:ext cx="304800" cy="228600"/>
            </a:xfrm>
            <a:prstGeom prst="rect">
              <a:avLst/>
            </a:prstGeom>
            <a:solidFill>
              <a:schemeClr val="accent6"/>
            </a:solidFill>
            <a:ln w="9525" algn="ctr">
              <a:solidFill>
                <a:schemeClr val="tx1"/>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Rectangle 31"/>
            <p:cNvSpPr>
              <a:spLocks noChangeArrowheads="1"/>
            </p:cNvSpPr>
            <p:nvPr/>
          </p:nvSpPr>
          <p:spPr bwMode="auto">
            <a:xfrm>
              <a:off x="4717352" y="5617668"/>
              <a:ext cx="304800" cy="228600"/>
            </a:xfrm>
            <a:prstGeom prst="rect">
              <a:avLst/>
            </a:prstGeom>
            <a:solidFill>
              <a:schemeClr val="accent6"/>
            </a:solidFill>
            <a:ln w="9525" algn="ctr">
              <a:solidFill>
                <a:schemeClr val="tx1"/>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6" name="TextBox 15"/>
          <p:cNvSpPr txBox="1"/>
          <p:nvPr/>
        </p:nvSpPr>
        <p:spPr>
          <a:xfrm>
            <a:off x="1539538" y="2204864"/>
            <a:ext cx="1055097"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Timeline:</a:t>
            </a:r>
          </a:p>
        </p:txBody>
      </p:sp>
      <p:sp>
        <p:nvSpPr>
          <p:cNvPr id="17" name="TextBox 16"/>
          <p:cNvSpPr txBox="1"/>
          <p:nvPr/>
        </p:nvSpPr>
        <p:spPr>
          <a:xfrm>
            <a:off x="1539538" y="4365104"/>
            <a:ext cx="1055097"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Timeline:</a:t>
            </a:r>
          </a:p>
        </p:txBody>
      </p:sp>
      <p:sp>
        <p:nvSpPr>
          <p:cNvPr id="18" name="TextBox 610">
            <a:extLst>
              <a:ext uri="{FF2B5EF4-FFF2-40B4-BE49-F238E27FC236}">
                <a16:creationId xmlns:a16="http://schemas.microsoft.com/office/drawing/2014/main" id="{A9E40FB5-EB21-4747-B827-DAC54C86D562}"/>
              </a:ext>
            </a:extLst>
          </p:cNvPr>
          <p:cNvSpPr txBox="1">
            <a:spLocks noChangeArrowheads="1"/>
          </p:cNvSpPr>
          <p:nvPr/>
        </p:nvSpPr>
        <p:spPr bwMode="auto">
          <a:xfrm>
            <a:off x="228600" y="6541584"/>
            <a:ext cx="156164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0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Slide credit: Izzat El Hajj</a:t>
            </a:r>
          </a:p>
        </p:txBody>
      </p:sp>
      <p:sp>
        <p:nvSpPr>
          <p:cNvPr id="19" name="Slide Number Placeholder 3">
            <a:extLst>
              <a:ext uri="{FF2B5EF4-FFF2-40B4-BE49-F238E27FC236}">
                <a16:creationId xmlns:a16="http://schemas.microsoft.com/office/drawing/2014/main" id="{6EEFC89B-4973-9B47-854E-0882912155AA}"/>
              </a:ext>
            </a:extLst>
          </p:cNvPr>
          <p:cNvSpPr>
            <a:spLocks noGrp="1"/>
          </p:cNvSpPr>
          <p:nvPr>
            <p:ph type="sldNum" sz="quarter" idx="11"/>
          </p:nvPr>
        </p:nvSpPr>
        <p:spPr>
          <a:xfrm>
            <a:off x="6553200" y="6243638"/>
            <a:ext cx="21336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732C247-D2EF-E549-AC01-40D30E25CF17}" type="slidenum">
              <a:rPr kumimoji="0" lang="en-US" sz="1600" b="0" i="0" u="none" strike="noStrike" kern="1200" cap="none" spc="0" normalizeH="0" baseline="0" noProof="0">
                <a:ln>
                  <a:noFill/>
                </a:ln>
                <a:solidFill>
                  <a:srgbClr val="000000"/>
                </a:solidFill>
                <a:effectLst/>
                <a:uLnTx/>
                <a:uFillTx/>
                <a:latin typeface="Garamond" charset="0"/>
                <a:ea typeface="ＭＳ Ｐゴシック" charset="0"/>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sz="1600" b="0" i="0" u="none" strike="noStrike" kern="1200" cap="none" spc="0" normalizeH="0" baseline="0" noProof="0" dirty="0">
              <a:ln>
                <a:noFill/>
              </a:ln>
              <a:solidFill>
                <a:srgbClr val="000000"/>
              </a:solidFill>
              <a:effectLst/>
              <a:uLnTx/>
              <a:uFillTx/>
              <a:latin typeface="Garamond" charset="0"/>
              <a:ea typeface="ＭＳ Ｐゴシック" charset="0"/>
              <a:cs typeface="Arial" charset="0"/>
            </a:endParaRPr>
          </a:p>
        </p:txBody>
      </p:sp>
    </p:spTree>
    <p:extLst>
      <p:ext uri="{BB962C8B-B14F-4D97-AF65-F5344CB8AC3E}">
        <p14:creationId xmlns:p14="http://schemas.microsoft.com/office/powerpoint/2010/main" val="1550597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16" grpId="0" uiExpand="1"/>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a:extLst>
              <a:ext uri="{FF2B5EF4-FFF2-40B4-BE49-F238E27FC236}">
                <a16:creationId xmlns:a16="http://schemas.microsoft.com/office/drawing/2014/main" id="{F1C95EDA-AC29-684C-AAF8-DED420D175EA}"/>
              </a:ext>
            </a:extLst>
          </p:cNvPr>
          <p:cNvSpPr>
            <a:spLocks noGrp="1"/>
          </p:cNvSpPr>
          <p:nvPr>
            <p:ph type="title"/>
          </p:nvPr>
        </p:nvSpPr>
        <p:spPr/>
        <p:txBody>
          <a:bodyPr/>
          <a:lstStyle/>
          <a:p>
            <a:r>
              <a:rPr lang="en-US" altLang="en-US" dirty="0">
                <a:solidFill>
                  <a:srgbClr val="0070C0"/>
                </a:solidFill>
                <a:ea typeface="ＭＳ Ｐゴシック" panose="020B0600070205080204" pitchFamily="34" charset="-128"/>
              </a:rPr>
              <a:t>Recall: Memory Banking</a:t>
            </a:r>
          </a:p>
        </p:txBody>
      </p:sp>
      <p:sp>
        <p:nvSpPr>
          <p:cNvPr id="105474" name="Content Placeholder 2">
            <a:extLst>
              <a:ext uri="{FF2B5EF4-FFF2-40B4-BE49-F238E27FC236}">
                <a16:creationId xmlns:a16="http://schemas.microsoft.com/office/drawing/2014/main" id="{CCE68789-72F4-6644-AE87-2CD36825EFB9}"/>
              </a:ext>
            </a:extLst>
          </p:cNvPr>
          <p:cNvSpPr>
            <a:spLocks noGrp="1"/>
          </p:cNvSpPr>
          <p:nvPr>
            <p:ph idx="1"/>
          </p:nvPr>
        </p:nvSpPr>
        <p:spPr>
          <a:xfrm>
            <a:off x="228600" y="914400"/>
            <a:ext cx="8915400" cy="5276850"/>
          </a:xfrm>
        </p:spPr>
        <p:txBody>
          <a:bodyPr/>
          <a:lstStyle/>
          <a:p>
            <a:r>
              <a:rPr lang="en-US" altLang="en-US" sz="2200" dirty="0">
                <a:ea typeface="ＭＳ Ｐゴシック" panose="020B0600070205080204" pitchFamily="34" charset="-128"/>
              </a:rPr>
              <a:t>Memory is divided into </a:t>
            </a:r>
            <a:r>
              <a:rPr lang="en-US" altLang="en-US" sz="2200" dirty="0">
                <a:solidFill>
                  <a:srgbClr val="FF0000"/>
                </a:solidFill>
                <a:ea typeface="ＭＳ Ｐゴシック" panose="020B0600070205080204" pitchFamily="34" charset="-128"/>
              </a:rPr>
              <a:t>banks</a:t>
            </a:r>
            <a:r>
              <a:rPr lang="en-US" altLang="en-US" sz="2200" dirty="0">
                <a:ea typeface="ＭＳ Ｐゴシック" panose="020B0600070205080204" pitchFamily="34" charset="-128"/>
              </a:rPr>
              <a:t> that can be accessed independently; banks share address and data buses (to minimize pin cost)</a:t>
            </a:r>
          </a:p>
          <a:p>
            <a:r>
              <a:rPr lang="en-US" altLang="en-US" sz="2200" dirty="0">
                <a:ea typeface="ＭＳ Ｐゴシック" panose="020B0600070205080204" pitchFamily="34" charset="-128"/>
              </a:rPr>
              <a:t>Can start and complete one bank access per cycle</a:t>
            </a:r>
          </a:p>
          <a:p>
            <a:r>
              <a:rPr lang="en-US" altLang="en-US" sz="2200" dirty="0">
                <a:solidFill>
                  <a:srgbClr val="0000FF"/>
                </a:solidFill>
                <a:ea typeface="ＭＳ Ｐゴシック" panose="020B0600070205080204" pitchFamily="34" charset="-128"/>
              </a:rPr>
              <a:t>Can sustain N concurrent accesses if all N go to different banks</a:t>
            </a:r>
          </a:p>
          <a:p>
            <a:endParaRPr lang="en-US" altLang="en-US" dirty="0">
              <a:ea typeface="ＭＳ Ｐゴシック" panose="020B0600070205080204" pitchFamily="34" charset="-128"/>
            </a:endParaRPr>
          </a:p>
        </p:txBody>
      </p:sp>
      <p:sp>
        <p:nvSpPr>
          <p:cNvPr id="54275" name="Slide Number Placeholder 3">
            <a:extLst>
              <a:ext uri="{FF2B5EF4-FFF2-40B4-BE49-F238E27FC236}">
                <a16:creationId xmlns:a16="http://schemas.microsoft.com/office/drawing/2014/main" id="{5C1472BE-C87F-FF47-B007-6FBF524EC0E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EFEF7E6-4500-3848-958D-931E690D888C}" type="slidenum">
              <a:rPr kumimoji="0" lang="en-US" altLang="en-US" sz="1600" b="0" i="0" u="none" strike="noStrike" kern="1200" cap="none" spc="0" normalizeH="0" baseline="0" noProof="0">
                <a:ln>
                  <a:noFill/>
                </a:ln>
                <a:solidFill>
                  <a:srgbClr val="000000"/>
                </a:solidFill>
                <a:effectLst/>
                <a:uLnTx/>
                <a:uFillTx/>
                <a:latin typeface="Garamond" panose="02020404030301010803" pitchFamily="18" charset="0"/>
                <a:ea typeface="ＭＳ Ｐゴシック"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altLang="en-US" sz="1600" b="0" i="0" u="none" strike="noStrike" kern="1200" cap="none" spc="0" normalizeH="0" baseline="0" noProof="0">
              <a:ln>
                <a:noFill/>
              </a:ln>
              <a:solidFill>
                <a:srgbClr val="000000"/>
              </a:solidFill>
              <a:effectLst/>
              <a:uLnTx/>
              <a:uFillTx/>
              <a:latin typeface="Garamond" panose="02020404030301010803" pitchFamily="18" charset="0"/>
              <a:ea typeface="ＭＳ Ｐゴシック" panose="020B0600070205080204" pitchFamily="34" charset="-128"/>
              <a:cs typeface="+mn-cs"/>
            </a:endParaRPr>
          </a:p>
        </p:txBody>
      </p:sp>
      <p:sp>
        <p:nvSpPr>
          <p:cNvPr id="54276" name="Rectangle 3">
            <a:extLst>
              <a:ext uri="{FF2B5EF4-FFF2-40B4-BE49-F238E27FC236}">
                <a16:creationId xmlns:a16="http://schemas.microsoft.com/office/drawing/2014/main" id="{EA5B4C1E-57EA-0F4D-A60E-027079698E12}"/>
              </a:ext>
            </a:extLst>
          </p:cNvPr>
          <p:cNvSpPr>
            <a:spLocks noChangeArrowheads="1"/>
          </p:cNvSpPr>
          <p:nvPr/>
        </p:nvSpPr>
        <p:spPr bwMode="auto">
          <a:xfrm>
            <a:off x="615950" y="2517775"/>
            <a:ext cx="1206500" cy="1054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Bank</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0</a:t>
            </a:r>
          </a:p>
        </p:txBody>
      </p:sp>
      <p:sp>
        <p:nvSpPr>
          <p:cNvPr id="54277" name="Rectangle 4">
            <a:extLst>
              <a:ext uri="{FF2B5EF4-FFF2-40B4-BE49-F238E27FC236}">
                <a16:creationId xmlns:a16="http://schemas.microsoft.com/office/drawing/2014/main" id="{448A0A1F-2EFF-9F42-8D07-E69C1976AED9}"/>
              </a:ext>
            </a:extLst>
          </p:cNvPr>
          <p:cNvSpPr>
            <a:spLocks noChangeArrowheads="1"/>
          </p:cNvSpPr>
          <p:nvPr/>
        </p:nvSpPr>
        <p:spPr bwMode="auto">
          <a:xfrm>
            <a:off x="1911350" y="2517775"/>
            <a:ext cx="1206500" cy="1054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Bank</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1</a:t>
            </a:r>
          </a:p>
        </p:txBody>
      </p:sp>
      <p:sp>
        <p:nvSpPr>
          <p:cNvPr id="54278" name="Line 5">
            <a:extLst>
              <a:ext uri="{FF2B5EF4-FFF2-40B4-BE49-F238E27FC236}">
                <a16:creationId xmlns:a16="http://schemas.microsoft.com/office/drawing/2014/main" id="{BD61D7F9-0F63-B24D-859D-79841BE42CEC}"/>
              </a:ext>
            </a:extLst>
          </p:cNvPr>
          <p:cNvSpPr>
            <a:spLocks noChangeShapeType="1"/>
          </p:cNvSpPr>
          <p:nvPr/>
        </p:nvSpPr>
        <p:spPr bwMode="auto">
          <a:xfrm>
            <a:off x="4510088" y="2968625"/>
            <a:ext cx="2438400" cy="0"/>
          </a:xfrm>
          <a:prstGeom prst="line">
            <a:avLst/>
          </a:prstGeom>
          <a:noFill/>
          <a:ln w="50800">
            <a:solidFill>
              <a:schemeClr val="tx1"/>
            </a:solidFill>
            <a:prstDash val="sysDot"/>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4279" name="Rectangle 6">
            <a:extLst>
              <a:ext uri="{FF2B5EF4-FFF2-40B4-BE49-F238E27FC236}">
                <a16:creationId xmlns:a16="http://schemas.microsoft.com/office/drawing/2014/main" id="{E2C98B11-6C9D-9B4D-827A-541A7C464F0B}"/>
              </a:ext>
            </a:extLst>
          </p:cNvPr>
          <p:cNvSpPr>
            <a:spLocks noChangeArrowheads="1"/>
          </p:cNvSpPr>
          <p:nvPr/>
        </p:nvSpPr>
        <p:spPr bwMode="auto">
          <a:xfrm>
            <a:off x="615950" y="3889375"/>
            <a:ext cx="520700" cy="368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MDR</a:t>
            </a:r>
          </a:p>
        </p:txBody>
      </p:sp>
      <p:sp>
        <p:nvSpPr>
          <p:cNvPr id="54280" name="Rectangle 7">
            <a:extLst>
              <a:ext uri="{FF2B5EF4-FFF2-40B4-BE49-F238E27FC236}">
                <a16:creationId xmlns:a16="http://schemas.microsoft.com/office/drawing/2014/main" id="{DB0EF05D-5698-264A-B24D-3466556EE82E}"/>
              </a:ext>
            </a:extLst>
          </p:cNvPr>
          <p:cNvSpPr>
            <a:spLocks noChangeArrowheads="1"/>
          </p:cNvSpPr>
          <p:nvPr/>
        </p:nvSpPr>
        <p:spPr bwMode="auto">
          <a:xfrm>
            <a:off x="1225550" y="3889375"/>
            <a:ext cx="596900" cy="368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MAR</a:t>
            </a:r>
          </a:p>
        </p:txBody>
      </p:sp>
      <p:sp>
        <p:nvSpPr>
          <p:cNvPr id="54281" name="Rectangle 8">
            <a:extLst>
              <a:ext uri="{FF2B5EF4-FFF2-40B4-BE49-F238E27FC236}">
                <a16:creationId xmlns:a16="http://schemas.microsoft.com/office/drawing/2014/main" id="{59F9BDA1-1EDA-2D4E-A219-B3A106E272E5}"/>
              </a:ext>
            </a:extLst>
          </p:cNvPr>
          <p:cNvSpPr>
            <a:spLocks noChangeArrowheads="1"/>
          </p:cNvSpPr>
          <p:nvPr/>
        </p:nvSpPr>
        <p:spPr bwMode="auto">
          <a:xfrm>
            <a:off x="3206750" y="2517775"/>
            <a:ext cx="1206500" cy="1054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Bank</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2</a:t>
            </a:r>
          </a:p>
        </p:txBody>
      </p:sp>
      <p:sp>
        <p:nvSpPr>
          <p:cNvPr id="54282" name="Rectangle 9">
            <a:extLst>
              <a:ext uri="{FF2B5EF4-FFF2-40B4-BE49-F238E27FC236}">
                <a16:creationId xmlns:a16="http://schemas.microsoft.com/office/drawing/2014/main" id="{A989BFE3-6438-B541-85E7-EC63985A7C9E}"/>
              </a:ext>
            </a:extLst>
          </p:cNvPr>
          <p:cNvSpPr>
            <a:spLocks noChangeArrowheads="1"/>
          </p:cNvSpPr>
          <p:nvPr/>
        </p:nvSpPr>
        <p:spPr bwMode="auto">
          <a:xfrm>
            <a:off x="7016750" y="2517775"/>
            <a:ext cx="1206500" cy="1054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Bank</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15</a:t>
            </a:r>
          </a:p>
        </p:txBody>
      </p:sp>
      <p:sp>
        <p:nvSpPr>
          <p:cNvPr id="54283" name="Rectangle 10">
            <a:extLst>
              <a:ext uri="{FF2B5EF4-FFF2-40B4-BE49-F238E27FC236}">
                <a16:creationId xmlns:a16="http://schemas.microsoft.com/office/drawing/2014/main" id="{2F51D739-BA24-A44B-A1AA-159123C78D64}"/>
              </a:ext>
            </a:extLst>
          </p:cNvPr>
          <p:cNvSpPr>
            <a:spLocks noChangeArrowheads="1"/>
          </p:cNvSpPr>
          <p:nvPr/>
        </p:nvSpPr>
        <p:spPr bwMode="auto">
          <a:xfrm>
            <a:off x="1911350" y="3889375"/>
            <a:ext cx="520700" cy="368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MDR</a:t>
            </a:r>
          </a:p>
        </p:txBody>
      </p:sp>
      <p:sp>
        <p:nvSpPr>
          <p:cNvPr id="54284" name="Rectangle 11">
            <a:extLst>
              <a:ext uri="{FF2B5EF4-FFF2-40B4-BE49-F238E27FC236}">
                <a16:creationId xmlns:a16="http://schemas.microsoft.com/office/drawing/2014/main" id="{B8D16750-FE16-A047-8FE7-BC78BC6C688D}"/>
              </a:ext>
            </a:extLst>
          </p:cNvPr>
          <p:cNvSpPr>
            <a:spLocks noChangeArrowheads="1"/>
          </p:cNvSpPr>
          <p:nvPr/>
        </p:nvSpPr>
        <p:spPr bwMode="auto">
          <a:xfrm>
            <a:off x="2520950" y="3889375"/>
            <a:ext cx="596900" cy="368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MAR</a:t>
            </a:r>
          </a:p>
        </p:txBody>
      </p:sp>
      <p:sp>
        <p:nvSpPr>
          <p:cNvPr id="54285" name="Rectangle 12">
            <a:extLst>
              <a:ext uri="{FF2B5EF4-FFF2-40B4-BE49-F238E27FC236}">
                <a16:creationId xmlns:a16="http://schemas.microsoft.com/office/drawing/2014/main" id="{F6001E57-1C5B-EE48-B091-B5EF568C93E4}"/>
              </a:ext>
            </a:extLst>
          </p:cNvPr>
          <p:cNvSpPr>
            <a:spLocks noChangeArrowheads="1"/>
          </p:cNvSpPr>
          <p:nvPr/>
        </p:nvSpPr>
        <p:spPr bwMode="auto">
          <a:xfrm>
            <a:off x="3206750" y="3889375"/>
            <a:ext cx="520700" cy="368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MDR</a:t>
            </a:r>
          </a:p>
        </p:txBody>
      </p:sp>
      <p:sp>
        <p:nvSpPr>
          <p:cNvPr id="54286" name="Rectangle 13">
            <a:extLst>
              <a:ext uri="{FF2B5EF4-FFF2-40B4-BE49-F238E27FC236}">
                <a16:creationId xmlns:a16="http://schemas.microsoft.com/office/drawing/2014/main" id="{8074A4A8-C0D2-CA43-9F8D-C9226F400A80}"/>
              </a:ext>
            </a:extLst>
          </p:cNvPr>
          <p:cNvSpPr>
            <a:spLocks noChangeArrowheads="1"/>
          </p:cNvSpPr>
          <p:nvPr/>
        </p:nvSpPr>
        <p:spPr bwMode="auto">
          <a:xfrm>
            <a:off x="3816350" y="3889375"/>
            <a:ext cx="596900" cy="368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MAR</a:t>
            </a:r>
          </a:p>
        </p:txBody>
      </p:sp>
      <p:sp>
        <p:nvSpPr>
          <p:cNvPr id="54287" name="Rectangle 14">
            <a:extLst>
              <a:ext uri="{FF2B5EF4-FFF2-40B4-BE49-F238E27FC236}">
                <a16:creationId xmlns:a16="http://schemas.microsoft.com/office/drawing/2014/main" id="{A2291E25-DB01-544B-AB72-AB257E81A6BD}"/>
              </a:ext>
            </a:extLst>
          </p:cNvPr>
          <p:cNvSpPr>
            <a:spLocks noChangeArrowheads="1"/>
          </p:cNvSpPr>
          <p:nvPr/>
        </p:nvSpPr>
        <p:spPr bwMode="auto">
          <a:xfrm>
            <a:off x="7016750" y="3889375"/>
            <a:ext cx="520700" cy="368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MDR</a:t>
            </a:r>
          </a:p>
        </p:txBody>
      </p:sp>
      <p:sp>
        <p:nvSpPr>
          <p:cNvPr id="54288" name="Rectangle 15">
            <a:extLst>
              <a:ext uri="{FF2B5EF4-FFF2-40B4-BE49-F238E27FC236}">
                <a16:creationId xmlns:a16="http://schemas.microsoft.com/office/drawing/2014/main" id="{45442F64-7C70-9846-BA73-7C1B6A1120D3}"/>
              </a:ext>
            </a:extLst>
          </p:cNvPr>
          <p:cNvSpPr>
            <a:spLocks noChangeArrowheads="1"/>
          </p:cNvSpPr>
          <p:nvPr/>
        </p:nvSpPr>
        <p:spPr bwMode="auto">
          <a:xfrm>
            <a:off x="7626350" y="3889375"/>
            <a:ext cx="596900" cy="368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MAR</a:t>
            </a:r>
          </a:p>
        </p:txBody>
      </p:sp>
      <p:sp>
        <p:nvSpPr>
          <p:cNvPr id="54289" name="Line 16">
            <a:extLst>
              <a:ext uri="{FF2B5EF4-FFF2-40B4-BE49-F238E27FC236}">
                <a16:creationId xmlns:a16="http://schemas.microsoft.com/office/drawing/2014/main" id="{4F8DBEBB-10EF-7447-A57D-948581E8CD41}"/>
              </a:ext>
            </a:extLst>
          </p:cNvPr>
          <p:cNvSpPr>
            <a:spLocks noChangeShapeType="1"/>
          </p:cNvSpPr>
          <p:nvPr/>
        </p:nvSpPr>
        <p:spPr bwMode="auto">
          <a:xfrm>
            <a:off x="609600" y="5026025"/>
            <a:ext cx="762000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4290" name="Line 17">
            <a:extLst>
              <a:ext uri="{FF2B5EF4-FFF2-40B4-BE49-F238E27FC236}">
                <a16:creationId xmlns:a16="http://schemas.microsoft.com/office/drawing/2014/main" id="{06F09169-C194-1049-A11F-12B2170936D1}"/>
              </a:ext>
            </a:extLst>
          </p:cNvPr>
          <p:cNvSpPr>
            <a:spLocks noChangeShapeType="1"/>
          </p:cNvSpPr>
          <p:nvPr/>
        </p:nvSpPr>
        <p:spPr bwMode="auto">
          <a:xfrm>
            <a:off x="914400" y="4264025"/>
            <a:ext cx="0" cy="762000"/>
          </a:xfrm>
          <a:prstGeom prst="line">
            <a:avLst/>
          </a:prstGeom>
          <a:noFill/>
          <a:ln w="508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4291" name="Line 18">
            <a:extLst>
              <a:ext uri="{FF2B5EF4-FFF2-40B4-BE49-F238E27FC236}">
                <a16:creationId xmlns:a16="http://schemas.microsoft.com/office/drawing/2014/main" id="{A8328D02-9B14-3044-9491-D0DE0465FB5D}"/>
              </a:ext>
            </a:extLst>
          </p:cNvPr>
          <p:cNvSpPr>
            <a:spLocks noChangeShapeType="1"/>
          </p:cNvSpPr>
          <p:nvPr/>
        </p:nvSpPr>
        <p:spPr bwMode="auto">
          <a:xfrm>
            <a:off x="2209800" y="4264025"/>
            <a:ext cx="0" cy="762000"/>
          </a:xfrm>
          <a:prstGeom prst="line">
            <a:avLst/>
          </a:prstGeom>
          <a:noFill/>
          <a:ln w="508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4292" name="Line 19">
            <a:extLst>
              <a:ext uri="{FF2B5EF4-FFF2-40B4-BE49-F238E27FC236}">
                <a16:creationId xmlns:a16="http://schemas.microsoft.com/office/drawing/2014/main" id="{9AFFFCB9-43C7-4449-BCAD-C0B0E5A1B9A2}"/>
              </a:ext>
            </a:extLst>
          </p:cNvPr>
          <p:cNvSpPr>
            <a:spLocks noChangeShapeType="1"/>
          </p:cNvSpPr>
          <p:nvPr/>
        </p:nvSpPr>
        <p:spPr bwMode="auto">
          <a:xfrm>
            <a:off x="3505200" y="4264025"/>
            <a:ext cx="0" cy="762000"/>
          </a:xfrm>
          <a:prstGeom prst="line">
            <a:avLst/>
          </a:prstGeom>
          <a:noFill/>
          <a:ln w="508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4293" name="Line 20">
            <a:extLst>
              <a:ext uri="{FF2B5EF4-FFF2-40B4-BE49-F238E27FC236}">
                <a16:creationId xmlns:a16="http://schemas.microsoft.com/office/drawing/2014/main" id="{153A4A4D-D1C0-1142-A5B5-D04F0EE4BC08}"/>
              </a:ext>
            </a:extLst>
          </p:cNvPr>
          <p:cNvSpPr>
            <a:spLocks noChangeShapeType="1"/>
          </p:cNvSpPr>
          <p:nvPr/>
        </p:nvSpPr>
        <p:spPr bwMode="auto">
          <a:xfrm>
            <a:off x="7315200" y="4264025"/>
            <a:ext cx="0" cy="762000"/>
          </a:xfrm>
          <a:prstGeom prst="line">
            <a:avLst/>
          </a:prstGeom>
          <a:noFill/>
          <a:ln w="508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4294" name="Line 21">
            <a:extLst>
              <a:ext uri="{FF2B5EF4-FFF2-40B4-BE49-F238E27FC236}">
                <a16:creationId xmlns:a16="http://schemas.microsoft.com/office/drawing/2014/main" id="{95478346-D92B-5446-B018-51FAB73AC307}"/>
              </a:ext>
            </a:extLst>
          </p:cNvPr>
          <p:cNvSpPr>
            <a:spLocks noChangeShapeType="1"/>
          </p:cNvSpPr>
          <p:nvPr/>
        </p:nvSpPr>
        <p:spPr bwMode="auto">
          <a:xfrm>
            <a:off x="1524000" y="4264025"/>
            <a:ext cx="0" cy="106680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4295" name="Line 22">
            <a:extLst>
              <a:ext uri="{FF2B5EF4-FFF2-40B4-BE49-F238E27FC236}">
                <a16:creationId xmlns:a16="http://schemas.microsoft.com/office/drawing/2014/main" id="{9A4774FB-B46E-3D43-9091-CAFF0A1A46E4}"/>
              </a:ext>
            </a:extLst>
          </p:cNvPr>
          <p:cNvSpPr>
            <a:spLocks noChangeShapeType="1"/>
          </p:cNvSpPr>
          <p:nvPr/>
        </p:nvSpPr>
        <p:spPr bwMode="auto">
          <a:xfrm>
            <a:off x="2819400" y="4264025"/>
            <a:ext cx="0" cy="106680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4296" name="Line 23">
            <a:extLst>
              <a:ext uri="{FF2B5EF4-FFF2-40B4-BE49-F238E27FC236}">
                <a16:creationId xmlns:a16="http://schemas.microsoft.com/office/drawing/2014/main" id="{E79D1997-AE6E-7A45-8630-4F1AB7614EBA}"/>
              </a:ext>
            </a:extLst>
          </p:cNvPr>
          <p:cNvSpPr>
            <a:spLocks noChangeShapeType="1"/>
          </p:cNvSpPr>
          <p:nvPr/>
        </p:nvSpPr>
        <p:spPr bwMode="auto">
          <a:xfrm>
            <a:off x="4114800" y="4264025"/>
            <a:ext cx="0" cy="106680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4297" name="Line 24">
            <a:extLst>
              <a:ext uri="{FF2B5EF4-FFF2-40B4-BE49-F238E27FC236}">
                <a16:creationId xmlns:a16="http://schemas.microsoft.com/office/drawing/2014/main" id="{465D575C-0528-1045-8946-8DAE8BC35DC7}"/>
              </a:ext>
            </a:extLst>
          </p:cNvPr>
          <p:cNvSpPr>
            <a:spLocks noChangeShapeType="1"/>
          </p:cNvSpPr>
          <p:nvPr/>
        </p:nvSpPr>
        <p:spPr bwMode="auto">
          <a:xfrm>
            <a:off x="7924800" y="4264025"/>
            <a:ext cx="0" cy="106680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4298" name="Line 25">
            <a:extLst>
              <a:ext uri="{FF2B5EF4-FFF2-40B4-BE49-F238E27FC236}">
                <a16:creationId xmlns:a16="http://schemas.microsoft.com/office/drawing/2014/main" id="{5C43A610-4E5B-C64C-A7FD-E2A489CA01D4}"/>
              </a:ext>
            </a:extLst>
          </p:cNvPr>
          <p:cNvSpPr>
            <a:spLocks noChangeShapeType="1"/>
          </p:cNvSpPr>
          <p:nvPr/>
        </p:nvSpPr>
        <p:spPr bwMode="auto">
          <a:xfrm>
            <a:off x="609600" y="5330825"/>
            <a:ext cx="7620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4299" name="Rectangle 26">
            <a:extLst>
              <a:ext uri="{FF2B5EF4-FFF2-40B4-BE49-F238E27FC236}">
                <a16:creationId xmlns:a16="http://schemas.microsoft.com/office/drawing/2014/main" id="{D1FA260F-948B-1446-A522-AC5C197323E5}"/>
              </a:ext>
            </a:extLst>
          </p:cNvPr>
          <p:cNvSpPr>
            <a:spLocks noChangeArrowheads="1"/>
          </p:cNvSpPr>
          <p:nvPr/>
        </p:nvSpPr>
        <p:spPr bwMode="auto">
          <a:xfrm>
            <a:off x="4937125" y="4545013"/>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Data bus</a:t>
            </a:r>
          </a:p>
        </p:txBody>
      </p:sp>
      <p:sp>
        <p:nvSpPr>
          <p:cNvPr id="54300" name="Rectangle 27">
            <a:extLst>
              <a:ext uri="{FF2B5EF4-FFF2-40B4-BE49-F238E27FC236}">
                <a16:creationId xmlns:a16="http://schemas.microsoft.com/office/drawing/2014/main" id="{AF1B6F9A-6457-C946-B693-FB642FBD5932}"/>
              </a:ext>
            </a:extLst>
          </p:cNvPr>
          <p:cNvSpPr>
            <a:spLocks noChangeArrowheads="1"/>
          </p:cNvSpPr>
          <p:nvPr/>
        </p:nvSpPr>
        <p:spPr bwMode="auto">
          <a:xfrm>
            <a:off x="4937125" y="5383213"/>
            <a:ext cx="1308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Address bus</a:t>
            </a:r>
          </a:p>
        </p:txBody>
      </p:sp>
      <p:sp>
        <p:nvSpPr>
          <p:cNvPr id="54301" name="Rectangle 28">
            <a:extLst>
              <a:ext uri="{FF2B5EF4-FFF2-40B4-BE49-F238E27FC236}">
                <a16:creationId xmlns:a16="http://schemas.microsoft.com/office/drawing/2014/main" id="{B38949CD-F7C5-8741-8D1C-2C506EDD8B96}"/>
              </a:ext>
            </a:extLst>
          </p:cNvPr>
          <p:cNvSpPr>
            <a:spLocks noChangeArrowheads="1"/>
          </p:cNvSpPr>
          <p:nvPr/>
        </p:nvSpPr>
        <p:spPr bwMode="auto">
          <a:xfrm>
            <a:off x="2597150" y="6099175"/>
            <a:ext cx="1511300" cy="368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4302" name="Rectangle 29">
            <a:extLst>
              <a:ext uri="{FF2B5EF4-FFF2-40B4-BE49-F238E27FC236}">
                <a16:creationId xmlns:a16="http://schemas.microsoft.com/office/drawing/2014/main" id="{2C2D3C1F-FEC1-5B41-B3DA-84C80B78F417}"/>
              </a:ext>
            </a:extLst>
          </p:cNvPr>
          <p:cNvSpPr>
            <a:spLocks noChangeArrowheads="1"/>
          </p:cNvSpPr>
          <p:nvPr/>
        </p:nvSpPr>
        <p:spPr bwMode="auto">
          <a:xfrm>
            <a:off x="4425950" y="6099175"/>
            <a:ext cx="1511300" cy="368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4303" name="Line 30">
            <a:extLst>
              <a:ext uri="{FF2B5EF4-FFF2-40B4-BE49-F238E27FC236}">
                <a16:creationId xmlns:a16="http://schemas.microsoft.com/office/drawing/2014/main" id="{E7706DB3-03E9-0141-9B88-90D548F67BDC}"/>
              </a:ext>
            </a:extLst>
          </p:cNvPr>
          <p:cNvSpPr>
            <a:spLocks noChangeShapeType="1"/>
          </p:cNvSpPr>
          <p:nvPr/>
        </p:nvSpPr>
        <p:spPr bwMode="auto">
          <a:xfrm>
            <a:off x="3352800" y="5026025"/>
            <a:ext cx="0" cy="1066800"/>
          </a:xfrm>
          <a:prstGeom prst="line">
            <a:avLst/>
          </a:prstGeom>
          <a:noFill/>
          <a:ln w="508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4304" name="Line 31">
            <a:extLst>
              <a:ext uri="{FF2B5EF4-FFF2-40B4-BE49-F238E27FC236}">
                <a16:creationId xmlns:a16="http://schemas.microsoft.com/office/drawing/2014/main" id="{95228A3E-778C-D844-92DD-88A22244FE6D}"/>
              </a:ext>
            </a:extLst>
          </p:cNvPr>
          <p:cNvSpPr>
            <a:spLocks noChangeShapeType="1"/>
          </p:cNvSpPr>
          <p:nvPr/>
        </p:nvSpPr>
        <p:spPr bwMode="auto">
          <a:xfrm>
            <a:off x="4800600" y="5330825"/>
            <a:ext cx="0" cy="76200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4305" name="Rectangle 33">
            <a:extLst>
              <a:ext uri="{FF2B5EF4-FFF2-40B4-BE49-F238E27FC236}">
                <a16:creationId xmlns:a16="http://schemas.microsoft.com/office/drawing/2014/main" id="{4332B199-8F82-BD49-8486-5D1BC13B4179}"/>
              </a:ext>
            </a:extLst>
          </p:cNvPr>
          <p:cNvSpPr>
            <a:spLocks noChangeArrowheads="1"/>
          </p:cNvSpPr>
          <p:nvPr/>
        </p:nvSpPr>
        <p:spPr bwMode="auto">
          <a:xfrm>
            <a:off x="6537325" y="6145213"/>
            <a:ext cx="628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CPU</a:t>
            </a:r>
          </a:p>
        </p:txBody>
      </p:sp>
      <p:sp>
        <p:nvSpPr>
          <p:cNvPr id="54306" name="TextBox 34">
            <a:extLst>
              <a:ext uri="{FF2B5EF4-FFF2-40B4-BE49-F238E27FC236}">
                <a16:creationId xmlns:a16="http://schemas.microsoft.com/office/drawing/2014/main" id="{19A15042-C5DD-5845-8643-A99DD4F534EA}"/>
              </a:ext>
            </a:extLst>
          </p:cNvPr>
          <p:cNvSpPr txBox="1">
            <a:spLocks noChangeArrowheads="1"/>
          </p:cNvSpPr>
          <p:nvPr/>
        </p:nvSpPr>
        <p:spPr bwMode="auto">
          <a:xfrm>
            <a:off x="152400" y="6535738"/>
            <a:ext cx="171767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Picture credit: Derek Chiou</a:t>
            </a:r>
          </a:p>
        </p:txBody>
      </p:sp>
    </p:spTree>
    <p:extLst>
      <p:ext uri="{BB962C8B-B14F-4D97-AF65-F5344CB8AC3E}">
        <p14:creationId xmlns:p14="http://schemas.microsoft.com/office/powerpoint/2010/main" val="7769855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Title 1"/>
          <p:cNvSpPr>
            <a:spLocks noGrp="1"/>
          </p:cNvSpPr>
          <p:nvPr>
            <p:ph type="title"/>
          </p:nvPr>
        </p:nvSpPr>
        <p:spPr>
          <a:xfrm>
            <a:off x="179512" y="0"/>
            <a:ext cx="8843962" cy="944562"/>
          </a:xfrm>
        </p:spPr>
        <p:txBody>
          <a:bodyPr/>
          <a:lstStyle/>
          <a:p>
            <a:r>
              <a:rPr lang="en-US" dirty="0">
                <a:solidFill>
                  <a:srgbClr val="0070C0"/>
                </a:solidFill>
                <a:latin typeface="Garamond" charset="0"/>
              </a:rPr>
              <a:t>Multiple Banks (Interleaving) and Channels</a:t>
            </a:r>
          </a:p>
        </p:txBody>
      </p:sp>
      <p:sp>
        <p:nvSpPr>
          <p:cNvPr id="3" name="Content Placeholder 2"/>
          <p:cNvSpPr>
            <a:spLocks noGrp="1"/>
          </p:cNvSpPr>
          <p:nvPr>
            <p:ph idx="1"/>
          </p:nvPr>
        </p:nvSpPr>
        <p:spPr>
          <a:xfrm>
            <a:off x="228600" y="908720"/>
            <a:ext cx="8915400" cy="5256584"/>
          </a:xfrm>
        </p:spPr>
        <p:txBody>
          <a:bodyPr/>
          <a:lstStyle/>
          <a:p>
            <a:r>
              <a:rPr lang="en-US" dirty="0">
                <a:latin typeface="Tahoma" charset="0"/>
              </a:rPr>
              <a:t>Multiple banks</a:t>
            </a:r>
          </a:p>
          <a:p>
            <a:pPr lvl="1"/>
            <a:r>
              <a:rPr lang="en-US" dirty="0">
                <a:latin typeface="Tahoma" charset="0"/>
                <a:ea typeface="ＭＳ Ｐゴシック" charset="0"/>
              </a:rPr>
              <a:t>Enable </a:t>
            </a:r>
            <a:r>
              <a:rPr lang="en-US" dirty="0">
                <a:solidFill>
                  <a:srgbClr val="FF0000"/>
                </a:solidFill>
                <a:latin typeface="Tahoma" charset="0"/>
                <a:ea typeface="ＭＳ Ｐゴシック" charset="0"/>
              </a:rPr>
              <a:t>concurrent DRAM accesses</a:t>
            </a:r>
          </a:p>
          <a:p>
            <a:pPr lvl="1"/>
            <a:r>
              <a:rPr lang="en-US" dirty="0">
                <a:latin typeface="Tahoma" charset="0"/>
                <a:ea typeface="ＭＳ Ｐゴシック" charset="0"/>
              </a:rPr>
              <a:t>Bits in address determine which bank an address resides in</a:t>
            </a:r>
          </a:p>
          <a:p>
            <a:r>
              <a:rPr lang="en-US" dirty="0">
                <a:latin typeface="Tahoma" charset="0"/>
              </a:rPr>
              <a:t>Multiple independent channels serve the same purpose</a:t>
            </a:r>
          </a:p>
          <a:p>
            <a:pPr lvl="1"/>
            <a:r>
              <a:rPr lang="en-US" dirty="0">
                <a:latin typeface="Tahoma" charset="0"/>
                <a:ea typeface="ＭＳ Ｐゴシック" charset="0"/>
              </a:rPr>
              <a:t>But they are even better because they have </a:t>
            </a:r>
            <a:r>
              <a:rPr lang="en-US" dirty="0">
                <a:solidFill>
                  <a:srgbClr val="FF0000"/>
                </a:solidFill>
                <a:latin typeface="Tahoma" charset="0"/>
                <a:ea typeface="ＭＳ Ｐゴシック" charset="0"/>
              </a:rPr>
              <a:t>separate data buses</a:t>
            </a:r>
          </a:p>
          <a:p>
            <a:pPr lvl="1"/>
            <a:r>
              <a:rPr lang="en-US" dirty="0">
                <a:solidFill>
                  <a:srgbClr val="FF0000"/>
                </a:solidFill>
                <a:latin typeface="Tahoma" charset="0"/>
                <a:ea typeface="ＭＳ Ｐゴシック" charset="0"/>
              </a:rPr>
              <a:t>Increased bus bandwidth</a:t>
            </a:r>
          </a:p>
          <a:p>
            <a:pPr lvl="1"/>
            <a:endParaRPr lang="en-US" dirty="0">
              <a:solidFill>
                <a:srgbClr val="FF0000"/>
              </a:solidFill>
              <a:latin typeface="Tahoma" charset="0"/>
              <a:ea typeface="ＭＳ Ｐゴシック" charset="0"/>
            </a:endParaRPr>
          </a:p>
          <a:p>
            <a:r>
              <a:rPr lang="en-US" dirty="0">
                <a:latin typeface="Tahoma" charset="0"/>
              </a:rPr>
              <a:t>Enabling more concurrency requires reducing</a:t>
            </a:r>
          </a:p>
          <a:p>
            <a:pPr lvl="1"/>
            <a:r>
              <a:rPr lang="en-US" dirty="0">
                <a:latin typeface="Tahoma" charset="0"/>
                <a:ea typeface="ＭＳ Ｐゴシック" charset="0"/>
              </a:rPr>
              <a:t>Bank conflicts</a:t>
            </a:r>
          </a:p>
          <a:p>
            <a:pPr lvl="1"/>
            <a:r>
              <a:rPr lang="en-US" dirty="0">
                <a:latin typeface="Tahoma" charset="0"/>
                <a:ea typeface="ＭＳ Ｐゴシック" charset="0"/>
              </a:rPr>
              <a:t>Channel conflicts</a:t>
            </a:r>
          </a:p>
          <a:p>
            <a:r>
              <a:rPr lang="en-US" dirty="0">
                <a:latin typeface="Tahoma" charset="0"/>
              </a:rPr>
              <a:t>How to select/randomize bank/channel indices in address?</a:t>
            </a:r>
          </a:p>
          <a:p>
            <a:pPr lvl="1"/>
            <a:r>
              <a:rPr lang="en-US" dirty="0">
                <a:latin typeface="Tahoma" charset="0"/>
                <a:ea typeface="ＭＳ Ｐゴシック" charset="0"/>
              </a:rPr>
              <a:t>Lower order bits have more entropy</a:t>
            </a:r>
          </a:p>
          <a:p>
            <a:pPr lvl="1"/>
            <a:r>
              <a:rPr lang="en-US" dirty="0">
                <a:latin typeface="Tahoma" charset="0"/>
                <a:ea typeface="ＭＳ Ｐゴシック" charset="0"/>
              </a:rPr>
              <a:t>Randomizing hash functions (XOR of different address bits)</a:t>
            </a:r>
          </a:p>
          <a:p>
            <a:pPr lvl="1"/>
            <a:endParaRPr lang="en-US" dirty="0">
              <a:solidFill>
                <a:srgbClr val="FF0000"/>
              </a:solidFill>
              <a:latin typeface="Tahoma" charset="0"/>
              <a:ea typeface="ＭＳ Ｐゴシック" charset="0"/>
            </a:endParaRPr>
          </a:p>
          <a:p>
            <a:pPr lvl="1"/>
            <a:endParaRPr lang="en-US" dirty="0">
              <a:latin typeface="Tahoma" charset="0"/>
              <a:ea typeface="ＭＳ Ｐゴシック" charset="0"/>
            </a:endParaRPr>
          </a:p>
          <a:p>
            <a:pPr lvl="1"/>
            <a:endParaRPr lang="en-US" dirty="0">
              <a:latin typeface="Tahoma" charset="0"/>
              <a:ea typeface="ＭＳ Ｐゴシック" charset="0"/>
            </a:endParaRPr>
          </a:p>
        </p:txBody>
      </p:sp>
      <p:sp>
        <p:nvSpPr>
          <p:cNvPr id="124931"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732C247-D2EF-E549-AC01-40D30E25CF17}" type="slidenum">
              <a:rPr kumimoji="0" lang="en-US" sz="1600" b="0" i="0" u="none" strike="noStrike" kern="1200" cap="none" spc="0" normalizeH="0" baseline="0" noProof="0">
                <a:ln>
                  <a:noFill/>
                </a:ln>
                <a:solidFill>
                  <a:srgbClr val="000000"/>
                </a:solidFill>
                <a:effectLst/>
                <a:uLnTx/>
                <a:uFillTx/>
                <a:latin typeface="Garamond" charset="0"/>
                <a:ea typeface="ＭＳ Ｐゴシック" charset="0"/>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sz="1600" b="0" i="0" u="none" strike="noStrike" kern="1200" cap="none" spc="0" normalizeH="0" baseline="0" noProof="0" dirty="0">
              <a:ln>
                <a:noFill/>
              </a:ln>
              <a:solidFill>
                <a:srgbClr val="000000"/>
              </a:solidFill>
              <a:effectLst/>
              <a:uLnTx/>
              <a:uFillTx/>
              <a:latin typeface="Garamond" charset="0"/>
              <a:ea typeface="ＭＳ Ｐゴシック" charset="0"/>
              <a:cs typeface="Arial" charset="0"/>
            </a:endParaRPr>
          </a:p>
        </p:txBody>
      </p:sp>
    </p:spTree>
    <p:extLst>
      <p:ext uri="{BB962C8B-B14F-4D97-AF65-F5344CB8AC3E}">
        <p14:creationId xmlns:p14="http://schemas.microsoft.com/office/powerpoint/2010/main" val="21280081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000" dirty="0">
                <a:solidFill>
                  <a:srgbClr val="0070C0"/>
                </a:solidFill>
              </a:rPr>
              <a:t>Latency Hiding with Multiple Banks</a:t>
            </a:r>
          </a:p>
        </p:txBody>
      </p:sp>
      <p:sp>
        <p:nvSpPr>
          <p:cNvPr id="4" name="Content Placeholder 3"/>
          <p:cNvSpPr>
            <a:spLocks noGrp="1"/>
          </p:cNvSpPr>
          <p:nvPr>
            <p:ph idx="1"/>
          </p:nvPr>
        </p:nvSpPr>
        <p:spPr/>
        <p:txBody>
          <a:bodyPr>
            <a:noAutofit/>
          </a:bodyPr>
          <a:lstStyle/>
          <a:p>
            <a:r>
              <a:rPr lang="en-US" dirty="0">
                <a:solidFill>
                  <a:srgbClr val="FF0000"/>
                </a:solidFill>
              </a:rPr>
              <a:t>With one bank, time still wasted </a:t>
            </a:r>
            <a:r>
              <a:rPr lang="en-US" dirty="0"/>
              <a:t>in between bursts</a:t>
            </a:r>
          </a:p>
          <a:p>
            <a:endParaRPr lang="en-US" dirty="0"/>
          </a:p>
          <a:p>
            <a:pPr marL="0" indent="0">
              <a:buNone/>
            </a:pPr>
            <a:endParaRPr lang="en-US" dirty="0"/>
          </a:p>
          <a:p>
            <a:r>
              <a:rPr lang="en-US" dirty="0">
                <a:solidFill>
                  <a:srgbClr val="00B050"/>
                </a:solidFill>
              </a:rPr>
              <a:t>Latency can be hidden by having multiple banks</a:t>
            </a:r>
          </a:p>
          <a:p>
            <a:endParaRPr lang="en-US" dirty="0"/>
          </a:p>
          <a:p>
            <a:endParaRPr lang="en-US" dirty="0"/>
          </a:p>
          <a:p>
            <a:endParaRPr lang="en-US" dirty="0"/>
          </a:p>
          <a:p>
            <a:endParaRPr lang="en-US" dirty="0"/>
          </a:p>
          <a:p>
            <a:r>
              <a:rPr lang="en-US" dirty="0"/>
              <a:t>Need many threads to simultaneously access memory to keep all banks busy</a:t>
            </a:r>
          </a:p>
          <a:p>
            <a:pPr lvl="1"/>
            <a:r>
              <a:rPr lang="en-US" dirty="0">
                <a:solidFill>
                  <a:srgbClr val="00B050"/>
                </a:solidFill>
              </a:rPr>
              <a:t>Achieved with having high occupancy in GPU cores (SMs)</a:t>
            </a:r>
          </a:p>
          <a:p>
            <a:pPr lvl="2"/>
            <a:r>
              <a:rPr lang="en-US" dirty="0"/>
              <a:t>Similar idea to hiding pipeline latency in the core</a:t>
            </a:r>
          </a:p>
        </p:txBody>
      </p:sp>
      <p:grpSp>
        <p:nvGrpSpPr>
          <p:cNvPr id="2" name="Group 1"/>
          <p:cNvGrpSpPr/>
          <p:nvPr/>
        </p:nvGrpSpPr>
        <p:grpSpPr>
          <a:xfrm>
            <a:off x="1021652" y="1688232"/>
            <a:ext cx="7423024" cy="228600"/>
            <a:chOff x="1021652" y="2444176"/>
            <a:chExt cx="7423024" cy="228600"/>
          </a:xfrm>
        </p:grpSpPr>
        <p:sp>
          <p:nvSpPr>
            <p:cNvPr id="9" name="Rectangle 29"/>
            <p:cNvSpPr>
              <a:spLocks noChangeArrowheads="1"/>
            </p:cNvSpPr>
            <p:nvPr/>
          </p:nvSpPr>
          <p:spPr bwMode="auto">
            <a:xfrm>
              <a:off x="1021652" y="2444176"/>
              <a:ext cx="2514600" cy="228600"/>
            </a:xfrm>
            <a:prstGeom prst="rect">
              <a:avLst/>
            </a:prstGeom>
            <a:solidFill>
              <a:schemeClr val="accent2">
                <a:lumMod val="60000"/>
                <a:lumOff val="40000"/>
              </a:schemeClr>
            </a:solidFill>
            <a:ln w="9525" algn="ctr">
              <a:solidFill>
                <a:schemeClr val="tx1"/>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Rectangle 30"/>
            <p:cNvSpPr>
              <a:spLocks noChangeArrowheads="1"/>
            </p:cNvSpPr>
            <p:nvPr/>
          </p:nvSpPr>
          <p:spPr bwMode="auto">
            <a:xfrm>
              <a:off x="3536252" y="2444176"/>
              <a:ext cx="304800" cy="228600"/>
            </a:xfrm>
            <a:prstGeom prst="rect">
              <a:avLst/>
            </a:prstGeom>
            <a:solidFill>
              <a:schemeClr val="accent6"/>
            </a:solidFill>
            <a:ln w="9525" algn="ctr">
              <a:solidFill>
                <a:schemeClr val="tx1"/>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Rectangle 31"/>
            <p:cNvSpPr>
              <a:spLocks noChangeArrowheads="1"/>
            </p:cNvSpPr>
            <p:nvPr/>
          </p:nvSpPr>
          <p:spPr bwMode="auto">
            <a:xfrm>
              <a:off x="3841052" y="2444176"/>
              <a:ext cx="304800" cy="228600"/>
            </a:xfrm>
            <a:prstGeom prst="rect">
              <a:avLst/>
            </a:prstGeom>
            <a:solidFill>
              <a:schemeClr val="accent6"/>
            </a:solidFill>
            <a:ln w="9525" algn="ctr">
              <a:solidFill>
                <a:schemeClr val="tx1"/>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Rectangle 31"/>
            <p:cNvSpPr>
              <a:spLocks noChangeArrowheads="1"/>
            </p:cNvSpPr>
            <p:nvPr/>
          </p:nvSpPr>
          <p:spPr bwMode="auto">
            <a:xfrm>
              <a:off x="4145852" y="2444176"/>
              <a:ext cx="304800" cy="228600"/>
            </a:xfrm>
            <a:prstGeom prst="rect">
              <a:avLst/>
            </a:prstGeom>
            <a:solidFill>
              <a:schemeClr val="accent6"/>
            </a:solidFill>
            <a:ln w="9525" algn="ctr">
              <a:solidFill>
                <a:schemeClr val="tx1"/>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Rectangle 31"/>
            <p:cNvSpPr>
              <a:spLocks noChangeArrowheads="1"/>
            </p:cNvSpPr>
            <p:nvPr/>
          </p:nvSpPr>
          <p:spPr bwMode="auto">
            <a:xfrm>
              <a:off x="4428364" y="2444176"/>
              <a:ext cx="304800" cy="228600"/>
            </a:xfrm>
            <a:prstGeom prst="rect">
              <a:avLst/>
            </a:prstGeom>
            <a:solidFill>
              <a:schemeClr val="accent6"/>
            </a:solidFill>
            <a:ln w="9525" algn="ctr">
              <a:solidFill>
                <a:schemeClr val="tx1"/>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Rectangle 29"/>
            <p:cNvSpPr>
              <a:spLocks noChangeArrowheads="1"/>
            </p:cNvSpPr>
            <p:nvPr/>
          </p:nvSpPr>
          <p:spPr bwMode="auto">
            <a:xfrm>
              <a:off x="4733164" y="2444176"/>
              <a:ext cx="2514600" cy="228600"/>
            </a:xfrm>
            <a:prstGeom prst="rect">
              <a:avLst/>
            </a:prstGeom>
            <a:solidFill>
              <a:schemeClr val="accent2">
                <a:lumMod val="60000"/>
                <a:lumOff val="40000"/>
              </a:schemeClr>
            </a:solidFill>
            <a:ln w="9525" algn="ctr">
              <a:solidFill>
                <a:schemeClr val="tx1"/>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Rectangle 30"/>
            <p:cNvSpPr>
              <a:spLocks noChangeArrowheads="1"/>
            </p:cNvSpPr>
            <p:nvPr/>
          </p:nvSpPr>
          <p:spPr bwMode="auto">
            <a:xfrm>
              <a:off x="7247764" y="2444176"/>
              <a:ext cx="304800" cy="228600"/>
            </a:xfrm>
            <a:prstGeom prst="rect">
              <a:avLst/>
            </a:prstGeom>
            <a:solidFill>
              <a:schemeClr val="accent6"/>
            </a:solidFill>
            <a:ln w="9525" algn="ctr">
              <a:solidFill>
                <a:schemeClr val="tx1"/>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Rectangle 31"/>
            <p:cNvSpPr>
              <a:spLocks noChangeArrowheads="1"/>
            </p:cNvSpPr>
            <p:nvPr/>
          </p:nvSpPr>
          <p:spPr bwMode="auto">
            <a:xfrm>
              <a:off x="7552564" y="2444176"/>
              <a:ext cx="304800" cy="228600"/>
            </a:xfrm>
            <a:prstGeom prst="rect">
              <a:avLst/>
            </a:prstGeom>
            <a:solidFill>
              <a:schemeClr val="accent6"/>
            </a:solidFill>
            <a:ln w="9525" algn="ctr">
              <a:solidFill>
                <a:schemeClr val="tx1"/>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Rectangle 31"/>
            <p:cNvSpPr>
              <a:spLocks noChangeArrowheads="1"/>
            </p:cNvSpPr>
            <p:nvPr/>
          </p:nvSpPr>
          <p:spPr bwMode="auto">
            <a:xfrm>
              <a:off x="7857364" y="2444176"/>
              <a:ext cx="304800" cy="228600"/>
            </a:xfrm>
            <a:prstGeom prst="rect">
              <a:avLst/>
            </a:prstGeom>
            <a:solidFill>
              <a:schemeClr val="accent6"/>
            </a:solidFill>
            <a:ln w="9525" algn="ctr">
              <a:solidFill>
                <a:schemeClr val="tx1"/>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Rectangle 31"/>
            <p:cNvSpPr>
              <a:spLocks noChangeArrowheads="1"/>
            </p:cNvSpPr>
            <p:nvPr/>
          </p:nvSpPr>
          <p:spPr bwMode="auto">
            <a:xfrm>
              <a:off x="8139876" y="2444176"/>
              <a:ext cx="304800" cy="228600"/>
            </a:xfrm>
            <a:prstGeom prst="rect">
              <a:avLst/>
            </a:prstGeom>
            <a:solidFill>
              <a:schemeClr val="accent6"/>
            </a:solidFill>
            <a:ln w="9525" algn="ctr">
              <a:solidFill>
                <a:schemeClr val="tx1"/>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9" name="Group 48"/>
          <p:cNvGrpSpPr/>
          <p:nvPr/>
        </p:nvGrpSpPr>
        <p:grpSpPr>
          <a:xfrm>
            <a:off x="1021652" y="2998263"/>
            <a:ext cx="7423024" cy="1150817"/>
            <a:chOff x="1021652" y="3527625"/>
            <a:chExt cx="7423024" cy="1150817"/>
          </a:xfrm>
        </p:grpSpPr>
        <p:sp>
          <p:nvSpPr>
            <p:cNvPr id="19" name="Rectangle 29"/>
            <p:cNvSpPr>
              <a:spLocks noChangeArrowheads="1"/>
            </p:cNvSpPr>
            <p:nvPr/>
          </p:nvSpPr>
          <p:spPr bwMode="auto">
            <a:xfrm>
              <a:off x="1021652" y="3527625"/>
              <a:ext cx="2514600" cy="228600"/>
            </a:xfrm>
            <a:prstGeom prst="rect">
              <a:avLst/>
            </a:prstGeom>
            <a:solidFill>
              <a:schemeClr val="accent2">
                <a:lumMod val="60000"/>
                <a:lumOff val="40000"/>
              </a:schemeClr>
            </a:solidFill>
            <a:ln w="9525" algn="ctr">
              <a:solidFill>
                <a:schemeClr val="tx1"/>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Rectangle 30"/>
            <p:cNvSpPr>
              <a:spLocks noChangeArrowheads="1"/>
            </p:cNvSpPr>
            <p:nvPr/>
          </p:nvSpPr>
          <p:spPr bwMode="auto">
            <a:xfrm>
              <a:off x="3536252" y="3527625"/>
              <a:ext cx="304800" cy="228600"/>
            </a:xfrm>
            <a:prstGeom prst="rect">
              <a:avLst/>
            </a:prstGeom>
            <a:solidFill>
              <a:schemeClr val="accent6"/>
            </a:solidFill>
            <a:ln w="9525" algn="ctr">
              <a:solidFill>
                <a:schemeClr val="tx1"/>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Rectangle 31"/>
            <p:cNvSpPr>
              <a:spLocks noChangeArrowheads="1"/>
            </p:cNvSpPr>
            <p:nvPr/>
          </p:nvSpPr>
          <p:spPr bwMode="auto">
            <a:xfrm>
              <a:off x="3841052" y="3527625"/>
              <a:ext cx="304800" cy="228600"/>
            </a:xfrm>
            <a:prstGeom prst="rect">
              <a:avLst/>
            </a:prstGeom>
            <a:solidFill>
              <a:schemeClr val="accent6"/>
            </a:solidFill>
            <a:ln w="9525" algn="ctr">
              <a:solidFill>
                <a:schemeClr val="tx1"/>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Rectangle 31"/>
            <p:cNvSpPr>
              <a:spLocks noChangeArrowheads="1"/>
            </p:cNvSpPr>
            <p:nvPr/>
          </p:nvSpPr>
          <p:spPr bwMode="auto">
            <a:xfrm>
              <a:off x="4145852" y="3527625"/>
              <a:ext cx="304800" cy="228600"/>
            </a:xfrm>
            <a:prstGeom prst="rect">
              <a:avLst/>
            </a:prstGeom>
            <a:solidFill>
              <a:schemeClr val="accent6"/>
            </a:solidFill>
            <a:ln w="9525" algn="ctr">
              <a:solidFill>
                <a:schemeClr val="tx1"/>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Rectangle 31"/>
            <p:cNvSpPr>
              <a:spLocks noChangeArrowheads="1"/>
            </p:cNvSpPr>
            <p:nvPr/>
          </p:nvSpPr>
          <p:spPr bwMode="auto">
            <a:xfrm>
              <a:off x="4428364" y="3527625"/>
              <a:ext cx="304800" cy="228600"/>
            </a:xfrm>
            <a:prstGeom prst="rect">
              <a:avLst/>
            </a:prstGeom>
            <a:solidFill>
              <a:schemeClr val="accent6"/>
            </a:solidFill>
            <a:ln w="9525" algn="ctr">
              <a:solidFill>
                <a:schemeClr val="tx1"/>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Rectangle 29"/>
            <p:cNvSpPr>
              <a:spLocks noChangeArrowheads="1"/>
            </p:cNvSpPr>
            <p:nvPr/>
          </p:nvSpPr>
          <p:spPr bwMode="auto">
            <a:xfrm>
              <a:off x="4733164" y="3527625"/>
              <a:ext cx="2514600" cy="228600"/>
            </a:xfrm>
            <a:prstGeom prst="rect">
              <a:avLst/>
            </a:prstGeom>
            <a:solidFill>
              <a:schemeClr val="accent2">
                <a:lumMod val="60000"/>
                <a:lumOff val="40000"/>
              </a:schemeClr>
            </a:solidFill>
            <a:ln w="9525" algn="ctr">
              <a:solidFill>
                <a:schemeClr val="tx1"/>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Rectangle 30"/>
            <p:cNvSpPr>
              <a:spLocks noChangeArrowheads="1"/>
            </p:cNvSpPr>
            <p:nvPr/>
          </p:nvSpPr>
          <p:spPr bwMode="auto">
            <a:xfrm>
              <a:off x="7247764" y="3527625"/>
              <a:ext cx="304800" cy="228600"/>
            </a:xfrm>
            <a:prstGeom prst="rect">
              <a:avLst/>
            </a:prstGeom>
            <a:solidFill>
              <a:schemeClr val="accent6"/>
            </a:solidFill>
            <a:ln w="9525" algn="ctr">
              <a:solidFill>
                <a:schemeClr val="tx1"/>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Rectangle 31"/>
            <p:cNvSpPr>
              <a:spLocks noChangeArrowheads="1"/>
            </p:cNvSpPr>
            <p:nvPr/>
          </p:nvSpPr>
          <p:spPr bwMode="auto">
            <a:xfrm>
              <a:off x="7552564" y="3527625"/>
              <a:ext cx="304800" cy="228600"/>
            </a:xfrm>
            <a:prstGeom prst="rect">
              <a:avLst/>
            </a:prstGeom>
            <a:solidFill>
              <a:schemeClr val="accent6"/>
            </a:solidFill>
            <a:ln w="9525" algn="ctr">
              <a:solidFill>
                <a:schemeClr val="tx1"/>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Rectangle 31"/>
            <p:cNvSpPr>
              <a:spLocks noChangeArrowheads="1"/>
            </p:cNvSpPr>
            <p:nvPr/>
          </p:nvSpPr>
          <p:spPr bwMode="auto">
            <a:xfrm>
              <a:off x="7857364" y="3527625"/>
              <a:ext cx="304800" cy="228600"/>
            </a:xfrm>
            <a:prstGeom prst="rect">
              <a:avLst/>
            </a:prstGeom>
            <a:solidFill>
              <a:schemeClr val="accent6"/>
            </a:solidFill>
            <a:ln w="9525" algn="ctr">
              <a:solidFill>
                <a:schemeClr val="tx1"/>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Rectangle 31"/>
            <p:cNvSpPr>
              <a:spLocks noChangeArrowheads="1"/>
            </p:cNvSpPr>
            <p:nvPr/>
          </p:nvSpPr>
          <p:spPr bwMode="auto">
            <a:xfrm>
              <a:off x="8139876" y="3527625"/>
              <a:ext cx="304800" cy="228600"/>
            </a:xfrm>
            <a:prstGeom prst="rect">
              <a:avLst/>
            </a:prstGeom>
            <a:solidFill>
              <a:schemeClr val="accent6"/>
            </a:solidFill>
            <a:ln w="9525" algn="ctr">
              <a:solidFill>
                <a:schemeClr val="tx1"/>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Rectangle 29"/>
            <p:cNvSpPr>
              <a:spLocks noChangeArrowheads="1"/>
            </p:cNvSpPr>
            <p:nvPr/>
          </p:nvSpPr>
          <p:spPr bwMode="auto">
            <a:xfrm>
              <a:off x="1021652" y="4019404"/>
              <a:ext cx="3747912" cy="228600"/>
            </a:xfrm>
            <a:prstGeom prst="rect">
              <a:avLst/>
            </a:prstGeom>
            <a:solidFill>
              <a:schemeClr val="accent2">
                <a:lumMod val="60000"/>
                <a:lumOff val="40000"/>
              </a:schemeClr>
            </a:solidFill>
            <a:ln w="9525" algn="ctr">
              <a:solidFill>
                <a:schemeClr val="tx1"/>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Rectangle 29"/>
            <p:cNvSpPr>
              <a:spLocks noChangeArrowheads="1"/>
            </p:cNvSpPr>
            <p:nvPr/>
          </p:nvSpPr>
          <p:spPr bwMode="auto">
            <a:xfrm>
              <a:off x="5944188" y="4019404"/>
              <a:ext cx="2500488" cy="228600"/>
            </a:xfrm>
            <a:prstGeom prst="rect">
              <a:avLst/>
            </a:prstGeom>
            <a:solidFill>
              <a:schemeClr val="accent2">
                <a:lumMod val="60000"/>
                <a:lumOff val="40000"/>
              </a:schemeClr>
            </a:solidFill>
            <a:ln w="9525" algn="ctr">
              <a:solidFill>
                <a:schemeClr val="tx1"/>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Rectangle 29"/>
            <p:cNvSpPr>
              <a:spLocks noChangeArrowheads="1"/>
            </p:cNvSpPr>
            <p:nvPr/>
          </p:nvSpPr>
          <p:spPr bwMode="auto">
            <a:xfrm>
              <a:off x="1021652" y="4449842"/>
              <a:ext cx="5027268" cy="228600"/>
            </a:xfrm>
            <a:prstGeom prst="rect">
              <a:avLst/>
            </a:prstGeom>
            <a:solidFill>
              <a:schemeClr val="accent2">
                <a:lumMod val="60000"/>
                <a:lumOff val="40000"/>
              </a:schemeClr>
            </a:solidFill>
            <a:ln w="9525" algn="ctr">
              <a:solidFill>
                <a:schemeClr val="tx1"/>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Rectangle 29"/>
            <p:cNvSpPr>
              <a:spLocks noChangeArrowheads="1"/>
            </p:cNvSpPr>
            <p:nvPr/>
          </p:nvSpPr>
          <p:spPr bwMode="auto">
            <a:xfrm>
              <a:off x="7168992" y="4449842"/>
              <a:ext cx="1275684" cy="228600"/>
            </a:xfrm>
            <a:prstGeom prst="rect">
              <a:avLst/>
            </a:prstGeom>
            <a:solidFill>
              <a:schemeClr val="accent2">
                <a:lumMod val="60000"/>
                <a:lumOff val="40000"/>
              </a:schemeClr>
            </a:solidFill>
            <a:ln w="9525" algn="ctr">
              <a:solidFill>
                <a:schemeClr val="tx1"/>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Rectangle 30"/>
            <p:cNvSpPr>
              <a:spLocks noChangeArrowheads="1"/>
            </p:cNvSpPr>
            <p:nvPr/>
          </p:nvSpPr>
          <p:spPr bwMode="auto">
            <a:xfrm>
              <a:off x="4747276" y="4019404"/>
              <a:ext cx="304800" cy="228600"/>
            </a:xfrm>
            <a:prstGeom prst="rect">
              <a:avLst/>
            </a:prstGeom>
            <a:solidFill>
              <a:schemeClr val="accent6"/>
            </a:solidFill>
            <a:ln w="9525" algn="ctr">
              <a:solidFill>
                <a:schemeClr val="tx1"/>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 name="Rectangle 31"/>
            <p:cNvSpPr>
              <a:spLocks noChangeArrowheads="1"/>
            </p:cNvSpPr>
            <p:nvPr/>
          </p:nvSpPr>
          <p:spPr bwMode="auto">
            <a:xfrm>
              <a:off x="5052076" y="4019404"/>
              <a:ext cx="304800" cy="228600"/>
            </a:xfrm>
            <a:prstGeom prst="rect">
              <a:avLst/>
            </a:prstGeom>
            <a:solidFill>
              <a:schemeClr val="accent6"/>
            </a:solidFill>
            <a:ln w="9525" algn="ctr">
              <a:solidFill>
                <a:schemeClr val="tx1"/>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Rectangle 31"/>
            <p:cNvSpPr>
              <a:spLocks noChangeArrowheads="1"/>
            </p:cNvSpPr>
            <p:nvPr/>
          </p:nvSpPr>
          <p:spPr bwMode="auto">
            <a:xfrm>
              <a:off x="5356876" y="4019404"/>
              <a:ext cx="304800" cy="228600"/>
            </a:xfrm>
            <a:prstGeom prst="rect">
              <a:avLst/>
            </a:prstGeom>
            <a:solidFill>
              <a:schemeClr val="accent6"/>
            </a:solidFill>
            <a:ln w="9525" algn="ctr">
              <a:solidFill>
                <a:schemeClr val="tx1"/>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Rectangle 31"/>
            <p:cNvSpPr>
              <a:spLocks noChangeArrowheads="1"/>
            </p:cNvSpPr>
            <p:nvPr/>
          </p:nvSpPr>
          <p:spPr bwMode="auto">
            <a:xfrm>
              <a:off x="5639388" y="4019404"/>
              <a:ext cx="304800" cy="228600"/>
            </a:xfrm>
            <a:prstGeom prst="rect">
              <a:avLst/>
            </a:prstGeom>
            <a:solidFill>
              <a:schemeClr val="accent6"/>
            </a:solidFill>
            <a:ln w="9525" algn="ctr">
              <a:solidFill>
                <a:schemeClr val="tx1"/>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Rectangle 30"/>
            <p:cNvSpPr>
              <a:spLocks noChangeArrowheads="1"/>
            </p:cNvSpPr>
            <p:nvPr/>
          </p:nvSpPr>
          <p:spPr bwMode="auto">
            <a:xfrm>
              <a:off x="5989416" y="4449842"/>
              <a:ext cx="304800" cy="228600"/>
            </a:xfrm>
            <a:prstGeom prst="rect">
              <a:avLst/>
            </a:prstGeom>
            <a:solidFill>
              <a:schemeClr val="accent6"/>
            </a:solidFill>
            <a:ln w="9525" algn="ctr">
              <a:solidFill>
                <a:schemeClr val="tx1"/>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Rectangle 31"/>
            <p:cNvSpPr>
              <a:spLocks noChangeArrowheads="1"/>
            </p:cNvSpPr>
            <p:nvPr/>
          </p:nvSpPr>
          <p:spPr bwMode="auto">
            <a:xfrm>
              <a:off x="6294216" y="4449842"/>
              <a:ext cx="304800" cy="228600"/>
            </a:xfrm>
            <a:prstGeom prst="rect">
              <a:avLst/>
            </a:prstGeom>
            <a:solidFill>
              <a:schemeClr val="accent6"/>
            </a:solidFill>
            <a:ln w="9525" algn="ctr">
              <a:solidFill>
                <a:schemeClr val="tx1"/>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Rectangle 41"/>
            <p:cNvSpPr>
              <a:spLocks noChangeArrowheads="1"/>
            </p:cNvSpPr>
            <p:nvPr/>
          </p:nvSpPr>
          <p:spPr bwMode="auto">
            <a:xfrm>
              <a:off x="6599016" y="4449842"/>
              <a:ext cx="304800" cy="228600"/>
            </a:xfrm>
            <a:prstGeom prst="rect">
              <a:avLst/>
            </a:prstGeom>
            <a:solidFill>
              <a:schemeClr val="accent6"/>
            </a:solidFill>
            <a:ln w="9525" algn="ctr">
              <a:solidFill>
                <a:schemeClr val="tx1"/>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Rectangle 31"/>
            <p:cNvSpPr>
              <a:spLocks noChangeArrowheads="1"/>
            </p:cNvSpPr>
            <p:nvPr/>
          </p:nvSpPr>
          <p:spPr bwMode="auto">
            <a:xfrm>
              <a:off x="6881528" y="4449842"/>
              <a:ext cx="304800" cy="228600"/>
            </a:xfrm>
            <a:prstGeom prst="rect">
              <a:avLst/>
            </a:prstGeom>
            <a:solidFill>
              <a:schemeClr val="accent6"/>
            </a:solidFill>
            <a:ln w="9525" algn="ctr">
              <a:solidFill>
                <a:schemeClr val="tx1"/>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8" name="TextBox 610">
            <a:extLst>
              <a:ext uri="{FF2B5EF4-FFF2-40B4-BE49-F238E27FC236}">
                <a16:creationId xmlns:a16="http://schemas.microsoft.com/office/drawing/2014/main" id="{9B9C031A-7213-8946-A897-35BA1BD59B38}"/>
              </a:ext>
            </a:extLst>
          </p:cNvPr>
          <p:cNvSpPr txBox="1">
            <a:spLocks noChangeArrowheads="1"/>
          </p:cNvSpPr>
          <p:nvPr/>
        </p:nvSpPr>
        <p:spPr bwMode="auto">
          <a:xfrm>
            <a:off x="228600" y="6541584"/>
            <a:ext cx="156164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0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Slide credit: Izzat El Hajj</a:t>
            </a:r>
          </a:p>
        </p:txBody>
      </p:sp>
      <p:sp>
        <p:nvSpPr>
          <p:cNvPr id="45" name="Slide Number Placeholder 3">
            <a:extLst>
              <a:ext uri="{FF2B5EF4-FFF2-40B4-BE49-F238E27FC236}">
                <a16:creationId xmlns:a16="http://schemas.microsoft.com/office/drawing/2014/main" id="{11B9A333-533E-D54F-991E-426EC327B2F3}"/>
              </a:ext>
            </a:extLst>
          </p:cNvPr>
          <p:cNvSpPr>
            <a:spLocks noGrp="1"/>
          </p:cNvSpPr>
          <p:nvPr>
            <p:ph type="sldNum" sz="quarter" idx="11"/>
          </p:nvPr>
        </p:nvSpPr>
        <p:spPr>
          <a:xfrm>
            <a:off x="6553200" y="6243638"/>
            <a:ext cx="21336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732C247-D2EF-E549-AC01-40D30E25CF17}" type="slidenum">
              <a:rPr kumimoji="0" lang="en-US" sz="1600" b="0" i="0" u="none" strike="noStrike" kern="1200" cap="none" spc="0" normalizeH="0" baseline="0" noProof="0">
                <a:ln>
                  <a:noFill/>
                </a:ln>
                <a:solidFill>
                  <a:srgbClr val="000000"/>
                </a:solidFill>
                <a:effectLst/>
                <a:uLnTx/>
                <a:uFillTx/>
                <a:latin typeface="Garamond" charset="0"/>
                <a:ea typeface="ＭＳ Ｐゴシック" charset="0"/>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sz="1600" b="0" i="0" u="none" strike="noStrike" kern="1200" cap="none" spc="0" normalizeH="0" baseline="0" noProof="0" dirty="0">
              <a:ln>
                <a:noFill/>
              </a:ln>
              <a:solidFill>
                <a:srgbClr val="000000"/>
              </a:solidFill>
              <a:effectLst/>
              <a:uLnTx/>
              <a:uFillTx/>
              <a:latin typeface="Garamond" charset="0"/>
              <a:ea typeface="ＭＳ Ｐゴシック" charset="0"/>
              <a:cs typeface="Arial" charset="0"/>
            </a:endParaRPr>
          </a:p>
        </p:txBody>
      </p:sp>
    </p:spTree>
    <p:extLst>
      <p:ext uri="{BB962C8B-B14F-4D97-AF65-F5344CB8AC3E}">
        <p14:creationId xmlns:p14="http://schemas.microsoft.com/office/powerpoint/2010/main" val="1253433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Memory Coalescing (I)</a:t>
            </a:r>
          </a:p>
        </p:txBody>
      </p:sp>
      <p:sp>
        <p:nvSpPr>
          <p:cNvPr id="3" name="Content Placeholder 2"/>
          <p:cNvSpPr>
            <a:spLocks noGrp="1"/>
          </p:cNvSpPr>
          <p:nvPr>
            <p:ph idx="1"/>
          </p:nvPr>
        </p:nvSpPr>
        <p:spPr/>
        <p:txBody>
          <a:bodyPr>
            <a:noAutofit/>
          </a:bodyPr>
          <a:lstStyle/>
          <a:p>
            <a:r>
              <a:rPr lang="en-US" dirty="0"/>
              <a:t>When </a:t>
            </a:r>
            <a:r>
              <a:rPr lang="en-US" dirty="0">
                <a:solidFill>
                  <a:srgbClr val="00B050"/>
                </a:solidFill>
              </a:rPr>
              <a:t>threads in the same warp access consecutive memory locations </a:t>
            </a:r>
            <a:r>
              <a:rPr lang="en-US" dirty="0"/>
              <a:t>in the same burst, the accesses can be combined and served by one burst</a:t>
            </a:r>
          </a:p>
          <a:p>
            <a:pPr lvl="1"/>
            <a:r>
              <a:rPr lang="en-US" dirty="0"/>
              <a:t>One DRAM transaction is needed</a:t>
            </a:r>
          </a:p>
          <a:p>
            <a:pPr lvl="1"/>
            <a:r>
              <a:rPr lang="en-US" dirty="0"/>
              <a:t>Known as </a:t>
            </a:r>
            <a:r>
              <a:rPr lang="en-US" dirty="0">
                <a:solidFill>
                  <a:srgbClr val="0000FF"/>
                </a:solidFill>
              </a:rPr>
              <a:t>memory coalescing</a:t>
            </a:r>
          </a:p>
          <a:p>
            <a:endParaRPr lang="en-US" dirty="0"/>
          </a:p>
          <a:p>
            <a:r>
              <a:rPr lang="en-US" dirty="0"/>
              <a:t>If </a:t>
            </a:r>
            <a:r>
              <a:rPr lang="en-US" dirty="0">
                <a:solidFill>
                  <a:srgbClr val="FF0000"/>
                </a:solidFill>
              </a:rPr>
              <a:t>threads in the same warp access locations not in the same burst</a:t>
            </a:r>
            <a:r>
              <a:rPr lang="en-US" dirty="0"/>
              <a:t>, accesses cannot be combined</a:t>
            </a:r>
          </a:p>
          <a:p>
            <a:pPr lvl="1"/>
            <a:r>
              <a:rPr lang="en-US" dirty="0"/>
              <a:t>Multiple transactions are needed</a:t>
            </a:r>
          </a:p>
          <a:p>
            <a:pPr lvl="1"/>
            <a:r>
              <a:rPr lang="en-US" dirty="0"/>
              <a:t>Takes longer to service data to the warp</a:t>
            </a:r>
          </a:p>
          <a:p>
            <a:pPr lvl="1"/>
            <a:r>
              <a:rPr lang="en-US" dirty="0"/>
              <a:t>Sometimes called </a:t>
            </a:r>
            <a:r>
              <a:rPr lang="en-US" dirty="0">
                <a:solidFill>
                  <a:srgbClr val="C00000"/>
                </a:solidFill>
              </a:rPr>
              <a:t>memory divergence</a:t>
            </a:r>
          </a:p>
        </p:txBody>
      </p:sp>
      <p:sp>
        <p:nvSpPr>
          <p:cNvPr id="4" name="TextBox 610">
            <a:extLst>
              <a:ext uri="{FF2B5EF4-FFF2-40B4-BE49-F238E27FC236}">
                <a16:creationId xmlns:a16="http://schemas.microsoft.com/office/drawing/2014/main" id="{770C5967-2873-DA4A-A511-A25E33EC9D9C}"/>
              </a:ext>
            </a:extLst>
          </p:cNvPr>
          <p:cNvSpPr txBox="1">
            <a:spLocks noChangeArrowheads="1"/>
          </p:cNvSpPr>
          <p:nvPr/>
        </p:nvSpPr>
        <p:spPr bwMode="auto">
          <a:xfrm>
            <a:off x="228600" y="6541584"/>
            <a:ext cx="156164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0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Slide credit: Izzat El Hajj</a:t>
            </a:r>
          </a:p>
        </p:txBody>
      </p:sp>
      <p:sp>
        <p:nvSpPr>
          <p:cNvPr id="5" name="Marcador de número de diapositiva 1">
            <a:extLst>
              <a:ext uri="{FF2B5EF4-FFF2-40B4-BE49-F238E27FC236}">
                <a16:creationId xmlns:a16="http://schemas.microsoft.com/office/drawing/2014/main" id="{8F0F9DAF-BECA-EC4E-87A3-5964135D5F58}"/>
              </a:ext>
            </a:extLst>
          </p:cNvPr>
          <p:cNvSpPr>
            <a:spLocks noGrp="1"/>
          </p:cNvSpPr>
          <p:nvPr>
            <p:ph type="sldNum" sz="quarter" idx="11"/>
          </p:nvPr>
        </p:nvSpPr>
        <p:spPr>
          <a:xfrm>
            <a:off x="6553200" y="6243638"/>
            <a:ext cx="2133600" cy="457200"/>
          </a:xfrm>
        </p:spPr>
        <p:txBody>
          <a:bodyPr/>
          <a:lstStyle/>
          <a:p>
            <a:fld id="{323594FA-E141-4234-AE05-360401972BE7}" type="slidenum">
              <a:rPr lang="en-US" altLang="en-US" smtClean="0"/>
              <a:pPr/>
              <a:t>17</a:t>
            </a:fld>
            <a:endParaRPr lang="en-US" altLang="en-US" dirty="0"/>
          </a:p>
        </p:txBody>
      </p:sp>
    </p:spTree>
    <p:extLst>
      <p:ext uri="{BB962C8B-B14F-4D97-AF65-F5344CB8AC3E}">
        <p14:creationId xmlns:p14="http://schemas.microsoft.com/office/powerpoint/2010/main" val="2768749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1" name="Rectangle 3"/>
          <p:cNvSpPr>
            <a:spLocks noGrp="1" noChangeArrowheads="1"/>
          </p:cNvSpPr>
          <p:nvPr>
            <p:ph type="body" idx="1"/>
          </p:nvPr>
        </p:nvSpPr>
        <p:spPr>
          <a:xfrm>
            <a:off x="251520" y="908720"/>
            <a:ext cx="8568952" cy="5472608"/>
          </a:xfrm>
        </p:spPr>
        <p:txBody>
          <a:bodyPr/>
          <a:lstStyle/>
          <a:p>
            <a:r>
              <a:rPr lang="en-US" dirty="0"/>
              <a:t>When accessing global memory, we want to make sure that </a:t>
            </a:r>
            <a:r>
              <a:rPr lang="en-US" dirty="0">
                <a:solidFill>
                  <a:srgbClr val="00B050"/>
                </a:solidFill>
              </a:rPr>
              <a:t>concurrent threads access nearby memory locations</a:t>
            </a:r>
          </a:p>
          <a:p>
            <a:r>
              <a:rPr lang="en-US" dirty="0">
                <a:solidFill>
                  <a:srgbClr val="0000FF"/>
                </a:solidFill>
              </a:rPr>
              <a:t>Peak bandwidth</a:t>
            </a:r>
            <a:r>
              <a:rPr lang="en-US" dirty="0"/>
              <a:t> utilization occurs when all threads in a warp access </a:t>
            </a:r>
            <a:r>
              <a:rPr lang="en-US" dirty="0">
                <a:solidFill>
                  <a:srgbClr val="FF0000"/>
                </a:solidFill>
              </a:rPr>
              <a:t>one cache line </a:t>
            </a:r>
            <a:r>
              <a:rPr lang="en-US" dirty="0"/>
              <a:t>(or several consecutive cache lines)</a:t>
            </a:r>
          </a:p>
        </p:txBody>
      </p:sp>
      <p:sp>
        <p:nvSpPr>
          <p:cNvPr id="232452" name="Freeform 4"/>
          <p:cNvSpPr>
            <a:spLocks/>
          </p:cNvSpPr>
          <p:nvPr/>
        </p:nvSpPr>
        <p:spPr bwMode="auto">
          <a:xfrm>
            <a:off x="2771799" y="3542382"/>
            <a:ext cx="2143125" cy="1974850"/>
          </a:xfrm>
          <a:custGeom>
            <a:avLst/>
            <a:gdLst/>
            <a:ahLst/>
            <a:cxnLst>
              <a:cxn ang="0">
                <a:pos x="0" y="0"/>
              </a:cxn>
              <a:cxn ang="0">
                <a:pos x="0" y="1244"/>
              </a:cxn>
              <a:cxn ang="0">
                <a:pos x="1350" y="1244"/>
              </a:cxn>
              <a:cxn ang="0">
                <a:pos x="1350" y="0"/>
              </a:cxn>
              <a:cxn ang="0">
                <a:pos x="0" y="0"/>
              </a:cxn>
              <a:cxn ang="0">
                <a:pos x="0" y="0"/>
              </a:cxn>
            </a:cxnLst>
            <a:rect l="0" t="0" r="r" b="b"/>
            <a:pathLst>
              <a:path w="1350" h="1244">
                <a:moveTo>
                  <a:pt x="0" y="0"/>
                </a:moveTo>
                <a:lnTo>
                  <a:pt x="0" y="1244"/>
                </a:lnTo>
                <a:lnTo>
                  <a:pt x="1350" y="1244"/>
                </a:lnTo>
                <a:lnTo>
                  <a:pt x="1350" y="0"/>
                </a:lnTo>
                <a:lnTo>
                  <a:pt x="0" y="0"/>
                </a:lnTo>
                <a:lnTo>
                  <a:pt x="0" y="0"/>
                </a:lnTo>
                <a:close/>
              </a:path>
            </a:pathLst>
          </a:custGeom>
          <a:solidFill>
            <a:schemeClr val="accent2">
              <a:lumMod val="40000"/>
              <a:lumOff val="60000"/>
            </a:schemeClr>
          </a:solidFill>
          <a:ln w="9525">
            <a:noFill/>
            <a:round/>
            <a:headEnd/>
            <a:tailEnd/>
          </a:ln>
        </p:spPr>
        <p:txBody>
          <a:bodyPr>
            <a:prstTxWarp prst="textNoShape">
              <a:avLst/>
            </a:prstTxWarp>
          </a:bodyPr>
          <a:lstStyle/>
          <a:p>
            <a:endParaRPr lang="es-ES_tradnl">
              <a:solidFill>
                <a:srgbClr val="0070C0"/>
              </a:solidFill>
            </a:endParaRPr>
          </a:p>
        </p:txBody>
      </p:sp>
      <p:sp>
        <p:nvSpPr>
          <p:cNvPr id="232453" name="Rectangle 5"/>
          <p:cNvSpPr>
            <a:spLocks noChangeArrowheads="1"/>
          </p:cNvSpPr>
          <p:nvPr/>
        </p:nvSpPr>
        <p:spPr bwMode="auto">
          <a:xfrm>
            <a:off x="2771799" y="3542382"/>
            <a:ext cx="2143125" cy="1974850"/>
          </a:xfrm>
          <a:prstGeom prst="rect">
            <a:avLst/>
          </a:prstGeom>
          <a:noFill/>
          <a:ln w="9525" cap="rnd">
            <a:solidFill>
              <a:srgbClr val="969696"/>
            </a:solidFill>
            <a:round/>
            <a:headEnd/>
            <a:tailEnd/>
          </a:ln>
        </p:spPr>
        <p:txBody>
          <a:bodyPr>
            <a:prstTxWarp prst="textNoShape">
              <a:avLst/>
            </a:prstTxWarp>
          </a:bodyPr>
          <a:lstStyle/>
          <a:p>
            <a:endParaRPr lang="es-ES_tradnl"/>
          </a:p>
        </p:txBody>
      </p:sp>
      <p:sp>
        <p:nvSpPr>
          <p:cNvPr id="232454" name="Rectangle 6"/>
          <p:cNvSpPr>
            <a:spLocks noChangeArrowheads="1"/>
          </p:cNvSpPr>
          <p:nvPr/>
        </p:nvSpPr>
        <p:spPr bwMode="auto">
          <a:xfrm>
            <a:off x="2898799" y="3597945"/>
            <a:ext cx="184150" cy="152400"/>
          </a:xfrm>
          <a:prstGeom prst="rect">
            <a:avLst/>
          </a:prstGeom>
          <a:noFill/>
          <a:ln w="9525">
            <a:noFill/>
            <a:miter lim="800000"/>
            <a:headEnd/>
            <a:tailEnd/>
          </a:ln>
        </p:spPr>
        <p:txBody>
          <a:bodyPr wrap="none" lIns="0" tIns="0" rIns="0" bIns="0">
            <a:prstTxWarp prst="textNoShape">
              <a:avLst/>
            </a:prstTxWarp>
            <a:spAutoFit/>
          </a:bodyPr>
          <a:lstStyle/>
          <a:p>
            <a:r>
              <a:rPr lang="en-US" sz="1000" b="1">
                <a:solidFill>
                  <a:srgbClr val="FFFFFF"/>
                </a:solidFill>
                <a:latin typeface="Arial" pitchFamily="-111" charset="0"/>
              </a:rPr>
              <a:t>Md</a:t>
            </a:r>
            <a:endParaRPr lang="en-US"/>
          </a:p>
        </p:txBody>
      </p:sp>
      <p:sp>
        <p:nvSpPr>
          <p:cNvPr id="232455" name="Freeform 7"/>
          <p:cNvSpPr>
            <a:spLocks/>
          </p:cNvSpPr>
          <p:nvPr/>
        </p:nvSpPr>
        <p:spPr bwMode="auto">
          <a:xfrm>
            <a:off x="5235599" y="3545557"/>
            <a:ext cx="2144713" cy="1971675"/>
          </a:xfrm>
          <a:custGeom>
            <a:avLst/>
            <a:gdLst/>
            <a:ahLst/>
            <a:cxnLst>
              <a:cxn ang="0">
                <a:pos x="0" y="0"/>
              </a:cxn>
              <a:cxn ang="0">
                <a:pos x="0" y="1242"/>
              </a:cxn>
              <a:cxn ang="0">
                <a:pos x="1351" y="1242"/>
              </a:cxn>
              <a:cxn ang="0">
                <a:pos x="1351" y="0"/>
              </a:cxn>
              <a:cxn ang="0">
                <a:pos x="0" y="0"/>
              </a:cxn>
              <a:cxn ang="0">
                <a:pos x="0" y="0"/>
              </a:cxn>
            </a:cxnLst>
            <a:rect l="0" t="0" r="r" b="b"/>
            <a:pathLst>
              <a:path w="1351" h="1242">
                <a:moveTo>
                  <a:pt x="0" y="0"/>
                </a:moveTo>
                <a:lnTo>
                  <a:pt x="0" y="1242"/>
                </a:lnTo>
                <a:lnTo>
                  <a:pt x="1351" y="1242"/>
                </a:lnTo>
                <a:lnTo>
                  <a:pt x="1351" y="0"/>
                </a:lnTo>
                <a:lnTo>
                  <a:pt x="0" y="0"/>
                </a:lnTo>
                <a:lnTo>
                  <a:pt x="0" y="0"/>
                </a:lnTo>
                <a:close/>
              </a:path>
            </a:pathLst>
          </a:custGeom>
          <a:solidFill>
            <a:schemeClr val="accent2">
              <a:lumMod val="40000"/>
              <a:lumOff val="60000"/>
            </a:schemeClr>
          </a:solidFill>
          <a:ln w="9525">
            <a:noFill/>
            <a:round/>
            <a:headEnd/>
            <a:tailEnd/>
          </a:ln>
        </p:spPr>
        <p:txBody>
          <a:bodyPr>
            <a:prstTxWarp prst="textNoShape">
              <a:avLst/>
            </a:prstTxWarp>
          </a:bodyPr>
          <a:lstStyle/>
          <a:p>
            <a:endParaRPr lang="es-ES_tradnl"/>
          </a:p>
        </p:txBody>
      </p:sp>
      <p:sp>
        <p:nvSpPr>
          <p:cNvPr id="232456" name="Rectangle 8"/>
          <p:cNvSpPr>
            <a:spLocks noChangeArrowheads="1"/>
          </p:cNvSpPr>
          <p:nvPr/>
        </p:nvSpPr>
        <p:spPr bwMode="auto">
          <a:xfrm>
            <a:off x="5235599" y="3545557"/>
            <a:ext cx="2144713" cy="1971675"/>
          </a:xfrm>
          <a:prstGeom prst="rect">
            <a:avLst/>
          </a:prstGeom>
          <a:noFill/>
          <a:ln w="9525" cap="rnd">
            <a:solidFill>
              <a:srgbClr val="969696"/>
            </a:solidFill>
            <a:round/>
            <a:headEnd/>
            <a:tailEnd/>
          </a:ln>
        </p:spPr>
        <p:txBody>
          <a:bodyPr>
            <a:prstTxWarp prst="textNoShape">
              <a:avLst/>
            </a:prstTxWarp>
          </a:bodyPr>
          <a:lstStyle/>
          <a:p>
            <a:endParaRPr lang="es-ES_tradnl"/>
          </a:p>
        </p:txBody>
      </p:sp>
      <p:sp>
        <p:nvSpPr>
          <p:cNvPr id="232457" name="Rectangle 9"/>
          <p:cNvSpPr>
            <a:spLocks noChangeArrowheads="1"/>
          </p:cNvSpPr>
          <p:nvPr/>
        </p:nvSpPr>
        <p:spPr bwMode="auto">
          <a:xfrm>
            <a:off x="5364187" y="3604295"/>
            <a:ext cx="169862" cy="152400"/>
          </a:xfrm>
          <a:prstGeom prst="rect">
            <a:avLst/>
          </a:prstGeom>
          <a:noFill/>
          <a:ln w="9525">
            <a:noFill/>
            <a:miter lim="800000"/>
            <a:headEnd/>
            <a:tailEnd/>
          </a:ln>
        </p:spPr>
        <p:txBody>
          <a:bodyPr wrap="none" lIns="0" tIns="0" rIns="0" bIns="0">
            <a:prstTxWarp prst="textNoShape">
              <a:avLst/>
            </a:prstTxWarp>
            <a:spAutoFit/>
          </a:bodyPr>
          <a:lstStyle/>
          <a:p>
            <a:r>
              <a:rPr lang="en-US" sz="1000" b="1">
                <a:solidFill>
                  <a:srgbClr val="FFFFFF"/>
                </a:solidFill>
                <a:latin typeface="Arial" pitchFamily="-111" charset="0"/>
              </a:rPr>
              <a:t>Nd</a:t>
            </a:r>
            <a:endParaRPr lang="en-US"/>
          </a:p>
        </p:txBody>
      </p:sp>
      <p:sp>
        <p:nvSpPr>
          <p:cNvPr id="232458" name="Freeform 10"/>
          <p:cNvSpPr>
            <a:spLocks/>
          </p:cNvSpPr>
          <p:nvPr/>
        </p:nvSpPr>
        <p:spPr bwMode="auto">
          <a:xfrm>
            <a:off x="6415112" y="3542382"/>
            <a:ext cx="53975" cy="1974850"/>
          </a:xfrm>
          <a:custGeom>
            <a:avLst/>
            <a:gdLst/>
            <a:ahLst/>
            <a:cxnLst>
              <a:cxn ang="0">
                <a:pos x="0" y="0"/>
              </a:cxn>
              <a:cxn ang="0">
                <a:pos x="0" y="1244"/>
              </a:cxn>
              <a:cxn ang="0">
                <a:pos x="34" y="1244"/>
              </a:cxn>
              <a:cxn ang="0">
                <a:pos x="34" y="0"/>
              </a:cxn>
              <a:cxn ang="0">
                <a:pos x="0" y="0"/>
              </a:cxn>
              <a:cxn ang="0">
                <a:pos x="0" y="0"/>
              </a:cxn>
            </a:cxnLst>
            <a:rect l="0" t="0" r="r" b="b"/>
            <a:pathLst>
              <a:path w="34" h="1244">
                <a:moveTo>
                  <a:pt x="0" y="0"/>
                </a:moveTo>
                <a:lnTo>
                  <a:pt x="0" y="1244"/>
                </a:lnTo>
                <a:lnTo>
                  <a:pt x="34" y="1244"/>
                </a:lnTo>
                <a:lnTo>
                  <a:pt x="34" y="0"/>
                </a:lnTo>
                <a:lnTo>
                  <a:pt x="0" y="0"/>
                </a:lnTo>
                <a:lnTo>
                  <a:pt x="0" y="0"/>
                </a:lnTo>
                <a:close/>
              </a:path>
            </a:pathLst>
          </a:custGeom>
          <a:solidFill>
            <a:srgbClr val="FF6600"/>
          </a:solidFill>
          <a:ln w="9525">
            <a:noFill/>
            <a:round/>
            <a:headEnd/>
            <a:tailEnd/>
          </a:ln>
        </p:spPr>
        <p:txBody>
          <a:bodyPr>
            <a:prstTxWarp prst="textNoShape">
              <a:avLst/>
            </a:prstTxWarp>
          </a:bodyPr>
          <a:lstStyle/>
          <a:p>
            <a:endParaRPr lang="es-ES_tradnl"/>
          </a:p>
        </p:txBody>
      </p:sp>
      <p:sp>
        <p:nvSpPr>
          <p:cNvPr id="232459" name="Freeform 11"/>
          <p:cNvSpPr>
            <a:spLocks/>
          </p:cNvSpPr>
          <p:nvPr/>
        </p:nvSpPr>
        <p:spPr bwMode="auto">
          <a:xfrm>
            <a:off x="2771799" y="4728245"/>
            <a:ext cx="2143125" cy="47625"/>
          </a:xfrm>
          <a:custGeom>
            <a:avLst/>
            <a:gdLst/>
            <a:ahLst/>
            <a:cxnLst>
              <a:cxn ang="0">
                <a:pos x="0" y="0"/>
              </a:cxn>
              <a:cxn ang="0">
                <a:pos x="0" y="30"/>
              </a:cxn>
              <a:cxn ang="0">
                <a:pos x="1350" y="30"/>
              </a:cxn>
              <a:cxn ang="0">
                <a:pos x="1350" y="0"/>
              </a:cxn>
              <a:cxn ang="0">
                <a:pos x="0" y="0"/>
              </a:cxn>
              <a:cxn ang="0">
                <a:pos x="0" y="0"/>
              </a:cxn>
            </a:cxnLst>
            <a:rect l="0" t="0" r="r" b="b"/>
            <a:pathLst>
              <a:path w="1350" h="30">
                <a:moveTo>
                  <a:pt x="0" y="0"/>
                </a:moveTo>
                <a:lnTo>
                  <a:pt x="0" y="30"/>
                </a:lnTo>
                <a:lnTo>
                  <a:pt x="1350" y="30"/>
                </a:lnTo>
                <a:lnTo>
                  <a:pt x="1350" y="0"/>
                </a:lnTo>
                <a:lnTo>
                  <a:pt x="0" y="0"/>
                </a:lnTo>
                <a:lnTo>
                  <a:pt x="0" y="0"/>
                </a:lnTo>
                <a:close/>
              </a:path>
            </a:pathLst>
          </a:custGeom>
          <a:solidFill>
            <a:srgbClr val="FF6600"/>
          </a:solidFill>
          <a:ln w="9525">
            <a:noFill/>
            <a:round/>
            <a:headEnd/>
            <a:tailEnd/>
          </a:ln>
        </p:spPr>
        <p:txBody>
          <a:bodyPr>
            <a:prstTxWarp prst="textNoShape">
              <a:avLst/>
            </a:prstTxWarp>
          </a:bodyPr>
          <a:lstStyle/>
          <a:p>
            <a:endParaRPr lang="es-ES_tradnl"/>
          </a:p>
        </p:txBody>
      </p:sp>
      <p:sp>
        <p:nvSpPr>
          <p:cNvPr id="232460" name="Rectangle 12"/>
          <p:cNvSpPr>
            <a:spLocks noChangeArrowheads="1"/>
          </p:cNvSpPr>
          <p:nvPr/>
        </p:nvSpPr>
        <p:spPr bwMode="auto">
          <a:xfrm rot="16200000">
            <a:off x="7106468" y="4587751"/>
            <a:ext cx="101600" cy="122238"/>
          </a:xfrm>
          <a:prstGeom prst="rect">
            <a:avLst/>
          </a:prstGeom>
          <a:noFill/>
          <a:ln w="9525">
            <a:noFill/>
            <a:miter lim="800000"/>
            <a:headEnd/>
            <a:tailEnd/>
          </a:ln>
        </p:spPr>
        <p:txBody>
          <a:bodyPr wrap="none" lIns="0" tIns="0" rIns="0" bIns="0">
            <a:prstTxWarp prst="textNoShape">
              <a:avLst/>
            </a:prstTxWarp>
            <a:spAutoFit/>
          </a:bodyPr>
          <a:lstStyle/>
          <a:p>
            <a:r>
              <a:rPr lang="en-US" sz="800" b="1" dirty="0">
                <a:solidFill>
                  <a:srgbClr val="FFFFFF"/>
                </a:solidFill>
                <a:latin typeface="Times New Roman" pitchFamily="-111" charset="0"/>
              </a:rPr>
              <a:t>W</a:t>
            </a:r>
            <a:endParaRPr lang="en-US" dirty="0"/>
          </a:p>
        </p:txBody>
      </p:sp>
      <p:sp>
        <p:nvSpPr>
          <p:cNvPr id="232461" name="Rectangle 13"/>
          <p:cNvSpPr>
            <a:spLocks noChangeArrowheads="1"/>
          </p:cNvSpPr>
          <p:nvPr/>
        </p:nvSpPr>
        <p:spPr bwMode="auto">
          <a:xfrm rot="16200000">
            <a:off x="7137424" y="4521870"/>
            <a:ext cx="39687" cy="122238"/>
          </a:xfrm>
          <a:prstGeom prst="rect">
            <a:avLst/>
          </a:prstGeom>
          <a:noFill/>
          <a:ln w="9525">
            <a:noFill/>
            <a:miter lim="800000"/>
            <a:headEnd/>
            <a:tailEnd/>
          </a:ln>
        </p:spPr>
        <p:txBody>
          <a:bodyPr wrap="none" lIns="0" tIns="0" rIns="0" bIns="0">
            <a:prstTxWarp prst="textNoShape">
              <a:avLst/>
            </a:prstTxWarp>
            <a:spAutoFit/>
          </a:bodyPr>
          <a:lstStyle/>
          <a:p>
            <a:r>
              <a:rPr lang="en-US" sz="800" b="1">
                <a:solidFill>
                  <a:srgbClr val="FFFFFF"/>
                </a:solidFill>
                <a:latin typeface="Times New Roman" pitchFamily="-111" charset="0"/>
              </a:rPr>
              <a:t>I</a:t>
            </a:r>
            <a:endParaRPr lang="en-US"/>
          </a:p>
        </p:txBody>
      </p:sp>
      <p:sp>
        <p:nvSpPr>
          <p:cNvPr id="232462" name="Rectangle 14"/>
          <p:cNvSpPr>
            <a:spLocks noChangeArrowheads="1"/>
          </p:cNvSpPr>
          <p:nvPr/>
        </p:nvSpPr>
        <p:spPr bwMode="auto">
          <a:xfrm rot="16200000">
            <a:off x="7120755" y="4463926"/>
            <a:ext cx="73025" cy="122238"/>
          </a:xfrm>
          <a:prstGeom prst="rect">
            <a:avLst/>
          </a:prstGeom>
          <a:noFill/>
          <a:ln w="9525">
            <a:noFill/>
            <a:miter lim="800000"/>
            <a:headEnd/>
            <a:tailEnd/>
          </a:ln>
        </p:spPr>
        <p:txBody>
          <a:bodyPr wrap="none" lIns="0" tIns="0" rIns="0" bIns="0">
            <a:prstTxWarp prst="textNoShape">
              <a:avLst/>
            </a:prstTxWarp>
            <a:spAutoFit/>
          </a:bodyPr>
          <a:lstStyle/>
          <a:p>
            <a:r>
              <a:rPr lang="en-US" sz="800" b="1">
                <a:solidFill>
                  <a:srgbClr val="FFFFFF"/>
                </a:solidFill>
                <a:latin typeface="Times New Roman" pitchFamily="-111" charset="0"/>
              </a:rPr>
              <a:t>D</a:t>
            </a:r>
            <a:endParaRPr lang="en-US"/>
          </a:p>
        </p:txBody>
      </p:sp>
      <p:sp>
        <p:nvSpPr>
          <p:cNvPr id="232463" name="Rectangle 15"/>
          <p:cNvSpPr>
            <a:spLocks noChangeArrowheads="1"/>
          </p:cNvSpPr>
          <p:nvPr/>
        </p:nvSpPr>
        <p:spPr bwMode="auto">
          <a:xfrm rot="16200000">
            <a:off x="7123136" y="4394870"/>
            <a:ext cx="68263" cy="122238"/>
          </a:xfrm>
          <a:prstGeom prst="rect">
            <a:avLst/>
          </a:prstGeom>
          <a:noFill/>
          <a:ln w="9525">
            <a:noFill/>
            <a:miter lim="800000"/>
            <a:headEnd/>
            <a:tailEnd/>
          </a:ln>
        </p:spPr>
        <p:txBody>
          <a:bodyPr wrap="none" lIns="0" tIns="0" rIns="0" bIns="0">
            <a:prstTxWarp prst="textNoShape">
              <a:avLst/>
            </a:prstTxWarp>
            <a:spAutoFit/>
          </a:bodyPr>
          <a:lstStyle/>
          <a:p>
            <a:r>
              <a:rPr lang="en-US" sz="800" b="1">
                <a:solidFill>
                  <a:srgbClr val="FFFFFF"/>
                </a:solidFill>
                <a:latin typeface="Times New Roman" pitchFamily="-111" charset="0"/>
              </a:rPr>
              <a:t>T</a:t>
            </a:r>
            <a:endParaRPr lang="en-US"/>
          </a:p>
        </p:txBody>
      </p:sp>
      <p:sp>
        <p:nvSpPr>
          <p:cNvPr id="232464" name="Rectangle 16"/>
          <p:cNvSpPr>
            <a:spLocks noChangeArrowheads="1"/>
          </p:cNvSpPr>
          <p:nvPr/>
        </p:nvSpPr>
        <p:spPr bwMode="auto">
          <a:xfrm rot="16200000">
            <a:off x="7117580" y="4322639"/>
            <a:ext cx="79375" cy="122238"/>
          </a:xfrm>
          <a:prstGeom prst="rect">
            <a:avLst/>
          </a:prstGeom>
          <a:noFill/>
          <a:ln w="9525">
            <a:noFill/>
            <a:miter lim="800000"/>
            <a:headEnd/>
            <a:tailEnd/>
          </a:ln>
        </p:spPr>
        <p:txBody>
          <a:bodyPr wrap="none" lIns="0" tIns="0" rIns="0" bIns="0">
            <a:prstTxWarp prst="textNoShape">
              <a:avLst/>
            </a:prstTxWarp>
            <a:spAutoFit/>
          </a:bodyPr>
          <a:lstStyle/>
          <a:p>
            <a:r>
              <a:rPr lang="en-US" sz="800" b="1">
                <a:solidFill>
                  <a:srgbClr val="FFFFFF"/>
                </a:solidFill>
                <a:latin typeface="Times New Roman" pitchFamily="-111" charset="0"/>
              </a:rPr>
              <a:t>H</a:t>
            </a:r>
            <a:endParaRPr lang="en-US"/>
          </a:p>
        </p:txBody>
      </p:sp>
      <p:sp>
        <p:nvSpPr>
          <p:cNvPr id="232465" name="Rectangle 17"/>
          <p:cNvSpPr>
            <a:spLocks noChangeArrowheads="1"/>
          </p:cNvSpPr>
          <p:nvPr/>
        </p:nvSpPr>
        <p:spPr bwMode="auto">
          <a:xfrm>
            <a:off x="3649687" y="5315620"/>
            <a:ext cx="361950" cy="122237"/>
          </a:xfrm>
          <a:prstGeom prst="rect">
            <a:avLst/>
          </a:prstGeom>
          <a:noFill/>
          <a:ln w="9525">
            <a:noFill/>
            <a:miter lim="800000"/>
            <a:headEnd/>
            <a:tailEnd/>
          </a:ln>
        </p:spPr>
        <p:txBody>
          <a:bodyPr wrap="none" lIns="0" tIns="0" rIns="0" bIns="0">
            <a:prstTxWarp prst="textNoShape">
              <a:avLst/>
            </a:prstTxWarp>
            <a:spAutoFit/>
          </a:bodyPr>
          <a:lstStyle/>
          <a:p>
            <a:r>
              <a:rPr lang="en-US" sz="800" b="1">
                <a:solidFill>
                  <a:srgbClr val="FFFFFF"/>
                </a:solidFill>
                <a:latin typeface="Times New Roman" pitchFamily="-111" charset="0"/>
              </a:rPr>
              <a:t>WIDTH</a:t>
            </a:r>
            <a:endParaRPr lang="en-US"/>
          </a:p>
        </p:txBody>
      </p:sp>
      <p:sp>
        <p:nvSpPr>
          <p:cNvPr id="232466" name="Freeform 18"/>
          <p:cNvSpPr>
            <a:spLocks/>
          </p:cNvSpPr>
          <p:nvPr/>
        </p:nvSpPr>
        <p:spPr bwMode="auto">
          <a:xfrm>
            <a:off x="2771799" y="4456782"/>
            <a:ext cx="2143125" cy="47625"/>
          </a:xfrm>
          <a:custGeom>
            <a:avLst/>
            <a:gdLst/>
            <a:ahLst/>
            <a:cxnLst>
              <a:cxn ang="0">
                <a:pos x="0" y="0"/>
              </a:cxn>
              <a:cxn ang="0">
                <a:pos x="0" y="30"/>
              </a:cxn>
              <a:cxn ang="0">
                <a:pos x="1350" y="30"/>
              </a:cxn>
              <a:cxn ang="0">
                <a:pos x="1350" y="0"/>
              </a:cxn>
              <a:cxn ang="0">
                <a:pos x="0" y="0"/>
              </a:cxn>
              <a:cxn ang="0">
                <a:pos x="0" y="0"/>
              </a:cxn>
            </a:cxnLst>
            <a:rect l="0" t="0" r="r" b="b"/>
            <a:pathLst>
              <a:path w="1350" h="30">
                <a:moveTo>
                  <a:pt x="0" y="0"/>
                </a:moveTo>
                <a:lnTo>
                  <a:pt x="0" y="30"/>
                </a:lnTo>
                <a:lnTo>
                  <a:pt x="1350" y="30"/>
                </a:lnTo>
                <a:lnTo>
                  <a:pt x="1350" y="0"/>
                </a:lnTo>
                <a:lnTo>
                  <a:pt x="0" y="0"/>
                </a:lnTo>
                <a:lnTo>
                  <a:pt x="0" y="0"/>
                </a:lnTo>
                <a:close/>
              </a:path>
            </a:pathLst>
          </a:custGeom>
          <a:solidFill>
            <a:srgbClr val="FF6600"/>
          </a:solidFill>
          <a:ln w="9525">
            <a:noFill/>
            <a:round/>
            <a:headEnd/>
            <a:tailEnd/>
          </a:ln>
        </p:spPr>
        <p:txBody>
          <a:bodyPr>
            <a:prstTxWarp prst="textNoShape">
              <a:avLst/>
            </a:prstTxWarp>
          </a:bodyPr>
          <a:lstStyle/>
          <a:p>
            <a:endParaRPr lang="es-ES_tradnl"/>
          </a:p>
        </p:txBody>
      </p:sp>
      <p:sp>
        <p:nvSpPr>
          <p:cNvPr id="232467" name="Line 19"/>
          <p:cNvSpPr>
            <a:spLocks noChangeShapeType="1"/>
          </p:cNvSpPr>
          <p:nvPr/>
        </p:nvSpPr>
        <p:spPr bwMode="auto">
          <a:xfrm>
            <a:off x="3228999" y="4456782"/>
            <a:ext cx="304800" cy="0"/>
          </a:xfrm>
          <a:prstGeom prst="line">
            <a:avLst/>
          </a:prstGeom>
          <a:noFill/>
          <a:ln w="9525">
            <a:solidFill>
              <a:schemeClr val="tx1"/>
            </a:solidFill>
            <a:round/>
            <a:headEnd/>
            <a:tailEnd type="triangle" w="med" len="med"/>
          </a:ln>
          <a:effectLst/>
        </p:spPr>
        <p:txBody>
          <a:bodyPr>
            <a:prstTxWarp prst="textNoShape">
              <a:avLst/>
            </a:prstTxWarp>
          </a:bodyPr>
          <a:lstStyle/>
          <a:p>
            <a:endParaRPr lang="es-ES_tradnl"/>
          </a:p>
        </p:txBody>
      </p:sp>
      <p:sp>
        <p:nvSpPr>
          <p:cNvPr id="232468" name="Text Box 20"/>
          <p:cNvSpPr txBox="1">
            <a:spLocks noChangeArrowheads="1"/>
          </p:cNvSpPr>
          <p:nvPr/>
        </p:nvSpPr>
        <p:spPr bwMode="auto">
          <a:xfrm>
            <a:off x="1552599" y="4228182"/>
            <a:ext cx="1274763" cy="457200"/>
          </a:xfrm>
          <a:prstGeom prst="rect">
            <a:avLst/>
          </a:prstGeom>
          <a:noFill/>
          <a:ln w="9525">
            <a:noFill/>
            <a:miter lim="800000"/>
            <a:headEnd/>
            <a:tailEnd/>
          </a:ln>
          <a:effectLst/>
        </p:spPr>
        <p:txBody>
          <a:bodyPr wrap="none">
            <a:prstTxWarp prst="textNoShape">
              <a:avLst/>
            </a:prstTxWarp>
            <a:spAutoFit/>
          </a:bodyPr>
          <a:lstStyle/>
          <a:p>
            <a:r>
              <a:rPr lang="en-US"/>
              <a:t>Thread 1</a:t>
            </a:r>
          </a:p>
        </p:txBody>
      </p:sp>
      <p:sp>
        <p:nvSpPr>
          <p:cNvPr id="232469" name="Text Box 21"/>
          <p:cNvSpPr txBox="1">
            <a:spLocks noChangeArrowheads="1"/>
          </p:cNvSpPr>
          <p:nvPr/>
        </p:nvSpPr>
        <p:spPr bwMode="auto">
          <a:xfrm>
            <a:off x="1536724" y="4575845"/>
            <a:ext cx="1274763" cy="457200"/>
          </a:xfrm>
          <a:prstGeom prst="rect">
            <a:avLst/>
          </a:prstGeom>
          <a:noFill/>
          <a:ln w="9525">
            <a:noFill/>
            <a:miter lim="800000"/>
            <a:headEnd/>
            <a:tailEnd/>
          </a:ln>
          <a:effectLst/>
        </p:spPr>
        <p:txBody>
          <a:bodyPr wrap="none">
            <a:prstTxWarp prst="textNoShape">
              <a:avLst/>
            </a:prstTxWarp>
            <a:spAutoFit/>
          </a:bodyPr>
          <a:lstStyle/>
          <a:p>
            <a:r>
              <a:rPr lang="en-US"/>
              <a:t>Thread 2</a:t>
            </a:r>
          </a:p>
        </p:txBody>
      </p:sp>
      <p:sp>
        <p:nvSpPr>
          <p:cNvPr id="232470" name="Freeform 22"/>
          <p:cNvSpPr>
            <a:spLocks/>
          </p:cNvSpPr>
          <p:nvPr/>
        </p:nvSpPr>
        <p:spPr bwMode="auto">
          <a:xfrm>
            <a:off x="6124599" y="3542382"/>
            <a:ext cx="53975" cy="1974850"/>
          </a:xfrm>
          <a:custGeom>
            <a:avLst/>
            <a:gdLst/>
            <a:ahLst/>
            <a:cxnLst>
              <a:cxn ang="0">
                <a:pos x="0" y="0"/>
              </a:cxn>
              <a:cxn ang="0">
                <a:pos x="0" y="1244"/>
              </a:cxn>
              <a:cxn ang="0">
                <a:pos x="34" y="1244"/>
              </a:cxn>
              <a:cxn ang="0">
                <a:pos x="34" y="0"/>
              </a:cxn>
              <a:cxn ang="0">
                <a:pos x="0" y="0"/>
              </a:cxn>
              <a:cxn ang="0">
                <a:pos x="0" y="0"/>
              </a:cxn>
            </a:cxnLst>
            <a:rect l="0" t="0" r="r" b="b"/>
            <a:pathLst>
              <a:path w="34" h="1244">
                <a:moveTo>
                  <a:pt x="0" y="0"/>
                </a:moveTo>
                <a:lnTo>
                  <a:pt x="0" y="1244"/>
                </a:lnTo>
                <a:lnTo>
                  <a:pt x="34" y="1244"/>
                </a:lnTo>
                <a:lnTo>
                  <a:pt x="34" y="0"/>
                </a:lnTo>
                <a:lnTo>
                  <a:pt x="0" y="0"/>
                </a:lnTo>
                <a:lnTo>
                  <a:pt x="0" y="0"/>
                </a:lnTo>
                <a:close/>
              </a:path>
            </a:pathLst>
          </a:custGeom>
          <a:solidFill>
            <a:srgbClr val="FF6600"/>
          </a:solidFill>
          <a:ln w="9525">
            <a:noFill/>
            <a:round/>
            <a:headEnd/>
            <a:tailEnd/>
          </a:ln>
        </p:spPr>
        <p:txBody>
          <a:bodyPr>
            <a:prstTxWarp prst="textNoShape">
              <a:avLst/>
            </a:prstTxWarp>
          </a:bodyPr>
          <a:lstStyle/>
          <a:p>
            <a:endParaRPr lang="es-ES_tradnl"/>
          </a:p>
        </p:txBody>
      </p:sp>
      <p:sp>
        <p:nvSpPr>
          <p:cNvPr id="232471" name="Text Box 23"/>
          <p:cNvSpPr txBox="1">
            <a:spLocks noChangeArrowheads="1"/>
          </p:cNvSpPr>
          <p:nvPr/>
        </p:nvSpPr>
        <p:spPr bwMode="auto">
          <a:xfrm>
            <a:off x="3045493" y="3068960"/>
            <a:ext cx="1598515" cy="369332"/>
          </a:xfrm>
          <a:prstGeom prst="rect">
            <a:avLst/>
          </a:prstGeom>
          <a:noFill/>
          <a:ln w="9525">
            <a:noFill/>
            <a:miter lim="800000"/>
            <a:headEnd/>
            <a:tailEnd/>
          </a:ln>
          <a:effectLst/>
        </p:spPr>
        <p:txBody>
          <a:bodyPr wrap="none">
            <a:prstTxWarp prst="textNoShape">
              <a:avLst/>
            </a:prstTxWarp>
            <a:spAutoFit/>
          </a:bodyPr>
          <a:lstStyle/>
          <a:p>
            <a:pPr algn="ctr"/>
            <a:r>
              <a:rPr lang="en-US" dirty="0"/>
              <a:t>Not coalesced</a:t>
            </a:r>
          </a:p>
        </p:txBody>
      </p:sp>
      <p:sp>
        <p:nvSpPr>
          <p:cNvPr id="232472" name="Line 24"/>
          <p:cNvSpPr>
            <a:spLocks noChangeShapeType="1"/>
          </p:cNvSpPr>
          <p:nvPr/>
        </p:nvSpPr>
        <p:spPr bwMode="auto">
          <a:xfrm>
            <a:off x="6124599" y="3847182"/>
            <a:ext cx="0" cy="228600"/>
          </a:xfrm>
          <a:prstGeom prst="line">
            <a:avLst/>
          </a:prstGeom>
          <a:noFill/>
          <a:ln w="9525">
            <a:solidFill>
              <a:schemeClr val="tx1"/>
            </a:solidFill>
            <a:round/>
            <a:headEnd/>
            <a:tailEnd type="triangle" w="med" len="med"/>
          </a:ln>
          <a:effectLst/>
        </p:spPr>
        <p:txBody>
          <a:bodyPr>
            <a:prstTxWarp prst="textNoShape">
              <a:avLst/>
            </a:prstTxWarp>
          </a:bodyPr>
          <a:lstStyle/>
          <a:p>
            <a:endParaRPr lang="es-ES_tradnl"/>
          </a:p>
        </p:txBody>
      </p:sp>
      <p:sp>
        <p:nvSpPr>
          <p:cNvPr id="232473" name="Text Box 25"/>
          <p:cNvSpPr txBox="1">
            <a:spLocks noChangeArrowheads="1"/>
          </p:cNvSpPr>
          <p:nvPr/>
        </p:nvSpPr>
        <p:spPr bwMode="auto">
          <a:xfrm>
            <a:off x="5724128" y="3068960"/>
            <a:ext cx="1202673" cy="369332"/>
          </a:xfrm>
          <a:prstGeom prst="rect">
            <a:avLst/>
          </a:prstGeom>
          <a:noFill/>
          <a:ln w="9525">
            <a:noFill/>
            <a:miter lim="800000"/>
            <a:headEnd/>
            <a:tailEnd/>
          </a:ln>
          <a:effectLst/>
        </p:spPr>
        <p:txBody>
          <a:bodyPr wrap="none">
            <a:prstTxWarp prst="textNoShape">
              <a:avLst/>
            </a:prstTxWarp>
            <a:spAutoFit/>
          </a:bodyPr>
          <a:lstStyle/>
          <a:p>
            <a:r>
              <a:rPr lang="en-US" dirty="0"/>
              <a:t>Coalesced</a:t>
            </a:r>
          </a:p>
        </p:txBody>
      </p:sp>
      <p:sp>
        <p:nvSpPr>
          <p:cNvPr id="3" name="Título 2"/>
          <p:cNvSpPr>
            <a:spLocks noGrp="1"/>
          </p:cNvSpPr>
          <p:nvPr>
            <p:ph type="title"/>
          </p:nvPr>
        </p:nvSpPr>
        <p:spPr/>
        <p:txBody>
          <a:bodyPr/>
          <a:lstStyle/>
          <a:p>
            <a:r>
              <a:rPr lang="en-US" dirty="0">
                <a:solidFill>
                  <a:srgbClr val="0070C0"/>
                </a:solidFill>
              </a:rPr>
              <a:t>Memory Coalescing (II)</a:t>
            </a:r>
          </a:p>
        </p:txBody>
      </p:sp>
      <p:sp>
        <p:nvSpPr>
          <p:cNvPr id="2" name="Marcador de número de diapositiva 1"/>
          <p:cNvSpPr>
            <a:spLocks noGrp="1"/>
          </p:cNvSpPr>
          <p:nvPr>
            <p:ph type="sldNum" sz="quarter" idx="11"/>
          </p:nvPr>
        </p:nvSpPr>
        <p:spPr/>
        <p:txBody>
          <a:bodyPr/>
          <a:lstStyle/>
          <a:p>
            <a:fld id="{323594FA-E141-4234-AE05-360401972BE7}" type="slidenum">
              <a:rPr lang="en-US" altLang="en-US" smtClean="0"/>
              <a:pPr/>
              <a:t>18</a:t>
            </a:fld>
            <a:endParaRPr lang="en-US" altLang="en-US" dirty="0"/>
          </a:p>
        </p:txBody>
      </p:sp>
      <p:sp>
        <p:nvSpPr>
          <p:cNvPr id="27" name="CuadroTexto 26"/>
          <p:cNvSpPr txBox="1"/>
          <p:nvPr/>
        </p:nvSpPr>
        <p:spPr>
          <a:xfrm>
            <a:off x="228600" y="6495225"/>
            <a:ext cx="1274708" cy="215444"/>
          </a:xfrm>
          <a:prstGeom prst="rect">
            <a:avLst/>
          </a:prstGeom>
          <a:noFill/>
        </p:spPr>
        <p:txBody>
          <a:bodyPr wrap="none" rtlCol="0">
            <a:spAutoFit/>
          </a:bodyPr>
          <a:lstStyle/>
          <a:p>
            <a:r>
              <a:rPr lang="en-US" sz="800" dirty="0"/>
              <a:t>Slide credit: </a:t>
            </a:r>
            <a:r>
              <a:rPr lang="en-US" sz="800" dirty="0" err="1"/>
              <a:t>Hwu</a:t>
            </a:r>
            <a:r>
              <a:rPr lang="en-US" sz="800" dirty="0"/>
              <a:t> &amp; Kirk</a:t>
            </a:r>
          </a:p>
        </p:txBody>
      </p:sp>
    </p:spTree>
    <p:extLst>
      <p:ext uri="{BB962C8B-B14F-4D97-AF65-F5344CB8AC3E}">
        <p14:creationId xmlns:p14="http://schemas.microsoft.com/office/powerpoint/2010/main" val="341638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24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245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245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245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246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246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2469"/>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23246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247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32466"/>
                                        </p:tgtEl>
                                        <p:attrNameLst>
                                          <p:attrName>style.visibility</p:attrName>
                                        </p:attrNameLst>
                                      </p:cBhvr>
                                      <p:to>
                                        <p:strVal val="visible"/>
                                      </p:to>
                                    </p:set>
                                    <p:animEffect transition="in" filter="wipe(left)">
                                      <p:cBhvr>
                                        <p:cTn id="29" dur="500"/>
                                        <p:tgtEl>
                                          <p:spTgt spid="232466"/>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32459"/>
                                        </p:tgtEl>
                                        <p:attrNameLst>
                                          <p:attrName>style.visibility</p:attrName>
                                        </p:attrNameLst>
                                      </p:cBhvr>
                                      <p:to>
                                        <p:strVal val="visible"/>
                                      </p:to>
                                    </p:set>
                                    <p:animEffect transition="in" filter="wipe(left)">
                                      <p:cBhvr>
                                        <p:cTn id="32" dur="500"/>
                                        <p:tgtEl>
                                          <p:spTgt spid="232459"/>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3245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24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245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246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246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3246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3246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3246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3247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247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grpId="0" nodeType="clickEffect">
                                  <p:stCondLst>
                                    <p:cond delay="0"/>
                                  </p:stCondLst>
                                  <p:childTnLst>
                                    <p:set>
                                      <p:cBhvr>
                                        <p:cTn id="58" dur="1" fill="hold">
                                          <p:stCondLst>
                                            <p:cond delay="0"/>
                                          </p:stCondLst>
                                        </p:cTn>
                                        <p:tgtEl>
                                          <p:spTgt spid="232470"/>
                                        </p:tgtEl>
                                        <p:attrNameLst>
                                          <p:attrName>style.visibility</p:attrName>
                                        </p:attrNameLst>
                                      </p:cBhvr>
                                      <p:to>
                                        <p:strVal val="visible"/>
                                      </p:to>
                                    </p:set>
                                    <p:animEffect transition="in" filter="wipe(up)">
                                      <p:cBhvr>
                                        <p:cTn id="59" dur="500"/>
                                        <p:tgtEl>
                                          <p:spTgt spid="232470"/>
                                        </p:tgtEl>
                                      </p:cBhvr>
                                    </p:animEffect>
                                  </p:childTnLst>
                                </p:cTn>
                              </p:par>
                              <p:par>
                                <p:cTn id="60" presetID="22" presetClass="entr" presetSubtype="1" fill="hold" grpId="0" nodeType="withEffect">
                                  <p:stCondLst>
                                    <p:cond delay="0"/>
                                  </p:stCondLst>
                                  <p:childTnLst>
                                    <p:set>
                                      <p:cBhvr>
                                        <p:cTn id="61" dur="1" fill="hold">
                                          <p:stCondLst>
                                            <p:cond delay="0"/>
                                          </p:stCondLst>
                                        </p:cTn>
                                        <p:tgtEl>
                                          <p:spTgt spid="232458"/>
                                        </p:tgtEl>
                                        <p:attrNameLst>
                                          <p:attrName>style.visibility</p:attrName>
                                        </p:attrNameLst>
                                      </p:cBhvr>
                                      <p:to>
                                        <p:strVal val="visible"/>
                                      </p:to>
                                    </p:set>
                                    <p:animEffect transition="in" filter="wipe(up)">
                                      <p:cBhvr>
                                        <p:cTn id="62" dur="500"/>
                                        <p:tgtEl>
                                          <p:spTgt spid="232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2" grpId="0" animBg="1"/>
      <p:bldP spid="232453" grpId="0" animBg="1"/>
      <p:bldP spid="232454" grpId="0"/>
      <p:bldP spid="232455" grpId="0" animBg="1"/>
      <p:bldP spid="232456" grpId="0" animBg="1"/>
      <p:bldP spid="232457" grpId="0"/>
      <p:bldP spid="232458" grpId="0" animBg="1"/>
      <p:bldP spid="232459" grpId="0" animBg="1"/>
      <p:bldP spid="232460" grpId="0"/>
      <p:bldP spid="232461" grpId="0"/>
      <p:bldP spid="232462" grpId="0"/>
      <p:bldP spid="232463" grpId="0"/>
      <p:bldP spid="232464" grpId="0"/>
      <p:bldP spid="232465" grpId="0"/>
      <p:bldP spid="232466" grpId="0" animBg="1"/>
      <p:bldP spid="232467" grpId="1" animBg="1"/>
      <p:bldP spid="232468" grpId="0"/>
      <p:bldP spid="232469" grpId="0"/>
      <p:bldP spid="232470" grpId="0" animBg="1"/>
      <p:bldP spid="232471" grpId="0"/>
      <p:bldP spid="232472" grpId="0" animBg="1"/>
      <p:bldP spid="23247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solidFill>
                  <a:srgbClr val="0070C0"/>
                </a:solidFill>
              </a:rPr>
              <a:t>Uncoalesced</a:t>
            </a:r>
            <a:r>
              <a:rPr lang="en-US" dirty="0">
                <a:solidFill>
                  <a:srgbClr val="0070C0"/>
                </a:solidFill>
              </a:rPr>
              <a:t> Memory Accesses</a:t>
            </a:r>
          </a:p>
        </p:txBody>
      </p:sp>
      <p:sp>
        <p:nvSpPr>
          <p:cNvPr id="193" name="Rectangle 2"/>
          <p:cNvSpPr>
            <a:spLocks noChangeArrowheads="1"/>
          </p:cNvSpPr>
          <p:nvPr/>
        </p:nvSpPr>
        <p:spPr bwMode="auto">
          <a:xfrm>
            <a:off x="3961848" y="2630230"/>
            <a:ext cx="360000" cy="405818"/>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194" name="Rectangle 3"/>
          <p:cNvSpPr>
            <a:spLocks noChangeArrowheads="1"/>
          </p:cNvSpPr>
          <p:nvPr/>
        </p:nvSpPr>
        <p:spPr bwMode="auto">
          <a:xfrm>
            <a:off x="4321848" y="2630230"/>
            <a:ext cx="360000" cy="405818"/>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195" name="Rectangle 4"/>
          <p:cNvSpPr>
            <a:spLocks noChangeArrowheads="1"/>
          </p:cNvSpPr>
          <p:nvPr/>
        </p:nvSpPr>
        <p:spPr bwMode="auto">
          <a:xfrm>
            <a:off x="4681848" y="1412776"/>
            <a:ext cx="360000" cy="405818"/>
          </a:xfrm>
          <a:prstGeom prst="rect">
            <a:avLst/>
          </a:prstGeom>
          <a:solidFill>
            <a:schemeClr val="accent1">
              <a:lumMod val="60000"/>
              <a:lumOff val="40000"/>
            </a:schemeClr>
          </a:solidFill>
          <a:ln w="9525">
            <a:solidFill>
              <a:schemeClr val="tx1"/>
            </a:solidFill>
            <a:miter lim="800000"/>
            <a:headEnd/>
            <a:tailEnd/>
          </a:ln>
          <a:effectLst/>
        </p:spPr>
        <p:txBody>
          <a:bodyPr wrap="none" anchor="ctr">
            <a:prstTxWarp prst="textNoShape">
              <a:avLst/>
            </a:prstTxWarp>
          </a:bodyPr>
          <a:lstStyle/>
          <a:p>
            <a:pPr algn="ctr"/>
            <a:r>
              <a:rPr lang="en-US" sz="1600"/>
              <a:t>M</a:t>
            </a:r>
            <a:r>
              <a:rPr lang="en-US" sz="1600" baseline="-25000"/>
              <a:t>2,0</a:t>
            </a:r>
          </a:p>
        </p:txBody>
      </p:sp>
      <p:sp>
        <p:nvSpPr>
          <p:cNvPr id="196" name="Rectangle 5"/>
          <p:cNvSpPr>
            <a:spLocks noChangeArrowheads="1"/>
          </p:cNvSpPr>
          <p:nvPr/>
        </p:nvSpPr>
        <p:spPr bwMode="auto">
          <a:xfrm>
            <a:off x="4321848" y="2224412"/>
            <a:ext cx="360000" cy="405818"/>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197" name="Rectangle 6"/>
          <p:cNvSpPr>
            <a:spLocks noChangeArrowheads="1"/>
          </p:cNvSpPr>
          <p:nvPr/>
        </p:nvSpPr>
        <p:spPr bwMode="auto">
          <a:xfrm>
            <a:off x="4321848" y="1818594"/>
            <a:ext cx="360000" cy="405818"/>
          </a:xfrm>
          <a:prstGeom prst="rect">
            <a:avLst/>
          </a:prstGeom>
          <a:solidFill>
            <a:srgbClr val="C00000"/>
          </a:solidFill>
          <a:ln w="9525">
            <a:solidFill>
              <a:schemeClr val="tx1"/>
            </a:solidFill>
            <a:miter lim="800000"/>
            <a:headEnd/>
            <a:tailEnd/>
          </a:ln>
          <a:effectLst/>
        </p:spPr>
        <p:txBody>
          <a:bodyPr wrap="none" anchor="ctr">
            <a:prstTxWarp prst="textNoShape">
              <a:avLst/>
            </a:prstTxWarp>
          </a:bodyPr>
          <a:lstStyle/>
          <a:p>
            <a:pPr algn="ctr"/>
            <a:r>
              <a:rPr lang="en-US" sz="1600">
                <a:solidFill>
                  <a:schemeClr val="bg1"/>
                </a:solidFill>
              </a:rPr>
              <a:t>M</a:t>
            </a:r>
            <a:r>
              <a:rPr lang="en-US" sz="1600" baseline="-25000">
                <a:solidFill>
                  <a:schemeClr val="bg1"/>
                </a:solidFill>
              </a:rPr>
              <a:t>1,1</a:t>
            </a:r>
          </a:p>
        </p:txBody>
      </p:sp>
      <p:sp>
        <p:nvSpPr>
          <p:cNvPr id="198" name="Rectangle 7"/>
          <p:cNvSpPr>
            <a:spLocks noChangeArrowheads="1"/>
          </p:cNvSpPr>
          <p:nvPr/>
        </p:nvSpPr>
        <p:spPr bwMode="auto">
          <a:xfrm>
            <a:off x="4321848" y="1412776"/>
            <a:ext cx="360000" cy="405818"/>
          </a:xfrm>
          <a:prstGeom prst="rect">
            <a:avLst/>
          </a:prstGeom>
          <a:solidFill>
            <a:schemeClr val="accent1">
              <a:lumMod val="60000"/>
              <a:lumOff val="40000"/>
            </a:schemeClr>
          </a:solidFill>
          <a:ln w="9525">
            <a:solidFill>
              <a:schemeClr val="tx1"/>
            </a:solidFill>
            <a:miter lim="800000"/>
            <a:headEnd/>
            <a:tailEnd/>
          </a:ln>
          <a:effectLst/>
        </p:spPr>
        <p:txBody>
          <a:bodyPr wrap="none" anchor="ctr">
            <a:prstTxWarp prst="textNoShape">
              <a:avLst/>
            </a:prstTxWarp>
          </a:bodyPr>
          <a:lstStyle/>
          <a:p>
            <a:pPr algn="ctr"/>
            <a:r>
              <a:rPr lang="en-US" sz="1600"/>
              <a:t>M</a:t>
            </a:r>
            <a:r>
              <a:rPr lang="en-US" sz="1600" baseline="-25000"/>
              <a:t>1,0</a:t>
            </a:r>
          </a:p>
        </p:txBody>
      </p:sp>
      <p:sp>
        <p:nvSpPr>
          <p:cNvPr id="199" name="Rectangle 8"/>
          <p:cNvSpPr>
            <a:spLocks noChangeArrowheads="1"/>
          </p:cNvSpPr>
          <p:nvPr/>
        </p:nvSpPr>
        <p:spPr bwMode="auto">
          <a:xfrm>
            <a:off x="3961848" y="1412776"/>
            <a:ext cx="360000" cy="405818"/>
          </a:xfrm>
          <a:prstGeom prst="rect">
            <a:avLst/>
          </a:prstGeom>
          <a:solidFill>
            <a:schemeClr val="accent1">
              <a:lumMod val="60000"/>
              <a:lumOff val="40000"/>
            </a:schemeClr>
          </a:solidFill>
          <a:ln w="9525">
            <a:solidFill>
              <a:schemeClr val="tx1"/>
            </a:solidFill>
            <a:miter lim="800000"/>
            <a:headEnd/>
            <a:tailEnd/>
          </a:ln>
          <a:effectLst/>
        </p:spPr>
        <p:txBody>
          <a:bodyPr wrap="none" anchor="ctr">
            <a:prstTxWarp prst="textNoShape">
              <a:avLst/>
            </a:prstTxWarp>
          </a:bodyPr>
          <a:lstStyle/>
          <a:p>
            <a:pPr algn="ctr"/>
            <a:r>
              <a:rPr lang="en-US" sz="1600"/>
              <a:t>M</a:t>
            </a:r>
            <a:r>
              <a:rPr lang="en-US" sz="1600" baseline="-25000"/>
              <a:t>0,0</a:t>
            </a:r>
          </a:p>
        </p:txBody>
      </p:sp>
      <p:sp>
        <p:nvSpPr>
          <p:cNvPr id="200" name="Rectangle 9"/>
          <p:cNvSpPr>
            <a:spLocks noChangeArrowheads="1"/>
          </p:cNvSpPr>
          <p:nvPr/>
        </p:nvSpPr>
        <p:spPr bwMode="auto">
          <a:xfrm>
            <a:off x="3961848" y="1818594"/>
            <a:ext cx="360000" cy="405818"/>
          </a:xfrm>
          <a:prstGeom prst="rect">
            <a:avLst/>
          </a:prstGeom>
          <a:solidFill>
            <a:srgbClr val="C00000"/>
          </a:solidFill>
          <a:ln w="9525">
            <a:solidFill>
              <a:schemeClr val="tx1"/>
            </a:solidFill>
            <a:miter lim="800000"/>
            <a:headEnd/>
            <a:tailEnd/>
          </a:ln>
          <a:effectLst/>
        </p:spPr>
        <p:txBody>
          <a:bodyPr wrap="none" anchor="ctr">
            <a:prstTxWarp prst="textNoShape">
              <a:avLst/>
            </a:prstTxWarp>
          </a:bodyPr>
          <a:lstStyle/>
          <a:p>
            <a:pPr algn="ctr"/>
            <a:r>
              <a:rPr lang="en-US" sz="1600" dirty="0">
                <a:solidFill>
                  <a:schemeClr val="bg1"/>
                </a:solidFill>
              </a:rPr>
              <a:t>M</a:t>
            </a:r>
            <a:r>
              <a:rPr lang="en-US" sz="1600" baseline="-25000" dirty="0">
                <a:solidFill>
                  <a:schemeClr val="bg1"/>
                </a:solidFill>
              </a:rPr>
              <a:t>0,1</a:t>
            </a:r>
          </a:p>
        </p:txBody>
      </p:sp>
      <p:sp>
        <p:nvSpPr>
          <p:cNvPr id="201" name="Rectangle 10"/>
          <p:cNvSpPr>
            <a:spLocks noChangeArrowheads="1"/>
          </p:cNvSpPr>
          <p:nvPr/>
        </p:nvSpPr>
        <p:spPr bwMode="auto">
          <a:xfrm>
            <a:off x="3961848" y="2224412"/>
            <a:ext cx="360000" cy="405818"/>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202" name="Rectangle 11"/>
          <p:cNvSpPr>
            <a:spLocks noChangeArrowheads="1"/>
          </p:cNvSpPr>
          <p:nvPr/>
        </p:nvSpPr>
        <p:spPr bwMode="auto">
          <a:xfrm>
            <a:off x="5041848" y="1412776"/>
            <a:ext cx="360000" cy="405818"/>
          </a:xfrm>
          <a:prstGeom prst="rect">
            <a:avLst/>
          </a:prstGeom>
          <a:solidFill>
            <a:schemeClr val="accent1">
              <a:lumMod val="60000"/>
              <a:lumOff val="40000"/>
            </a:schemeClr>
          </a:solidFill>
          <a:ln w="9525">
            <a:solidFill>
              <a:schemeClr val="tx1"/>
            </a:solidFill>
            <a:miter lim="800000"/>
            <a:headEnd/>
            <a:tailEnd/>
          </a:ln>
          <a:effectLst/>
        </p:spPr>
        <p:txBody>
          <a:bodyPr wrap="none" anchor="ctr">
            <a:prstTxWarp prst="textNoShape">
              <a:avLst/>
            </a:prstTxWarp>
          </a:bodyPr>
          <a:lstStyle/>
          <a:p>
            <a:pPr algn="ctr"/>
            <a:r>
              <a:rPr lang="en-US" sz="1600"/>
              <a:t>M</a:t>
            </a:r>
            <a:r>
              <a:rPr lang="en-US" sz="1600" baseline="-25000"/>
              <a:t>3,0</a:t>
            </a:r>
          </a:p>
        </p:txBody>
      </p:sp>
      <p:sp>
        <p:nvSpPr>
          <p:cNvPr id="203" name="Rectangle 12"/>
          <p:cNvSpPr>
            <a:spLocks noChangeArrowheads="1"/>
          </p:cNvSpPr>
          <p:nvPr/>
        </p:nvSpPr>
        <p:spPr bwMode="auto">
          <a:xfrm>
            <a:off x="4681848" y="2630230"/>
            <a:ext cx="360000" cy="405818"/>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204" name="Rectangle 13"/>
          <p:cNvSpPr>
            <a:spLocks noChangeArrowheads="1"/>
          </p:cNvSpPr>
          <p:nvPr/>
        </p:nvSpPr>
        <p:spPr bwMode="auto">
          <a:xfrm>
            <a:off x="4681848" y="2224412"/>
            <a:ext cx="360000" cy="405818"/>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205" name="Rectangle 14"/>
          <p:cNvSpPr>
            <a:spLocks noChangeArrowheads="1"/>
          </p:cNvSpPr>
          <p:nvPr/>
        </p:nvSpPr>
        <p:spPr bwMode="auto">
          <a:xfrm>
            <a:off x="4681848" y="1818594"/>
            <a:ext cx="360000" cy="405818"/>
          </a:xfrm>
          <a:prstGeom prst="rect">
            <a:avLst/>
          </a:prstGeom>
          <a:solidFill>
            <a:srgbClr val="C00000"/>
          </a:solidFill>
          <a:ln w="9525">
            <a:solidFill>
              <a:schemeClr val="tx1"/>
            </a:solidFill>
            <a:miter lim="800000"/>
            <a:headEnd/>
            <a:tailEnd/>
          </a:ln>
          <a:effectLst/>
        </p:spPr>
        <p:txBody>
          <a:bodyPr wrap="none" anchor="ctr">
            <a:prstTxWarp prst="textNoShape">
              <a:avLst/>
            </a:prstTxWarp>
          </a:bodyPr>
          <a:lstStyle/>
          <a:p>
            <a:pPr algn="ctr"/>
            <a:r>
              <a:rPr lang="en-US" sz="1600">
                <a:solidFill>
                  <a:schemeClr val="bg1"/>
                </a:solidFill>
              </a:rPr>
              <a:t>M</a:t>
            </a:r>
            <a:r>
              <a:rPr lang="en-US" sz="1600" baseline="-25000">
                <a:solidFill>
                  <a:schemeClr val="bg1"/>
                </a:solidFill>
              </a:rPr>
              <a:t>2,1</a:t>
            </a:r>
          </a:p>
        </p:txBody>
      </p:sp>
      <p:sp>
        <p:nvSpPr>
          <p:cNvPr id="206" name="Rectangle 15"/>
          <p:cNvSpPr>
            <a:spLocks noChangeArrowheads="1"/>
          </p:cNvSpPr>
          <p:nvPr/>
        </p:nvSpPr>
        <p:spPr bwMode="auto">
          <a:xfrm>
            <a:off x="5041848" y="2630230"/>
            <a:ext cx="360000" cy="405818"/>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207" name="Rectangle 16"/>
          <p:cNvSpPr>
            <a:spLocks noChangeArrowheads="1"/>
          </p:cNvSpPr>
          <p:nvPr/>
        </p:nvSpPr>
        <p:spPr bwMode="auto">
          <a:xfrm>
            <a:off x="5041848" y="2224412"/>
            <a:ext cx="360000" cy="405818"/>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208" name="Rectangle 17"/>
          <p:cNvSpPr>
            <a:spLocks noChangeArrowheads="1"/>
          </p:cNvSpPr>
          <p:nvPr/>
        </p:nvSpPr>
        <p:spPr bwMode="auto">
          <a:xfrm>
            <a:off x="5041848" y="1818594"/>
            <a:ext cx="360000" cy="405818"/>
          </a:xfrm>
          <a:prstGeom prst="rect">
            <a:avLst/>
          </a:prstGeom>
          <a:solidFill>
            <a:srgbClr val="C00000"/>
          </a:solidFill>
          <a:ln w="9525">
            <a:solidFill>
              <a:schemeClr val="tx1"/>
            </a:solidFill>
            <a:miter lim="800000"/>
            <a:headEnd/>
            <a:tailEnd/>
          </a:ln>
          <a:effectLst/>
        </p:spPr>
        <p:txBody>
          <a:bodyPr wrap="none" anchor="ctr">
            <a:prstTxWarp prst="textNoShape">
              <a:avLst/>
            </a:prstTxWarp>
          </a:bodyPr>
          <a:lstStyle/>
          <a:p>
            <a:pPr algn="ctr"/>
            <a:r>
              <a:rPr lang="en-US" sz="1600">
                <a:solidFill>
                  <a:schemeClr val="bg1"/>
                </a:solidFill>
              </a:rPr>
              <a:t>M</a:t>
            </a:r>
            <a:r>
              <a:rPr lang="en-US" sz="1600" baseline="-25000">
                <a:solidFill>
                  <a:schemeClr val="bg1"/>
                </a:solidFill>
              </a:rPr>
              <a:t>3,1</a:t>
            </a:r>
          </a:p>
        </p:txBody>
      </p:sp>
      <p:sp>
        <p:nvSpPr>
          <p:cNvPr id="209" name="Rectangle 19"/>
          <p:cNvSpPr>
            <a:spLocks noChangeArrowheads="1"/>
          </p:cNvSpPr>
          <p:nvPr/>
        </p:nvSpPr>
        <p:spPr bwMode="auto">
          <a:xfrm>
            <a:off x="1681847" y="5470957"/>
            <a:ext cx="360000" cy="405818"/>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210" name="Rectangle 20"/>
          <p:cNvSpPr>
            <a:spLocks noChangeArrowheads="1"/>
          </p:cNvSpPr>
          <p:nvPr/>
        </p:nvSpPr>
        <p:spPr bwMode="auto">
          <a:xfrm>
            <a:off x="2041847" y="5470957"/>
            <a:ext cx="360000" cy="405818"/>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211" name="Rectangle 21"/>
          <p:cNvSpPr>
            <a:spLocks noChangeArrowheads="1"/>
          </p:cNvSpPr>
          <p:nvPr/>
        </p:nvSpPr>
        <p:spPr bwMode="auto">
          <a:xfrm>
            <a:off x="2401847" y="5470957"/>
            <a:ext cx="360000" cy="405818"/>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212" name="Rectangle 22"/>
          <p:cNvSpPr>
            <a:spLocks noChangeArrowheads="1"/>
          </p:cNvSpPr>
          <p:nvPr/>
        </p:nvSpPr>
        <p:spPr bwMode="auto">
          <a:xfrm>
            <a:off x="2761847" y="5470957"/>
            <a:ext cx="360000" cy="405818"/>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213" name="Rectangle 23"/>
          <p:cNvSpPr>
            <a:spLocks noChangeArrowheads="1"/>
          </p:cNvSpPr>
          <p:nvPr/>
        </p:nvSpPr>
        <p:spPr bwMode="auto">
          <a:xfrm>
            <a:off x="3121848" y="5470957"/>
            <a:ext cx="360000" cy="405818"/>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214" name="Rectangle 24"/>
          <p:cNvSpPr>
            <a:spLocks noChangeArrowheads="1"/>
          </p:cNvSpPr>
          <p:nvPr/>
        </p:nvSpPr>
        <p:spPr bwMode="auto">
          <a:xfrm>
            <a:off x="3481848" y="5470957"/>
            <a:ext cx="360000" cy="405818"/>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215" name="Rectangle 25"/>
          <p:cNvSpPr>
            <a:spLocks noChangeArrowheads="1"/>
          </p:cNvSpPr>
          <p:nvPr/>
        </p:nvSpPr>
        <p:spPr bwMode="auto">
          <a:xfrm>
            <a:off x="3841848" y="5470957"/>
            <a:ext cx="360000" cy="405818"/>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216" name="Rectangle 26"/>
          <p:cNvSpPr>
            <a:spLocks noChangeArrowheads="1"/>
          </p:cNvSpPr>
          <p:nvPr/>
        </p:nvSpPr>
        <p:spPr bwMode="auto">
          <a:xfrm>
            <a:off x="4201848" y="5470957"/>
            <a:ext cx="360000" cy="405818"/>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217" name="Rectangle 27"/>
          <p:cNvSpPr>
            <a:spLocks noChangeArrowheads="1"/>
          </p:cNvSpPr>
          <p:nvPr/>
        </p:nvSpPr>
        <p:spPr bwMode="auto">
          <a:xfrm>
            <a:off x="4561848" y="5470957"/>
            <a:ext cx="360000" cy="405818"/>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218" name="Rectangle 28"/>
          <p:cNvSpPr>
            <a:spLocks noChangeArrowheads="1"/>
          </p:cNvSpPr>
          <p:nvPr/>
        </p:nvSpPr>
        <p:spPr bwMode="auto">
          <a:xfrm>
            <a:off x="4921848" y="5470957"/>
            <a:ext cx="360000" cy="405818"/>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219" name="Rectangle 29"/>
          <p:cNvSpPr>
            <a:spLocks noChangeArrowheads="1"/>
          </p:cNvSpPr>
          <p:nvPr/>
        </p:nvSpPr>
        <p:spPr bwMode="auto">
          <a:xfrm>
            <a:off x="5281848" y="5470957"/>
            <a:ext cx="360000" cy="405818"/>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220" name="Rectangle 30"/>
          <p:cNvSpPr>
            <a:spLocks noChangeArrowheads="1"/>
          </p:cNvSpPr>
          <p:nvPr/>
        </p:nvSpPr>
        <p:spPr bwMode="auto">
          <a:xfrm>
            <a:off x="5641848" y="5470957"/>
            <a:ext cx="360000" cy="405818"/>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221" name="Rectangle 31"/>
          <p:cNvSpPr>
            <a:spLocks noChangeArrowheads="1"/>
          </p:cNvSpPr>
          <p:nvPr/>
        </p:nvSpPr>
        <p:spPr bwMode="auto">
          <a:xfrm>
            <a:off x="2401847" y="5470957"/>
            <a:ext cx="360000" cy="405818"/>
          </a:xfrm>
          <a:prstGeom prst="rect">
            <a:avLst/>
          </a:prstGeom>
          <a:solidFill>
            <a:schemeClr val="accent1">
              <a:lumMod val="60000"/>
              <a:lumOff val="40000"/>
            </a:schemeClr>
          </a:solidFill>
          <a:ln w="9525">
            <a:solidFill>
              <a:schemeClr val="tx1"/>
            </a:solidFill>
            <a:miter lim="800000"/>
            <a:headEnd/>
            <a:tailEnd/>
          </a:ln>
          <a:effectLst/>
        </p:spPr>
        <p:txBody>
          <a:bodyPr wrap="none" anchor="ctr">
            <a:prstTxWarp prst="textNoShape">
              <a:avLst/>
            </a:prstTxWarp>
          </a:bodyPr>
          <a:lstStyle/>
          <a:p>
            <a:pPr algn="ctr"/>
            <a:r>
              <a:rPr lang="en-US" sz="1600"/>
              <a:t>M</a:t>
            </a:r>
            <a:r>
              <a:rPr lang="en-US" sz="1600" baseline="-25000"/>
              <a:t>2,0</a:t>
            </a:r>
          </a:p>
        </p:txBody>
      </p:sp>
      <p:sp>
        <p:nvSpPr>
          <p:cNvPr id="222" name="Rectangle 32"/>
          <p:cNvSpPr>
            <a:spLocks noChangeArrowheads="1"/>
          </p:cNvSpPr>
          <p:nvPr/>
        </p:nvSpPr>
        <p:spPr bwMode="auto">
          <a:xfrm>
            <a:off x="2041847" y="5470957"/>
            <a:ext cx="360000" cy="405818"/>
          </a:xfrm>
          <a:prstGeom prst="rect">
            <a:avLst/>
          </a:prstGeom>
          <a:solidFill>
            <a:schemeClr val="accent1">
              <a:lumMod val="60000"/>
              <a:lumOff val="40000"/>
            </a:schemeClr>
          </a:solidFill>
          <a:ln w="9525">
            <a:solidFill>
              <a:schemeClr val="tx1"/>
            </a:solidFill>
            <a:miter lim="800000"/>
            <a:headEnd/>
            <a:tailEnd/>
          </a:ln>
          <a:effectLst/>
        </p:spPr>
        <p:txBody>
          <a:bodyPr wrap="none" anchor="ctr">
            <a:prstTxWarp prst="textNoShape">
              <a:avLst/>
            </a:prstTxWarp>
          </a:bodyPr>
          <a:lstStyle/>
          <a:p>
            <a:pPr algn="ctr"/>
            <a:r>
              <a:rPr lang="en-US" sz="1600"/>
              <a:t>M</a:t>
            </a:r>
            <a:r>
              <a:rPr lang="en-US" sz="1600" baseline="-25000"/>
              <a:t>1,0</a:t>
            </a:r>
          </a:p>
        </p:txBody>
      </p:sp>
      <p:sp>
        <p:nvSpPr>
          <p:cNvPr id="223" name="Rectangle 33"/>
          <p:cNvSpPr>
            <a:spLocks noChangeArrowheads="1"/>
          </p:cNvSpPr>
          <p:nvPr/>
        </p:nvSpPr>
        <p:spPr bwMode="auto">
          <a:xfrm>
            <a:off x="1681847" y="5470957"/>
            <a:ext cx="360000" cy="405818"/>
          </a:xfrm>
          <a:prstGeom prst="rect">
            <a:avLst/>
          </a:prstGeom>
          <a:solidFill>
            <a:schemeClr val="accent1">
              <a:lumMod val="60000"/>
              <a:lumOff val="40000"/>
            </a:schemeClr>
          </a:solidFill>
          <a:ln w="9525">
            <a:solidFill>
              <a:schemeClr val="tx1"/>
            </a:solidFill>
            <a:miter lim="800000"/>
            <a:headEnd/>
            <a:tailEnd/>
          </a:ln>
          <a:effectLst/>
        </p:spPr>
        <p:txBody>
          <a:bodyPr wrap="none" anchor="ctr">
            <a:prstTxWarp prst="textNoShape">
              <a:avLst/>
            </a:prstTxWarp>
          </a:bodyPr>
          <a:lstStyle/>
          <a:p>
            <a:pPr algn="ctr"/>
            <a:r>
              <a:rPr lang="en-US" sz="1600"/>
              <a:t>M</a:t>
            </a:r>
            <a:r>
              <a:rPr lang="en-US" sz="1600" baseline="-25000"/>
              <a:t>0,0</a:t>
            </a:r>
          </a:p>
        </p:txBody>
      </p:sp>
      <p:sp>
        <p:nvSpPr>
          <p:cNvPr id="224" name="Rectangle 34"/>
          <p:cNvSpPr>
            <a:spLocks noChangeArrowheads="1"/>
          </p:cNvSpPr>
          <p:nvPr/>
        </p:nvSpPr>
        <p:spPr bwMode="auto">
          <a:xfrm>
            <a:off x="2761847" y="5470957"/>
            <a:ext cx="360000" cy="405818"/>
          </a:xfrm>
          <a:prstGeom prst="rect">
            <a:avLst/>
          </a:prstGeom>
          <a:solidFill>
            <a:schemeClr val="accent1">
              <a:lumMod val="60000"/>
              <a:lumOff val="40000"/>
            </a:schemeClr>
          </a:solidFill>
          <a:ln w="9525">
            <a:solidFill>
              <a:schemeClr val="tx1"/>
            </a:solidFill>
            <a:miter lim="800000"/>
            <a:headEnd/>
            <a:tailEnd/>
          </a:ln>
          <a:effectLst/>
        </p:spPr>
        <p:txBody>
          <a:bodyPr wrap="none" anchor="ctr">
            <a:prstTxWarp prst="textNoShape">
              <a:avLst/>
            </a:prstTxWarp>
          </a:bodyPr>
          <a:lstStyle/>
          <a:p>
            <a:pPr algn="ctr"/>
            <a:r>
              <a:rPr lang="en-US" sz="1600"/>
              <a:t>M</a:t>
            </a:r>
            <a:r>
              <a:rPr lang="en-US" sz="1600" baseline="-25000"/>
              <a:t>3,0</a:t>
            </a:r>
          </a:p>
        </p:txBody>
      </p:sp>
      <p:sp>
        <p:nvSpPr>
          <p:cNvPr id="225" name="Rectangle 35"/>
          <p:cNvSpPr>
            <a:spLocks noChangeArrowheads="1"/>
          </p:cNvSpPr>
          <p:nvPr/>
        </p:nvSpPr>
        <p:spPr bwMode="auto">
          <a:xfrm>
            <a:off x="3481848" y="5470957"/>
            <a:ext cx="360000" cy="405818"/>
          </a:xfrm>
          <a:prstGeom prst="rect">
            <a:avLst/>
          </a:prstGeom>
          <a:solidFill>
            <a:srgbClr val="C00000"/>
          </a:solidFill>
          <a:ln w="9525">
            <a:solidFill>
              <a:schemeClr val="tx1"/>
            </a:solidFill>
            <a:miter lim="800000"/>
            <a:headEnd/>
            <a:tailEnd/>
          </a:ln>
          <a:effectLst/>
        </p:spPr>
        <p:txBody>
          <a:bodyPr wrap="none" anchor="ctr">
            <a:prstTxWarp prst="textNoShape">
              <a:avLst/>
            </a:prstTxWarp>
          </a:bodyPr>
          <a:lstStyle/>
          <a:p>
            <a:pPr algn="ctr"/>
            <a:r>
              <a:rPr lang="en-US" sz="1600">
                <a:solidFill>
                  <a:schemeClr val="bg1"/>
                </a:solidFill>
              </a:rPr>
              <a:t>M</a:t>
            </a:r>
            <a:r>
              <a:rPr lang="en-US" sz="1600" baseline="-25000">
                <a:solidFill>
                  <a:schemeClr val="bg1"/>
                </a:solidFill>
              </a:rPr>
              <a:t>1,1</a:t>
            </a:r>
          </a:p>
        </p:txBody>
      </p:sp>
      <p:sp>
        <p:nvSpPr>
          <p:cNvPr id="226" name="Rectangle 36"/>
          <p:cNvSpPr>
            <a:spLocks noChangeArrowheads="1"/>
          </p:cNvSpPr>
          <p:nvPr/>
        </p:nvSpPr>
        <p:spPr bwMode="auto">
          <a:xfrm>
            <a:off x="3121848" y="5470957"/>
            <a:ext cx="360000" cy="405818"/>
          </a:xfrm>
          <a:prstGeom prst="rect">
            <a:avLst/>
          </a:prstGeom>
          <a:solidFill>
            <a:srgbClr val="C00000"/>
          </a:solidFill>
          <a:ln w="9525">
            <a:solidFill>
              <a:schemeClr val="tx1"/>
            </a:solidFill>
            <a:miter lim="800000"/>
            <a:headEnd/>
            <a:tailEnd/>
          </a:ln>
          <a:effectLst/>
        </p:spPr>
        <p:txBody>
          <a:bodyPr wrap="none" anchor="ctr">
            <a:prstTxWarp prst="textNoShape">
              <a:avLst/>
            </a:prstTxWarp>
          </a:bodyPr>
          <a:lstStyle/>
          <a:p>
            <a:pPr algn="ctr"/>
            <a:r>
              <a:rPr lang="en-US" sz="1600">
                <a:solidFill>
                  <a:schemeClr val="bg1"/>
                </a:solidFill>
              </a:rPr>
              <a:t>M</a:t>
            </a:r>
            <a:r>
              <a:rPr lang="en-US" sz="1600" baseline="-25000">
                <a:solidFill>
                  <a:schemeClr val="bg1"/>
                </a:solidFill>
              </a:rPr>
              <a:t>0,1</a:t>
            </a:r>
          </a:p>
        </p:txBody>
      </p:sp>
      <p:sp>
        <p:nvSpPr>
          <p:cNvPr id="227" name="Rectangle 37"/>
          <p:cNvSpPr>
            <a:spLocks noChangeArrowheads="1"/>
          </p:cNvSpPr>
          <p:nvPr/>
        </p:nvSpPr>
        <p:spPr bwMode="auto">
          <a:xfrm>
            <a:off x="3841848" y="5470957"/>
            <a:ext cx="360000" cy="405818"/>
          </a:xfrm>
          <a:prstGeom prst="rect">
            <a:avLst/>
          </a:prstGeom>
          <a:solidFill>
            <a:srgbClr val="C00000"/>
          </a:solidFill>
          <a:ln w="9525">
            <a:solidFill>
              <a:schemeClr val="tx1"/>
            </a:solidFill>
            <a:miter lim="800000"/>
            <a:headEnd/>
            <a:tailEnd/>
          </a:ln>
          <a:effectLst/>
        </p:spPr>
        <p:txBody>
          <a:bodyPr wrap="none" anchor="ctr">
            <a:prstTxWarp prst="textNoShape">
              <a:avLst/>
            </a:prstTxWarp>
          </a:bodyPr>
          <a:lstStyle/>
          <a:p>
            <a:pPr algn="ctr"/>
            <a:r>
              <a:rPr lang="en-US" sz="1600">
                <a:solidFill>
                  <a:schemeClr val="bg1"/>
                </a:solidFill>
              </a:rPr>
              <a:t>M</a:t>
            </a:r>
            <a:r>
              <a:rPr lang="en-US" sz="1600" baseline="-25000">
                <a:solidFill>
                  <a:schemeClr val="bg1"/>
                </a:solidFill>
              </a:rPr>
              <a:t>2,1</a:t>
            </a:r>
          </a:p>
        </p:txBody>
      </p:sp>
      <p:sp>
        <p:nvSpPr>
          <p:cNvPr id="228" name="Rectangle 38"/>
          <p:cNvSpPr>
            <a:spLocks noChangeArrowheads="1"/>
          </p:cNvSpPr>
          <p:nvPr/>
        </p:nvSpPr>
        <p:spPr bwMode="auto">
          <a:xfrm>
            <a:off x="4201848" y="5470957"/>
            <a:ext cx="360000" cy="405818"/>
          </a:xfrm>
          <a:prstGeom prst="rect">
            <a:avLst/>
          </a:prstGeom>
          <a:solidFill>
            <a:srgbClr val="C00000"/>
          </a:solidFill>
          <a:ln w="9525">
            <a:solidFill>
              <a:schemeClr val="tx1"/>
            </a:solidFill>
            <a:miter lim="800000"/>
            <a:headEnd/>
            <a:tailEnd/>
          </a:ln>
          <a:effectLst/>
        </p:spPr>
        <p:txBody>
          <a:bodyPr wrap="none" anchor="ctr">
            <a:prstTxWarp prst="textNoShape">
              <a:avLst/>
            </a:prstTxWarp>
          </a:bodyPr>
          <a:lstStyle/>
          <a:p>
            <a:pPr algn="ctr"/>
            <a:r>
              <a:rPr lang="en-US" sz="1600">
                <a:solidFill>
                  <a:schemeClr val="bg1"/>
                </a:solidFill>
              </a:rPr>
              <a:t>M</a:t>
            </a:r>
            <a:r>
              <a:rPr lang="en-US" sz="1600" baseline="-25000">
                <a:solidFill>
                  <a:schemeClr val="bg1"/>
                </a:solidFill>
              </a:rPr>
              <a:t>3,1</a:t>
            </a:r>
          </a:p>
        </p:txBody>
      </p:sp>
      <p:sp>
        <p:nvSpPr>
          <p:cNvPr id="229" name="Rectangle 39"/>
          <p:cNvSpPr>
            <a:spLocks noChangeArrowheads="1"/>
          </p:cNvSpPr>
          <p:nvPr/>
        </p:nvSpPr>
        <p:spPr bwMode="auto">
          <a:xfrm>
            <a:off x="4921848" y="5470957"/>
            <a:ext cx="360000" cy="405818"/>
          </a:xfrm>
          <a:prstGeom prst="rect">
            <a:avLst/>
          </a:prstGeom>
          <a:solidFill>
            <a:srgbClr val="0070C0"/>
          </a:solidFill>
          <a:ln w="9525">
            <a:solidFill>
              <a:schemeClr val="tx1"/>
            </a:solidFill>
            <a:miter lim="800000"/>
            <a:headEnd/>
            <a:tailEnd/>
          </a:ln>
          <a:effectLst/>
        </p:spPr>
        <p:txBody>
          <a:bodyPr wrap="none" anchor="ctr">
            <a:prstTxWarp prst="textNoShape">
              <a:avLst/>
            </a:prstTxWarp>
          </a:bodyPr>
          <a:lstStyle/>
          <a:p>
            <a:pPr algn="ctr"/>
            <a:r>
              <a:rPr lang="en-US" sz="1600">
                <a:solidFill>
                  <a:schemeClr val="bg1"/>
                </a:solidFill>
              </a:rPr>
              <a:t>M</a:t>
            </a:r>
            <a:r>
              <a:rPr lang="en-US" sz="1600" baseline="-25000">
                <a:solidFill>
                  <a:schemeClr val="bg1"/>
                </a:solidFill>
              </a:rPr>
              <a:t>1,2</a:t>
            </a:r>
          </a:p>
        </p:txBody>
      </p:sp>
      <p:sp>
        <p:nvSpPr>
          <p:cNvPr id="230" name="Rectangle 40"/>
          <p:cNvSpPr>
            <a:spLocks noChangeArrowheads="1"/>
          </p:cNvSpPr>
          <p:nvPr/>
        </p:nvSpPr>
        <p:spPr bwMode="auto">
          <a:xfrm>
            <a:off x="4561848" y="5470957"/>
            <a:ext cx="360000" cy="405818"/>
          </a:xfrm>
          <a:prstGeom prst="rect">
            <a:avLst/>
          </a:prstGeom>
          <a:solidFill>
            <a:srgbClr val="0070C0"/>
          </a:solidFill>
          <a:ln w="9525">
            <a:solidFill>
              <a:schemeClr val="tx1"/>
            </a:solidFill>
            <a:miter lim="800000"/>
            <a:headEnd/>
            <a:tailEnd/>
          </a:ln>
          <a:effectLst/>
        </p:spPr>
        <p:txBody>
          <a:bodyPr wrap="none" anchor="ctr">
            <a:prstTxWarp prst="textNoShape">
              <a:avLst/>
            </a:prstTxWarp>
          </a:bodyPr>
          <a:lstStyle/>
          <a:p>
            <a:pPr algn="ctr"/>
            <a:r>
              <a:rPr lang="en-US" sz="1600">
                <a:solidFill>
                  <a:schemeClr val="bg1"/>
                </a:solidFill>
              </a:rPr>
              <a:t>M</a:t>
            </a:r>
            <a:r>
              <a:rPr lang="en-US" sz="1600" baseline="-25000">
                <a:solidFill>
                  <a:schemeClr val="bg1"/>
                </a:solidFill>
              </a:rPr>
              <a:t>0,2</a:t>
            </a:r>
          </a:p>
        </p:txBody>
      </p:sp>
      <p:sp>
        <p:nvSpPr>
          <p:cNvPr id="231" name="Rectangle 41"/>
          <p:cNvSpPr>
            <a:spLocks noChangeArrowheads="1"/>
          </p:cNvSpPr>
          <p:nvPr/>
        </p:nvSpPr>
        <p:spPr bwMode="auto">
          <a:xfrm>
            <a:off x="5281848" y="5470957"/>
            <a:ext cx="360000" cy="405818"/>
          </a:xfrm>
          <a:prstGeom prst="rect">
            <a:avLst/>
          </a:prstGeom>
          <a:solidFill>
            <a:srgbClr val="0070C0"/>
          </a:solidFill>
          <a:ln w="9525">
            <a:solidFill>
              <a:schemeClr val="tx1"/>
            </a:solidFill>
            <a:miter lim="800000"/>
            <a:headEnd/>
            <a:tailEnd/>
          </a:ln>
          <a:effectLst/>
        </p:spPr>
        <p:txBody>
          <a:bodyPr wrap="none" anchor="ctr">
            <a:prstTxWarp prst="textNoShape">
              <a:avLst/>
            </a:prstTxWarp>
          </a:bodyPr>
          <a:lstStyle/>
          <a:p>
            <a:pPr algn="ctr"/>
            <a:r>
              <a:rPr lang="en-US" sz="1600">
                <a:solidFill>
                  <a:schemeClr val="bg1"/>
                </a:solidFill>
              </a:rPr>
              <a:t>M</a:t>
            </a:r>
            <a:r>
              <a:rPr lang="en-US" sz="1600" baseline="-25000">
                <a:solidFill>
                  <a:schemeClr val="bg1"/>
                </a:solidFill>
              </a:rPr>
              <a:t>2,2</a:t>
            </a:r>
          </a:p>
        </p:txBody>
      </p:sp>
      <p:sp>
        <p:nvSpPr>
          <p:cNvPr id="232" name="Rectangle 42"/>
          <p:cNvSpPr>
            <a:spLocks noChangeArrowheads="1"/>
          </p:cNvSpPr>
          <p:nvPr/>
        </p:nvSpPr>
        <p:spPr bwMode="auto">
          <a:xfrm>
            <a:off x="5641848" y="5470957"/>
            <a:ext cx="360000" cy="405818"/>
          </a:xfrm>
          <a:prstGeom prst="rect">
            <a:avLst/>
          </a:prstGeom>
          <a:solidFill>
            <a:srgbClr val="0070C0"/>
          </a:solidFill>
          <a:ln w="9525">
            <a:solidFill>
              <a:schemeClr val="tx1"/>
            </a:solidFill>
            <a:miter lim="800000"/>
            <a:headEnd/>
            <a:tailEnd/>
          </a:ln>
          <a:effectLst/>
        </p:spPr>
        <p:txBody>
          <a:bodyPr wrap="none" anchor="ctr">
            <a:prstTxWarp prst="textNoShape">
              <a:avLst/>
            </a:prstTxWarp>
          </a:bodyPr>
          <a:lstStyle/>
          <a:p>
            <a:pPr algn="ctr"/>
            <a:r>
              <a:rPr lang="en-US" sz="1600">
                <a:solidFill>
                  <a:schemeClr val="bg1"/>
                </a:solidFill>
              </a:rPr>
              <a:t>M</a:t>
            </a:r>
            <a:r>
              <a:rPr lang="en-US" sz="1600" baseline="-25000">
                <a:solidFill>
                  <a:schemeClr val="bg1"/>
                </a:solidFill>
              </a:rPr>
              <a:t>3,2</a:t>
            </a:r>
          </a:p>
        </p:txBody>
      </p:sp>
      <p:sp>
        <p:nvSpPr>
          <p:cNvPr id="233" name="Rectangle 43"/>
          <p:cNvSpPr>
            <a:spLocks noChangeArrowheads="1"/>
          </p:cNvSpPr>
          <p:nvPr/>
        </p:nvSpPr>
        <p:spPr bwMode="auto">
          <a:xfrm>
            <a:off x="3961848" y="2224412"/>
            <a:ext cx="360000" cy="405818"/>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234" name="Rectangle 44"/>
          <p:cNvSpPr>
            <a:spLocks noChangeArrowheads="1"/>
          </p:cNvSpPr>
          <p:nvPr/>
        </p:nvSpPr>
        <p:spPr bwMode="auto">
          <a:xfrm>
            <a:off x="4321848" y="2224412"/>
            <a:ext cx="360000" cy="405818"/>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235" name="Rectangle 45"/>
          <p:cNvSpPr>
            <a:spLocks noChangeArrowheads="1"/>
          </p:cNvSpPr>
          <p:nvPr/>
        </p:nvSpPr>
        <p:spPr bwMode="auto">
          <a:xfrm>
            <a:off x="4681848" y="2224412"/>
            <a:ext cx="360000" cy="405818"/>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236" name="Rectangle 46"/>
          <p:cNvSpPr>
            <a:spLocks noChangeArrowheads="1"/>
          </p:cNvSpPr>
          <p:nvPr/>
        </p:nvSpPr>
        <p:spPr bwMode="auto">
          <a:xfrm>
            <a:off x="5041848" y="2224412"/>
            <a:ext cx="360000" cy="405818"/>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237" name="Rectangle 47"/>
          <p:cNvSpPr>
            <a:spLocks noChangeArrowheads="1"/>
          </p:cNvSpPr>
          <p:nvPr/>
        </p:nvSpPr>
        <p:spPr bwMode="auto">
          <a:xfrm>
            <a:off x="4321848" y="2224412"/>
            <a:ext cx="360000" cy="405818"/>
          </a:xfrm>
          <a:prstGeom prst="rect">
            <a:avLst/>
          </a:prstGeom>
          <a:solidFill>
            <a:srgbClr val="0070C0"/>
          </a:solidFill>
          <a:ln w="9525">
            <a:solidFill>
              <a:schemeClr val="tx1"/>
            </a:solidFill>
            <a:miter lim="800000"/>
            <a:headEnd/>
            <a:tailEnd/>
          </a:ln>
          <a:effectLst/>
        </p:spPr>
        <p:txBody>
          <a:bodyPr wrap="none" anchor="ctr">
            <a:prstTxWarp prst="textNoShape">
              <a:avLst/>
            </a:prstTxWarp>
          </a:bodyPr>
          <a:lstStyle/>
          <a:p>
            <a:pPr algn="ctr"/>
            <a:r>
              <a:rPr lang="en-US" sz="1600" dirty="0">
                <a:solidFill>
                  <a:schemeClr val="bg1"/>
                </a:solidFill>
              </a:rPr>
              <a:t>M</a:t>
            </a:r>
            <a:r>
              <a:rPr lang="en-US" sz="1600" baseline="-25000" dirty="0">
                <a:solidFill>
                  <a:schemeClr val="bg1"/>
                </a:solidFill>
              </a:rPr>
              <a:t>1,2</a:t>
            </a:r>
          </a:p>
        </p:txBody>
      </p:sp>
      <p:sp>
        <p:nvSpPr>
          <p:cNvPr id="238" name="Rectangle 48"/>
          <p:cNvSpPr>
            <a:spLocks noChangeArrowheads="1"/>
          </p:cNvSpPr>
          <p:nvPr/>
        </p:nvSpPr>
        <p:spPr bwMode="auto">
          <a:xfrm>
            <a:off x="3961848" y="2224412"/>
            <a:ext cx="360000" cy="405818"/>
          </a:xfrm>
          <a:prstGeom prst="rect">
            <a:avLst/>
          </a:prstGeom>
          <a:solidFill>
            <a:srgbClr val="0070C0"/>
          </a:solidFill>
          <a:ln w="9525">
            <a:solidFill>
              <a:schemeClr val="tx1"/>
            </a:solidFill>
            <a:miter lim="800000"/>
            <a:headEnd/>
            <a:tailEnd/>
          </a:ln>
          <a:effectLst/>
        </p:spPr>
        <p:txBody>
          <a:bodyPr wrap="none" anchor="ctr">
            <a:prstTxWarp prst="textNoShape">
              <a:avLst/>
            </a:prstTxWarp>
          </a:bodyPr>
          <a:lstStyle/>
          <a:p>
            <a:pPr algn="ctr"/>
            <a:r>
              <a:rPr lang="en-US" sz="1600" dirty="0">
                <a:solidFill>
                  <a:schemeClr val="bg1"/>
                </a:solidFill>
              </a:rPr>
              <a:t>M</a:t>
            </a:r>
            <a:r>
              <a:rPr lang="en-US" sz="1600" baseline="-25000" dirty="0">
                <a:solidFill>
                  <a:schemeClr val="bg1"/>
                </a:solidFill>
              </a:rPr>
              <a:t>0,2</a:t>
            </a:r>
          </a:p>
        </p:txBody>
      </p:sp>
      <p:sp>
        <p:nvSpPr>
          <p:cNvPr id="239" name="Rectangle 49"/>
          <p:cNvSpPr>
            <a:spLocks noChangeArrowheads="1"/>
          </p:cNvSpPr>
          <p:nvPr/>
        </p:nvSpPr>
        <p:spPr bwMode="auto">
          <a:xfrm>
            <a:off x="4681848" y="2224412"/>
            <a:ext cx="360000" cy="405818"/>
          </a:xfrm>
          <a:prstGeom prst="rect">
            <a:avLst/>
          </a:prstGeom>
          <a:solidFill>
            <a:srgbClr val="0070C0"/>
          </a:solidFill>
          <a:ln w="9525">
            <a:solidFill>
              <a:schemeClr val="tx1"/>
            </a:solidFill>
            <a:miter lim="800000"/>
            <a:headEnd/>
            <a:tailEnd/>
          </a:ln>
          <a:effectLst/>
        </p:spPr>
        <p:txBody>
          <a:bodyPr wrap="none" anchor="ctr">
            <a:prstTxWarp prst="textNoShape">
              <a:avLst/>
            </a:prstTxWarp>
          </a:bodyPr>
          <a:lstStyle/>
          <a:p>
            <a:pPr algn="ctr"/>
            <a:r>
              <a:rPr lang="en-US" sz="1600">
                <a:solidFill>
                  <a:schemeClr val="bg1"/>
                </a:solidFill>
              </a:rPr>
              <a:t>M</a:t>
            </a:r>
            <a:r>
              <a:rPr lang="en-US" sz="1600" baseline="-25000">
                <a:solidFill>
                  <a:schemeClr val="bg1"/>
                </a:solidFill>
              </a:rPr>
              <a:t>2,2</a:t>
            </a:r>
          </a:p>
        </p:txBody>
      </p:sp>
      <p:sp>
        <p:nvSpPr>
          <p:cNvPr id="240" name="Rectangle 50"/>
          <p:cNvSpPr>
            <a:spLocks noChangeArrowheads="1"/>
          </p:cNvSpPr>
          <p:nvPr/>
        </p:nvSpPr>
        <p:spPr bwMode="auto">
          <a:xfrm>
            <a:off x="5041848" y="2224412"/>
            <a:ext cx="360000" cy="405818"/>
          </a:xfrm>
          <a:prstGeom prst="rect">
            <a:avLst/>
          </a:prstGeom>
          <a:solidFill>
            <a:srgbClr val="0070C0"/>
          </a:solidFill>
          <a:ln w="9525">
            <a:solidFill>
              <a:schemeClr val="tx1"/>
            </a:solidFill>
            <a:miter lim="800000"/>
            <a:headEnd/>
            <a:tailEnd/>
          </a:ln>
          <a:effectLst/>
        </p:spPr>
        <p:txBody>
          <a:bodyPr wrap="none" anchor="ctr">
            <a:prstTxWarp prst="textNoShape">
              <a:avLst/>
            </a:prstTxWarp>
          </a:bodyPr>
          <a:lstStyle/>
          <a:p>
            <a:pPr algn="ctr"/>
            <a:r>
              <a:rPr lang="en-US" sz="1600">
                <a:solidFill>
                  <a:schemeClr val="bg1"/>
                </a:solidFill>
              </a:rPr>
              <a:t>M</a:t>
            </a:r>
            <a:r>
              <a:rPr lang="en-US" sz="1600" baseline="-25000">
                <a:solidFill>
                  <a:schemeClr val="bg1"/>
                </a:solidFill>
              </a:rPr>
              <a:t>3,2</a:t>
            </a:r>
          </a:p>
        </p:txBody>
      </p:sp>
      <p:sp>
        <p:nvSpPr>
          <p:cNvPr id="241" name="Rectangle 51"/>
          <p:cNvSpPr>
            <a:spLocks noChangeArrowheads="1"/>
          </p:cNvSpPr>
          <p:nvPr/>
        </p:nvSpPr>
        <p:spPr bwMode="auto">
          <a:xfrm>
            <a:off x="3961848" y="2630230"/>
            <a:ext cx="360000" cy="405818"/>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242" name="Rectangle 52"/>
          <p:cNvSpPr>
            <a:spLocks noChangeArrowheads="1"/>
          </p:cNvSpPr>
          <p:nvPr/>
        </p:nvSpPr>
        <p:spPr bwMode="auto">
          <a:xfrm>
            <a:off x="4321848" y="2630230"/>
            <a:ext cx="360000" cy="405818"/>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243" name="Rectangle 53"/>
          <p:cNvSpPr>
            <a:spLocks noChangeArrowheads="1"/>
          </p:cNvSpPr>
          <p:nvPr/>
        </p:nvSpPr>
        <p:spPr bwMode="auto">
          <a:xfrm>
            <a:off x="4681848" y="2630230"/>
            <a:ext cx="360000" cy="405818"/>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244" name="Rectangle 54"/>
          <p:cNvSpPr>
            <a:spLocks noChangeArrowheads="1"/>
          </p:cNvSpPr>
          <p:nvPr/>
        </p:nvSpPr>
        <p:spPr bwMode="auto">
          <a:xfrm>
            <a:off x="5041848" y="2630230"/>
            <a:ext cx="360000" cy="405818"/>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245" name="Rectangle 55"/>
          <p:cNvSpPr>
            <a:spLocks noChangeArrowheads="1"/>
          </p:cNvSpPr>
          <p:nvPr/>
        </p:nvSpPr>
        <p:spPr bwMode="auto">
          <a:xfrm>
            <a:off x="4321848" y="2630230"/>
            <a:ext cx="360000" cy="405818"/>
          </a:xfrm>
          <a:prstGeom prst="rect">
            <a:avLst/>
          </a:prstGeom>
          <a:solidFill>
            <a:srgbClr val="7AC96C"/>
          </a:solidFill>
          <a:ln w="9525">
            <a:solidFill>
              <a:schemeClr val="tx1"/>
            </a:solidFill>
            <a:miter lim="800000"/>
            <a:headEnd/>
            <a:tailEnd/>
          </a:ln>
          <a:effectLst/>
        </p:spPr>
        <p:txBody>
          <a:bodyPr wrap="none" anchor="ctr">
            <a:prstTxWarp prst="textNoShape">
              <a:avLst/>
            </a:prstTxWarp>
          </a:bodyPr>
          <a:lstStyle/>
          <a:p>
            <a:pPr algn="ctr"/>
            <a:r>
              <a:rPr lang="en-US" sz="1600" dirty="0"/>
              <a:t>M</a:t>
            </a:r>
            <a:r>
              <a:rPr lang="en-US" sz="1600" baseline="-25000" dirty="0"/>
              <a:t>1,3</a:t>
            </a:r>
          </a:p>
        </p:txBody>
      </p:sp>
      <p:sp>
        <p:nvSpPr>
          <p:cNvPr id="246" name="Rectangle 56"/>
          <p:cNvSpPr>
            <a:spLocks noChangeArrowheads="1"/>
          </p:cNvSpPr>
          <p:nvPr/>
        </p:nvSpPr>
        <p:spPr bwMode="auto">
          <a:xfrm>
            <a:off x="3961848" y="2630230"/>
            <a:ext cx="360000" cy="405818"/>
          </a:xfrm>
          <a:prstGeom prst="rect">
            <a:avLst/>
          </a:prstGeom>
          <a:solidFill>
            <a:srgbClr val="7AC96C"/>
          </a:solidFill>
          <a:ln w="9525">
            <a:solidFill>
              <a:schemeClr val="tx1"/>
            </a:solidFill>
            <a:miter lim="800000"/>
            <a:headEnd/>
            <a:tailEnd/>
          </a:ln>
          <a:effectLst/>
        </p:spPr>
        <p:txBody>
          <a:bodyPr wrap="none" anchor="ctr">
            <a:prstTxWarp prst="textNoShape">
              <a:avLst/>
            </a:prstTxWarp>
          </a:bodyPr>
          <a:lstStyle/>
          <a:p>
            <a:pPr algn="ctr"/>
            <a:r>
              <a:rPr lang="en-US" sz="1600" dirty="0"/>
              <a:t>M</a:t>
            </a:r>
            <a:r>
              <a:rPr lang="en-US" sz="1600" baseline="-25000" dirty="0"/>
              <a:t>0,3</a:t>
            </a:r>
          </a:p>
        </p:txBody>
      </p:sp>
      <p:sp>
        <p:nvSpPr>
          <p:cNvPr id="247" name="Rectangle 57"/>
          <p:cNvSpPr>
            <a:spLocks noChangeArrowheads="1"/>
          </p:cNvSpPr>
          <p:nvPr/>
        </p:nvSpPr>
        <p:spPr bwMode="auto">
          <a:xfrm>
            <a:off x="4681848" y="2630230"/>
            <a:ext cx="360000" cy="405818"/>
          </a:xfrm>
          <a:prstGeom prst="rect">
            <a:avLst/>
          </a:prstGeom>
          <a:solidFill>
            <a:srgbClr val="7AC96C"/>
          </a:solidFill>
          <a:ln w="9525">
            <a:solidFill>
              <a:schemeClr val="tx1"/>
            </a:solidFill>
            <a:miter lim="800000"/>
            <a:headEnd/>
            <a:tailEnd/>
          </a:ln>
          <a:effectLst/>
        </p:spPr>
        <p:txBody>
          <a:bodyPr wrap="none" anchor="ctr">
            <a:prstTxWarp prst="textNoShape">
              <a:avLst/>
            </a:prstTxWarp>
          </a:bodyPr>
          <a:lstStyle/>
          <a:p>
            <a:pPr algn="ctr"/>
            <a:r>
              <a:rPr lang="en-US" sz="1600"/>
              <a:t>M</a:t>
            </a:r>
            <a:r>
              <a:rPr lang="en-US" sz="1600" baseline="-25000"/>
              <a:t>2,3</a:t>
            </a:r>
          </a:p>
        </p:txBody>
      </p:sp>
      <p:sp>
        <p:nvSpPr>
          <p:cNvPr id="248" name="Rectangle 58"/>
          <p:cNvSpPr>
            <a:spLocks noChangeArrowheads="1"/>
          </p:cNvSpPr>
          <p:nvPr/>
        </p:nvSpPr>
        <p:spPr bwMode="auto">
          <a:xfrm>
            <a:off x="5041848" y="2630230"/>
            <a:ext cx="360000" cy="405818"/>
          </a:xfrm>
          <a:prstGeom prst="rect">
            <a:avLst/>
          </a:prstGeom>
          <a:solidFill>
            <a:srgbClr val="7AC96C"/>
          </a:solidFill>
          <a:ln w="9525">
            <a:solidFill>
              <a:schemeClr val="tx1"/>
            </a:solidFill>
            <a:miter lim="800000"/>
            <a:headEnd/>
            <a:tailEnd/>
          </a:ln>
          <a:effectLst/>
        </p:spPr>
        <p:txBody>
          <a:bodyPr wrap="none" anchor="ctr">
            <a:prstTxWarp prst="textNoShape">
              <a:avLst/>
            </a:prstTxWarp>
          </a:bodyPr>
          <a:lstStyle/>
          <a:p>
            <a:pPr algn="ctr"/>
            <a:r>
              <a:rPr lang="en-US" sz="1600" dirty="0"/>
              <a:t>M</a:t>
            </a:r>
            <a:r>
              <a:rPr lang="en-US" sz="1600" baseline="-25000" dirty="0"/>
              <a:t>3,3</a:t>
            </a:r>
          </a:p>
        </p:txBody>
      </p:sp>
      <p:sp>
        <p:nvSpPr>
          <p:cNvPr id="249" name="Rectangle 59"/>
          <p:cNvSpPr>
            <a:spLocks noChangeArrowheads="1"/>
          </p:cNvSpPr>
          <p:nvPr/>
        </p:nvSpPr>
        <p:spPr bwMode="auto">
          <a:xfrm>
            <a:off x="6001849" y="5470957"/>
            <a:ext cx="360000" cy="405818"/>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250" name="Rectangle 60"/>
          <p:cNvSpPr>
            <a:spLocks noChangeArrowheads="1"/>
          </p:cNvSpPr>
          <p:nvPr/>
        </p:nvSpPr>
        <p:spPr bwMode="auto">
          <a:xfrm>
            <a:off x="6361849" y="5470957"/>
            <a:ext cx="360000" cy="405818"/>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251" name="Rectangle 61"/>
          <p:cNvSpPr>
            <a:spLocks noChangeArrowheads="1"/>
          </p:cNvSpPr>
          <p:nvPr/>
        </p:nvSpPr>
        <p:spPr bwMode="auto">
          <a:xfrm>
            <a:off x="6721849" y="5470957"/>
            <a:ext cx="360000" cy="405818"/>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252" name="Rectangle 62"/>
          <p:cNvSpPr>
            <a:spLocks noChangeArrowheads="1"/>
          </p:cNvSpPr>
          <p:nvPr/>
        </p:nvSpPr>
        <p:spPr bwMode="auto">
          <a:xfrm>
            <a:off x="7081849" y="5470957"/>
            <a:ext cx="360000" cy="405818"/>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253" name="Rectangle 63"/>
          <p:cNvSpPr>
            <a:spLocks noChangeArrowheads="1"/>
          </p:cNvSpPr>
          <p:nvPr/>
        </p:nvSpPr>
        <p:spPr bwMode="auto">
          <a:xfrm>
            <a:off x="6001849" y="5470957"/>
            <a:ext cx="360000" cy="405818"/>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254" name="Rectangle 64"/>
          <p:cNvSpPr>
            <a:spLocks noChangeArrowheads="1"/>
          </p:cNvSpPr>
          <p:nvPr/>
        </p:nvSpPr>
        <p:spPr bwMode="auto">
          <a:xfrm>
            <a:off x="6361849" y="5470957"/>
            <a:ext cx="360000" cy="405818"/>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255" name="Rectangle 65"/>
          <p:cNvSpPr>
            <a:spLocks noChangeArrowheads="1"/>
          </p:cNvSpPr>
          <p:nvPr/>
        </p:nvSpPr>
        <p:spPr bwMode="auto">
          <a:xfrm>
            <a:off x="6721849" y="5470957"/>
            <a:ext cx="360000" cy="405818"/>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256" name="Rectangle 66"/>
          <p:cNvSpPr>
            <a:spLocks noChangeArrowheads="1"/>
          </p:cNvSpPr>
          <p:nvPr/>
        </p:nvSpPr>
        <p:spPr bwMode="auto">
          <a:xfrm>
            <a:off x="7081849" y="5470957"/>
            <a:ext cx="360000" cy="405818"/>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257" name="Rectangle 67"/>
          <p:cNvSpPr>
            <a:spLocks noChangeArrowheads="1"/>
          </p:cNvSpPr>
          <p:nvPr/>
        </p:nvSpPr>
        <p:spPr bwMode="auto">
          <a:xfrm>
            <a:off x="6361849" y="5470957"/>
            <a:ext cx="360000" cy="405818"/>
          </a:xfrm>
          <a:prstGeom prst="rect">
            <a:avLst/>
          </a:prstGeom>
          <a:solidFill>
            <a:srgbClr val="7AC96C"/>
          </a:solidFill>
          <a:ln w="9525">
            <a:solidFill>
              <a:schemeClr val="tx1"/>
            </a:solidFill>
            <a:miter lim="800000"/>
            <a:headEnd/>
            <a:tailEnd/>
          </a:ln>
          <a:effectLst/>
        </p:spPr>
        <p:txBody>
          <a:bodyPr wrap="none" anchor="ctr">
            <a:prstTxWarp prst="textNoShape">
              <a:avLst/>
            </a:prstTxWarp>
          </a:bodyPr>
          <a:lstStyle/>
          <a:p>
            <a:pPr algn="ctr"/>
            <a:r>
              <a:rPr lang="en-US" sz="1600"/>
              <a:t>M</a:t>
            </a:r>
            <a:r>
              <a:rPr lang="en-US" sz="1600" baseline="-25000"/>
              <a:t>1,3</a:t>
            </a:r>
          </a:p>
        </p:txBody>
      </p:sp>
      <p:sp>
        <p:nvSpPr>
          <p:cNvPr id="258" name="Rectangle 68"/>
          <p:cNvSpPr>
            <a:spLocks noChangeArrowheads="1"/>
          </p:cNvSpPr>
          <p:nvPr/>
        </p:nvSpPr>
        <p:spPr bwMode="auto">
          <a:xfrm>
            <a:off x="6001849" y="5470957"/>
            <a:ext cx="360000" cy="405818"/>
          </a:xfrm>
          <a:prstGeom prst="rect">
            <a:avLst/>
          </a:prstGeom>
          <a:solidFill>
            <a:srgbClr val="7AC96C"/>
          </a:solidFill>
          <a:ln w="9525">
            <a:solidFill>
              <a:schemeClr val="tx1"/>
            </a:solidFill>
            <a:miter lim="800000"/>
            <a:headEnd/>
            <a:tailEnd/>
          </a:ln>
          <a:effectLst/>
        </p:spPr>
        <p:txBody>
          <a:bodyPr wrap="none" anchor="ctr">
            <a:prstTxWarp prst="textNoShape">
              <a:avLst/>
            </a:prstTxWarp>
          </a:bodyPr>
          <a:lstStyle/>
          <a:p>
            <a:pPr algn="ctr"/>
            <a:r>
              <a:rPr lang="en-US" sz="1600"/>
              <a:t>M</a:t>
            </a:r>
            <a:r>
              <a:rPr lang="en-US" sz="1600" baseline="-25000"/>
              <a:t>0,3</a:t>
            </a:r>
          </a:p>
        </p:txBody>
      </p:sp>
      <p:sp>
        <p:nvSpPr>
          <p:cNvPr id="259" name="Rectangle 69"/>
          <p:cNvSpPr>
            <a:spLocks noChangeArrowheads="1"/>
          </p:cNvSpPr>
          <p:nvPr/>
        </p:nvSpPr>
        <p:spPr bwMode="auto">
          <a:xfrm>
            <a:off x="6721849" y="5470957"/>
            <a:ext cx="360000" cy="405818"/>
          </a:xfrm>
          <a:prstGeom prst="rect">
            <a:avLst/>
          </a:prstGeom>
          <a:solidFill>
            <a:srgbClr val="7AC96C"/>
          </a:solidFill>
          <a:ln w="9525">
            <a:solidFill>
              <a:schemeClr val="tx1"/>
            </a:solidFill>
            <a:miter lim="800000"/>
            <a:headEnd/>
            <a:tailEnd/>
          </a:ln>
          <a:effectLst/>
        </p:spPr>
        <p:txBody>
          <a:bodyPr wrap="none" anchor="ctr">
            <a:prstTxWarp prst="textNoShape">
              <a:avLst/>
            </a:prstTxWarp>
          </a:bodyPr>
          <a:lstStyle/>
          <a:p>
            <a:pPr algn="ctr"/>
            <a:r>
              <a:rPr lang="en-US" sz="1600"/>
              <a:t>M</a:t>
            </a:r>
            <a:r>
              <a:rPr lang="en-US" sz="1600" baseline="-25000"/>
              <a:t>2,3</a:t>
            </a:r>
          </a:p>
        </p:txBody>
      </p:sp>
      <p:sp>
        <p:nvSpPr>
          <p:cNvPr id="260" name="Rectangle 70"/>
          <p:cNvSpPr>
            <a:spLocks noChangeArrowheads="1"/>
          </p:cNvSpPr>
          <p:nvPr/>
        </p:nvSpPr>
        <p:spPr bwMode="auto">
          <a:xfrm>
            <a:off x="7081849" y="5470957"/>
            <a:ext cx="360000" cy="405818"/>
          </a:xfrm>
          <a:prstGeom prst="rect">
            <a:avLst/>
          </a:prstGeom>
          <a:solidFill>
            <a:srgbClr val="7AC96C"/>
          </a:solidFill>
          <a:ln w="9525">
            <a:solidFill>
              <a:schemeClr val="tx1"/>
            </a:solidFill>
            <a:miter lim="800000"/>
            <a:headEnd/>
            <a:tailEnd/>
          </a:ln>
          <a:effectLst/>
        </p:spPr>
        <p:txBody>
          <a:bodyPr wrap="none" anchor="ctr">
            <a:prstTxWarp prst="textNoShape">
              <a:avLst/>
            </a:prstTxWarp>
          </a:bodyPr>
          <a:lstStyle/>
          <a:p>
            <a:pPr algn="ctr"/>
            <a:r>
              <a:rPr lang="en-US" sz="1600"/>
              <a:t>M</a:t>
            </a:r>
            <a:r>
              <a:rPr lang="en-US" sz="1600" baseline="-25000"/>
              <a:t>3,3</a:t>
            </a:r>
          </a:p>
        </p:txBody>
      </p:sp>
      <p:sp>
        <p:nvSpPr>
          <p:cNvPr id="261" name="Line 71"/>
          <p:cNvSpPr>
            <a:spLocks noChangeShapeType="1"/>
          </p:cNvSpPr>
          <p:nvPr/>
        </p:nvSpPr>
        <p:spPr bwMode="auto">
          <a:xfrm>
            <a:off x="1681847" y="5132775"/>
            <a:ext cx="0" cy="270545"/>
          </a:xfrm>
          <a:prstGeom prst="line">
            <a:avLst/>
          </a:prstGeom>
          <a:noFill/>
          <a:ln w="9525">
            <a:solidFill>
              <a:schemeClr val="tx1"/>
            </a:solidFill>
            <a:round/>
            <a:headEnd/>
            <a:tailEnd type="triangle" w="med" len="med"/>
          </a:ln>
          <a:effectLst/>
        </p:spPr>
        <p:txBody>
          <a:bodyPr>
            <a:prstTxWarp prst="textNoShape">
              <a:avLst/>
            </a:prstTxWarp>
          </a:bodyPr>
          <a:lstStyle/>
          <a:p>
            <a:endParaRPr lang="es-ES_tradnl"/>
          </a:p>
        </p:txBody>
      </p:sp>
      <p:sp>
        <p:nvSpPr>
          <p:cNvPr id="262" name="Text Box 72"/>
          <p:cNvSpPr txBox="1">
            <a:spLocks noChangeArrowheads="1"/>
          </p:cNvSpPr>
          <p:nvPr/>
        </p:nvSpPr>
        <p:spPr bwMode="auto">
          <a:xfrm>
            <a:off x="1489347" y="4697367"/>
            <a:ext cx="382023" cy="346948"/>
          </a:xfrm>
          <a:prstGeom prst="rect">
            <a:avLst/>
          </a:prstGeom>
          <a:noFill/>
          <a:ln w="9525">
            <a:noFill/>
            <a:miter lim="800000"/>
            <a:headEnd/>
            <a:tailEnd/>
          </a:ln>
          <a:effectLst/>
        </p:spPr>
        <p:txBody>
          <a:bodyPr wrap="none">
            <a:prstTxWarp prst="textNoShape">
              <a:avLst/>
            </a:prstTxWarp>
            <a:spAutoFit/>
          </a:bodyPr>
          <a:lstStyle/>
          <a:p>
            <a:r>
              <a:rPr lang="en-US" dirty="0"/>
              <a:t>M</a:t>
            </a:r>
          </a:p>
        </p:txBody>
      </p:sp>
      <p:sp>
        <p:nvSpPr>
          <p:cNvPr id="263" name="Text Box 73"/>
          <p:cNvSpPr txBox="1">
            <a:spLocks noChangeArrowheads="1"/>
          </p:cNvSpPr>
          <p:nvPr/>
        </p:nvSpPr>
        <p:spPr bwMode="auto">
          <a:xfrm>
            <a:off x="1681847" y="4206099"/>
            <a:ext cx="396312" cy="375861"/>
          </a:xfrm>
          <a:prstGeom prst="rect">
            <a:avLst/>
          </a:prstGeom>
          <a:noFill/>
          <a:ln w="9525">
            <a:noFill/>
            <a:miter lim="800000"/>
            <a:headEnd/>
            <a:tailEnd/>
          </a:ln>
          <a:effectLst/>
        </p:spPr>
        <p:txBody>
          <a:bodyPr wrap="none">
            <a:prstTxWarp prst="textNoShape">
              <a:avLst/>
            </a:prstTxWarp>
            <a:spAutoFit/>
          </a:bodyPr>
          <a:lstStyle/>
          <a:p>
            <a:r>
              <a:rPr lang="en-US" sz="2000" dirty="0"/>
              <a:t>T</a:t>
            </a:r>
            <a:r>
              <a:rPr lang="en-US" sz="2000" baseline="-25000" dirty="0"/>
              <a:t>1</a:t>
            </a:r>
          </a:p>
        </p:txBody>
      </p:sp>
      <p:sp>
        <p:nvSpPr>
          <p:cNvPr id="264" name="Text Box 74"/>
          <p:cNvSpPr txBox="1">
            <a:spLocks noChangeArrowheads="1"/>
          </p:cNvSpPr>
          <p:nvPr/>
        </p:nvSpPr>
        <p:spPr bwMode="auto">
          <a:xfrm>
            <a:off x="3181848" y="4206099"/>
            <a:ext cx="396312" cy="375861"/>
          </a:xfrm>
          <a:prstGeom prst="rect">
            <a:avLst/>
          </a:prstGeom>
          <a:noFill/>
          <a:ln w="9525">
            <a:noFill/>
            <a:miter lim="800000"/>
            <a:headEnd/>
            <a:tailEnd/>
          </a:ln>
          <a:effectLst/>
        </p:spPr>
        <p:txBody>
          <a:bodyPr wrap="none">
            <a:prstTxWarp prst="textNoShape">
              <a:avLst/>
            </a:prstTxWarp>
            <a:spAutoFit/>
          </a:bodyPr>
          <a:lstStyle/>
          <a:p>
            <a:r>
              <a:rPr lang="en-US" sz="2000"/>
              <a:t>T</a:t>
            </a:r>
            <a:r>
              <a:rPr lang="en-US" sz="2000" baseline="-25000"/>
              <a:t>2</a:t>
            </a:r>
          </a:p>
        </p:txBody>
      </p:sp>
      <p:sp>
        <p:nvSpPr>
          <p:cNvPr id="265" name="Text Box 75"/>
          <p:cNvSpPr txBox="1">
            <a:spLocks noChangeArrowheads="1"/>
          </p:cNvSpPr>
          <p:nvPr/>
        </p:nvSpPr>
        <p:spPr bwMode="auto">
          <a:xfrm>
            <a:off x="4501848" y="4206099"/>
            <a:ext cx="396312" cy="375861"/>
          </a:xfrm>
          <a:prstGeom prst="rect">
            <a:avLst/>
          </a:prstGeom>
          <a:noFill/>
          <a:ln w="9525">
            <a:noFill/>
            <a:miter lim="800000"/>
            <a:headEnd/>
            <a:tailEnd/>
          </a:ln>
          <a:effectLst/>
        </p:spPr>
        <p:txBody>
          <a:bodyPr wrap="none">
            <a:prstTxWarp prst="textNoShape">
              <a:avLst/>
            </a:prstTxWarp>
            <a:spAutoFit/>
          </a:bodyPr>
          <a:lstStyle/>
          <a:p>
            <a:r>
              <a:rPr lang="en-US" sz="2000"/>
              <a:t>T</a:t>
            </a:r>
            <a:r>
              <a:rPr lang="en-US" sz="2000" baseline="-25000"/>
              <a:t>3</a:t>
            </a:r>
          </a:p>
        </p:txBody>
      </p:sp>
      <p:sp>
        <p:nvSpPr>
          <p:cNvPr id="266" name="Text Box 76"/>
          <p:cNvSpPr txBox="1">
            <a:spLocks noChangeArrowheads="1"/>
          </p:cNvSpPr>
          <p:nvPr/>
        </p:nvSpPr>
        <p:spPr bwMode="auto">
          <a:xfrm>
            <a:off x="6001849" y="4206099"/>
            <a:ext cx="402674" cy="375861"/>
          </a:xfrm>
          <a:prstGeom prst="rect">
            <a:avLst/>
          </a:prstGeom>
          <a:noFill/>
          <a:ln w="9525">
            <a:noFill/>
            <a:miter lim="800000"/>
            <a:headEnd/>
            <a:tailEnd/>
          </a:ln>
          <a:effectLst/>
        </p:spPr>
        <p:txBody>
          <a:bodyPr wrap="none">
            <a:prstTxWarp prst="textNoShape">
              <a:avLst/>
            </a:prstTxWarp>
            <a:spAutoFit/>
          </a:bodyPr>
          <a:lstStyle/>
          <a:p>
            <a:r>
              <a:rPr lang="en-US" sz="2000"/>
              <a:t>T</a:t>
            </a:r>
            <a:r>
              <a:rPr lang="en-US" sz="2000" baseline="-25000"/>
              <a:t>4</a:t>
            </a:r>
          </a:p>
        </p:txBody>
      </p:sp>
      <p:sp>
        <p:nvSpPr>
          <p:cNvPr id="267" name="Line 77"/>
          <p:cNvSpPr>
            <a:spLocks noChangeShapeType="1"/>
          </p:cNvSpPr>
          <p:nvPr/>
        </p:nvSpPr>
        <p:spPr bwMode="auto">
          <a:xfrm>
            <a:off x="3781848" y="1615685"/>
            <a:ext cx="1860001" cy="0"/>
          </a:xfrm>
          <a:prstGeom prst="line">
            <a:avLst/>
          </a:prstGeom>
          <a:noFill/>
          <a:ln w="44450">
            <a:solidFill>
              <a:schemeClr val="tx1"/>
            </a:solidFill>
            <a:round/>
            <a:headEnd/>
            <a:tailEnd type="triangle" w="med" len="med"/>
          </a:ln>
          <a:effectLst/>
        </p:spPr>
        <p:txBody>
          <a:bodyPr>
            <a:prstTxWarp prst="textNoShape">
              <a:avLst/>
            </a:prstTxWarp>
          </a:bodyPr>
          <a:lstStyle/>
          <a:p>
            <a:endParaRPr lang="es-ES_tradnl"/>
          </a:p>
        </p:txBody>
      </p:sp>
      <p:sp>
        <p:nvSpPr>
          <p:cNvPr id="268" name="Text Box 78"/>
          <p:cNvSpPr txBox="1">
            <a:spLocks noChangeArrowheads="1"/>
          </p:cNvSpPr>
          <p:nvPr/>
        </p:nvSpPr>
        <p:spPr bwMode="auto">
          <a:xfrm>
            <a:off x="3651948" y="3919046"/>
            <a:ext cx="1481295" cy="346948"/>
          </a:xfrm>
          <a:prstGeom prst="rect">
            <a:avLst/>
          </a:prstGeom>
          <a:noFill/>
          <a:ln w="9525">
            <a:noFill/>
            <a:miter lim="800000"/>
            <a:headEnd/>
            <a:tailEnd/>
          </a:ln>
          <a:effectLst/>
        </p:spPr>
        <p:txBody>
          <a:bodyPr wrap="none">
            <a:prstTxWarp prst="textNoShape">
              <a:avLst/>
            </a:prstTxWarp>
            <a:spAutoFit/>
          </a:bodyPr>
          <a:lstStyle/>
          <a:p>
            <a:r>
              <a:rPr lang="en-US" sz="1800" dirty="0"/>
              <a:t>Time Period 1</a:t>
            </a:r>
          </a:p>
        </p:txBody>
      </p:sp>
      <p:sp>
        <p:nvSpPr>
          <p:cNvPr id="269" name="Text Box 79"/>
          <p:cNvSpPr txBox="1">
            <a:spLocks noChangeArrowheads="1"/>
          </p:cNvSpPr>
          <p:nvPr/>
        </p:nvSpPr>
        <p:spPr bwMode="auto">
          <a:xfrm>
            <a:off x="2101847" y="3394463"/>
            <a:ext cx="396312" cy="375861"/>
          </a:xfrm>
          <a:prstGeom prst="rect">
            <a:avLst/>
          </a:prstGeom>
          <a:noFill/>
          <a:ln w="9525">
            <a:noFill/>
            <a:miter lim="800000"/>
            <a:headEnd/>
            <a:tailEnd/>
          </a:ln>
          <a:effectLst/>
        </p:spPr>
        <p:txBody>
          <a:bodyPr wrap="none">
            <a:prstTxWarp prst="textNoShape">
              <a:avLst/>
            </a:prstTxWarp>
            <a:spAutoFit/>
          </a:bodyPr>
          <a:lstStyle/>
          <a:p>
            <a:r>
              <a:rPr lang="en-US" sz="2000"/>
              <a:t>T</a:t>
            </a:r>
            <a:r>
              <a:rPr lang="en-US" sz="2000" baseline="-25000"/>
              <a:t>1</a:t>
            </a:r>
          </a:p>
        </p:txBody>
      </p:sp>
      <p:sp>
        <p:nvSpPr>
          <p:cNvPr id="270" name="Text Box 80"/>
          <p:cNvSpPr txBox="1">
            <a:spLocks noChangeArrowheads="1"/>
          </p:cNvSpPr>
          <p:nvPr/>
        </p:nvSpPr>
        <p:spPr bwMode="auto">
          <a:xfrm>
            <a:off x="3541848" y="3394463"/>
            <a:ext cx="396312" cy="375861"/>
          </a:xfrm>
          <a:prstGeom prst="rect">
            <a:avLst/>
          </a:prstGeom>
          <a:noFill/>
          <a:ln w="9525">
            <a:noFill/>
            <a:miter lim="800000"/>
            <a:headEnd/>
            <a:tailEnd/>
          </a:ln>
          <a:effectLst/>
        </p:spPr>
        <p:txBody>
          <a:bodyPr wrap="none">
            <a:prstTxWarp prst="textNoShape">
              <a:avLst/>
            </a:prstTxWarp>
            <a:spAutoFit/>
          </a:bodyPr>
          <a:lstStyle/>
          <a:p>
            <a:r>
              <a:rPr lang="en-US" sz="2000"/>
              <a:t>T</a:t>
            </a:r>
            <a:r>
              <a:rPr lang="en-US" sz="2000" baseline="-25000"/>
              <a:t>2</a:t>
            </a:r>
          </a:p>
        </p:txBody>
      </p:sp>
      <p:sp>
        <p:nvSpPr>
          <p:cNvPr id="271" name="Text Box 81"/>
          <p:cNvSpPr txBox="1">
            <a:spLocks noChangeArrowheads="1"/>
          </p:cNvSpPr>
          <p:nvPr/>
        </p:nvSpPr>
        <p:spPr bwMode="auto">
          <a:xfrm>
            <a:off x="4861848" y="3394463"/>
            <a:ext cx="396312" cy="375861"/>
          </a:xfrm>
          <a:prstGeom prst="rect">
            <a:avLst/>
          </a:prstGeom>
          <a:noFill/>
          <a:ln w="9525">
            <a:noFill/>
            <a:miter lim="800000"/>
            <a:headEnd/>
            <a:tailEnd/>
          </a:ln>
          <a:effectLst/>
        </p:spPr>
        <p:txBody>
          <a:bodyPr wrap="none">
            <a:prstTxWarp prst="textNoShape">
              <a:avLst/>
            </a:prstTxWarp>
            <a:spAutoFit/>
          </a:bodyPr>
          <a:lstStyle/>
          <a:p>
            <a:r>
              <a:rPr lang="en-US" sz="2000"/>
              <a:t>T</a:t>
            </a:r>
            <a:r>
              <a:rPr lang="en-US" sz="2000" baseline="-25000"/>
              <a:t>3</a:t>
            </a:r>
          </a:p>
        </p:txBody>
      </p:sp>
      <p:sp>
        <p:nvSpPr>
          <p:cNvPr id="272" name="Text Box 82"/>
          <p:cNvSpPr txBox="1">
            <a:spLocks noChangeArrowheads="1"/>
          </p:cNvSpPr>
          <p:nvPr/>
        </p:nvSpPr>
        <p:spPr bwMode="auto">
          <a:xfrm>
            <a:off x="6421849" y="3394463"/>
            <a:ext cx="402674" cy="375861"/>
          </a:xfrm>
          <a:prstGeom prst="rect">
            <a:avLst/>
          </a:prstGeom>
          <a:noFill/>
          <a:ln w="9525">
            <a:noFill/>
            <a:miter lim="800000"/>
            <a:headEnd/>
            <a:tailEnd/>
          </a:ln>
          <a:effectLst/>
        </p:spPr>
        <p:txBody>
          <a:bodyPr wrap="none">
            <a:prstTxWarp prst="textNoShape">
              <a:avLst/>
            </a:prstTxWarp>
            <a:spAutoFit/>
          </a:bodyPr>
          <a:lstStyle/>
          <a:p>
            <a:r>
              <a:rPr lang="en-US" sz="2000"/>
              <a:t>T</a:t>
            </a:r>
            <a:r>
              <a:rPr lang="en-US" sz="2000" baseline="-25000"/>
              <a:t>4</a:t>
            </a:r>
          </a:p>
        </p:txBody>
      </p:sp>
      <p:sp>
        <p:nvSpPr>
          <p:cNvPr id="273" name="Text Box 83"/>
          <p:cNvSpPr txBox="1">
            <a:spLocks noChangeArrowheads="1"/>
          </p:cNvSpPr>
          <p:nvPr/>
        </p:nvSpPr>
        <p:spPr bwMode="auto">
          <a:xfrm>
            <a:off x="3865548" y="3107410"/>
            <a:ext cx="1481295" cy="346948"/>
          </a:xfrm>
          <a:prstGeom prst="rect">
            <a:avLst/>
          </a:prstGeom>
          <a:noFill/>
          <a:ln w="9525">
            <a:noFill/>
            <a:miter lim="800000"/>
            <a:headEnd/>
            <a:tailEnd/>
          </a:ln>
          <a:effectLst/>
        </p:spPr>
        <p:txBody>
          <a:bodyPr wrap="none">
            <a:prstTxWarp prst="textNoShape">
              <a:avLst/>
            </a:prstTxWarp>
            <a:spAutoFit/>
          </a:bodyPr>
          <a:lstStyle/>
          <a:p>
            <a:r>
              <a:rPr lang="en-US" sz="1800" dirty="0"/>
              <a:t>Time Period 2</a:t>
            </a:r>
          </a:p>
        </p:txBody>
      </p:sp>
      <p:sp>
        <p:nvSpPr>
          <p:cNvPr id="274" name="Text Box 84"/>
          <p:cNvSpPr txBox="1">
            <a:spLocks noChangeArrowheads="1"/>
          </p:cNvSpPr>
          <p:nvPr/>
        </p:nvSpPr>
        <p:spPr bwMode="auto">
          <a:xfrm>
            <a:off x="2581847" y="1480412"/>
            <a:ext cx="1200000" cy="1243231"/>
          </a:xfrm>
          <a:prstGeom prst="rect">
            <a:avLst/>
          </a:prstGeom>
          <a:noFill/>
          <a:ln w="9525">
            <a:noFill/>
            <a:miter lim="800000"/>
            <a:headEnd/>
            <a:tailEnd/>
          </a:ln>
          <a:effectLst/>
        </p:spPr>
        <p:txBody>
          <a:bodyPr>
            <a:prstTxWarp prst="textNoShape">
              <a:avLst/>
            </a:prstTxWarp>
            <a:spAutoFit/>
          </a:bodyPr>
          <a:lstStyle/>
          <a:p>
            <a:r>
              <a:rPr lang="en-US" sz="2000" dirty="0"/>
              <a:t>Access direction in Kernel code</a:t>
            </a:r>
          </a:p>
        </p:txBody>
      </p:sp>
      <p:sp>
        <p:nvSpPr>
          <p:cNvPr id="275" name="Line 85"/>
          <p:cNvSpPr>
            <a:spLocks noChangeShapeType="1"/>
          </p:cNvSpPr>
          <p:nvPr/>
        </p:nvSpPr>
        <p:spPr bwMode="auto">
          <a:xfrm flipV="1">
            <a:off x="1861847" y="4659321"/>
            <a:ext cx="0" cy="744000"/>
          </a:xfrm>
          <a:prstGeom prst="line">
            <a:avLst/>
          </a:prstGeom>
          <a:noFill/>
          <a:ln w="38100">
            <a:solidFill>
              <a:schemeClr val="tx1"/>
            </a:solidFill>
            <a:round/>
            <a:headEnd/>
            <a:tailEnd type="triangle" w="med" len="med"/>
          </a:ln>
          <a:effectLst/>
        </p:spPr>
        <p:txBody>
          <a:bodyPr>
            <a:prstTxWarp prst="textNoShape">
              <a:avLst/>
            </a:prstTxWarp>
          </a:bodyPr>
          <a:lstStyle/>
          <a:p>
            <a:endParaRPr lang="es-ES_tradnl"/>
          </a:p>
        </p:txBody>
      </p:sp>
      <p:sp>
        <p:nvSpPr>
          <p:cNvPr id="276" name="Line 86"/>
          <p:cNvSpPr>
            <a:spLocks noChangeShapeType="1"/>
          </p:cNvSpPr>
          <p:nvPr/>
        </p:nvSpPr>
        <p:spPr bwMode="auto">
          <a:xfrm flipV="1">
            <a:off x="2221847" y="3847685"/>
            <a:ext cx="0" cy="1555636"/>
          </a:xfrm>
          <a:prstGeom prst="line">
            <a:avLst/>
          </a:prstGeom>
          <a:noFill/>
          <a:ln w="38100">
            <a:solidFill>
              <a:schemeClr val="tx1"/>
            </a:solidFill>
            <a:round/>
            <a:headEnd/>
            <a:tailEnd type="triangle" w="med" len="med"/>
          </a:ln>
          <a:effectLst/>
        </p:spPr>
        <p:txBody>
          <a:bodyPr>
            <a:prstTxWarp prst="textNoShape">
              <a:avLst/>
            </a:prstTxWarp>
          </a:bodyPr>
          <a:lstStyle/>
          <a:p>
            <a:endParaRPr lang="es-ES_tradnl"/>
          </a:p>
        </p:txBody>
      </p:sp>
      <p:sp>
        <p:nvSpPr>
          <p:cNvPr id="277" name="Line 87"/>
          <p:cNvSpPr>
            <a:spLocks noChangeShapeType="1"/>
          </p:cNvSpPr>
          <p:nvPr/>
        </p:nvSpPr>
        <p:spPr bwMode="auto">
          <a:xfrm flipV="1">
            <a:off x="5041848" y="3847685"/>
            <a:ext cx="0" cy="1555636"/>
          </a:xfrm>
          <a:prstGeom prst="line">
            <a:avLst/>
          </a:prstGeom>
          <a:noFill/>
          <a:ln w="38100">
            <a:solidFill>
              <a:schemeClr val="tx1"/>
            </a:solidFill>
            <a:round/>
            <a:headEnd/>
            <a:tailEnd type="triangle" w="med" len="med"/>
          </a:ln>
          <a:effectLst/>
        </p:spPr>
        <p:txBody>
          <a:bodyPr>
            <a:prstTxWarp prst="textNoShape">
              <a:avLst/>
            </a:prstTxWarp>
          </a:bodyPr>
          <a:lstStyle/>
          <a:p>
            <a:endParaRPr lang="es-ES_tradnl"/>
          </a:p>
        </p:txBody>
      </p:sp>
      <p:sp>
        <p:nvSpPr>
          <p:cNvPr id="278" name="Line 88"/>
          <p:cNvSpPr>
            <a:spLocks noChangeShapeType="1"/>
          </p:cNvSpPr>
          <p:nvPr/>
        </p:nvSpPr>
        <p:spPr bwMode="auto">
          <a:xfrm flipV="1">
            <a:off x="6181849" y="4659321"/>
            <a:ext cx="0" cy="744000"/>
          </a:xfrm>
          <a:prstGeom prst="line">
            <a:avLst/>
          </a:prstGeom>
          <a:noFill/>
          <a:ln w="38100">
            <a:solidFill>
              <a:schemeClr val="tx1"/>
            </a:solidFill>
            <a:round/>
            <a:headEnd/>
            <a:tailEnd type="triangle" w="med" len="med"/>
          </a:ln>
          <a:effectLst/>
        </p:spPr>
        <p:txBody>
          <a:bodyPr>
            <a:prstTxWarp prst="textNoShape">
              <a:avLst/>
            </a:prstTxWarp>
          </a:bodyPr>
          <a:lstStyle/>
          <a:p>
            <a:endParaRPr lang="es-ES_tradnl"/>
          </a:p>
        </p:txBody>
      </p:sp>
      <p:sp>
        <p:nvSpPr>
          <p:cNvPr id="279" name="Line 89"/>
          <p:cNvSpPr>
            <a:spLocks noChangeShapeType="1"/>
          </p:cNvSpPr>
          <p:nvPr/>
        </p:nvSpPr>
        <p:spPr bwMode="auto">
          <a:xfrm flipV="1">
            <a:off x="3361848" y="4659321"/>
            <a:ext cx="0" cy="744000"/>
          </a:xfrm>
          <a:prstGeom prst="line">
            <a:avLst/>
          </a:prstGeom>
          <a:noFill/>
          <a:ln w="38100">
            <a:solidFill>
              <a:schemeClr val="tx1"/>
            </a:solidFill>
            <a:round/>
            <a:headEnd/>
            <a:tailEnd type="triangle" w="med" len="med"/>
          </a:ln>
          <a:effectLst/>
        </p:spPr>
        <p:txBody>
          <a:bodyPr>
            <a:prstTxWarp prst="textNoShape">
              <a:avLst/>
            </a:prstTxWarp>
          </a:bodyPr>
          <a:lstStyle/>
          <a:p>
            <a:endParaRPr lang="es-ES_tradnl"/>
          </a:p>
        </p:txBody>
      </p:sp>
      <p:sp>
        <p:nvSpPr>
          <p:cNvPr id="280" name="Line 90"/>
          <p:cNvSpPr>
            <a:spLocks noChangeShapeType="1"/>
          </p:cNvSpPr>
          <p:nvPr/>
        </p:nvSpPr>
        <p:spPr bwMode="auto">
          <a:xfrm flipV="1">
            <a:off x="3721848" y="3847685"/>
            <a:ext cx="0" cy="1555636"/>
          </a:xfrm>
          <a:prstGeom prst="line">
            <a:avLst/>
          </a:prstGeom>
          <a:noFill/>
          <a:ln w="38100">
            <a:solidFill>
              <a:schemeClr val="tx1"/>
            </a:solidFill>
            <a:round/>
            <a:headEnd/>
            <a:tailEnd type="triangle" w="med" len="med"/>
          </a:ln>
          <a:effectLst/>
        </p:spPr>
        <p:txBody>
          <a:bodyPr>
            <a:prstTxWarp prst="textNoShape">
              <a:avLst/>
            </a:prstTxWarp>
          </a:bodyPr>
          <a:lstStyle/>
          <a:p>
            <a:endParaRPr lang="es-ES_tradnl"/>
          </a:p>
        </p:txBody>
      </p:sp>
      <p:sp>
        <p:nvSpPr>
          <p:cNvPr id="281" name="Line 91"/>
          <p:cNvSpPr>
            <a:spLocks noChangeShapeType="1"/>
          </p:cNvSpPr>
          <p:nvPr/>
        </p:nvSpPr>
        <p:spPr bwMode="auto">
          <a:xfrm flipV="1">
            <a:off x="6541849" y="3847685"/>
            <a:ext cx="0" cy="1555636"/>
          </a:xfrm>
          <a:prstGeom prst="line">
            <a:avLst/>
          </a:prstGeom>
          <a:noFill/>
          <a:ln w="38100">
            <a:solidFill>
              <a:schemeClr val="tx1"/>
            </a:solidFill>
            <a:round/>
            <a:headEnd/>
            <a:tailEnd type="triangle" w="med" len="med"/>
          </a:ln>
          <a:effectLst/>
        </p:spPr>
        <p:txBody>
          <a:bodyPr>
            <a:prstTxWarp prst="textNoShape">
              <a:avLst/>
            </a:prstTxWarp>
          </a:bodyPr>
          <a:lstStyle/>
          <a:p>
            <a:endParaRPr lang="es-ES_tradnl"/>
          </a:p>
        </p:txBody>
      </p:sp>
      <p:sp>
        <p:nvSpPr>
          <p:cNvPr id="282" name="Line 92"/>
          <p:cNvSpPr>
            <a:spLocks noChangeShapeType="1"/>
          </p:cNvSpPr>
          <p:nvPr/>
        </p:nvSpPr>
        <p:spPr bwMode="auto">
          <a:xfrm flipV="1">
            <a:off x="4681848" y="4659321"/>
            <a:ext cx="0" cy="744000"/>
          </a:xfrm>
          <a:prstGeom prst="line">
            <a:avLst/>
          </a:prstGeom>
          <a:noFill/>
          <a:ln w="38100">
            <a:solidFill>
              <a:schemeClr val="tx1"/>
            </a:solidFill>
            <a:round/>
            <a:headEnd/>
            <a:tailEnd type="triangle" w="med" len="med"/>
          </a:ln>
          <a:effectLst/>
        </p:spPr>
        <p:txBody>
          <a:bodyPr>
            <a:prstTxWarp prst="textNoShape">
              <a:avLst/>
            </a:prstTxWarp>
          </a:bodyPr>
          <a:lstStyle/>
          <a:p>
            <a:endParaRPr lang="es-ES_tradnl"/>
          </a:p>
        </p:txBody>
      </p:sp>
      <p:sp>
        <p:nvSpPr>
          <p:cNvPr id="283" name="Rectangle 93"/>
          <p:cNvSpPr>
            <a:spLocks noChangeArrowheads="1"/>
          </p:cNvSpPr>
          <p:nvPr/>
        </p:nvSpPr>
        <p:spPr bwMode="auto">
          <a:xfrm>
            <a:off x="1681847" y="3982957"/>
            <a:ext cx="5160002" cy="676363"/>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284" name="Rectangle 94"/>
          <p:cNvSpPr>
            <a:spLocks noChangeArrowheads="1"/>
          </p:cNvSpPr>
          <p:nvPr/>
        </p:nvSpPr>
        <p:spPr bwMode="auto">
          <a:xfrm>
            <a:off x="2101847" y="3171321"/>
            <a:ext cx="5040002" cy="676363"/>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285" name="Text Box 95"/>
          <p:cNvSpPr txBox="1">
            <a:spLocks noChangeArrowheads="1"/>
          </p:cNvSpPr>
          <p:nvPr/>
        </p:nvSpPr>
        <p:spPr bwMode="auto">
          <a:xfrm>
            <a:off x="7305767" y="3134581"/>
            <a:ext cx="348886" cy="346948"/>
          </a:xfrm>
          <a:prstGeom prst="rect">
            <a:avLst/>
          </a:prstGeom>
          <a:noFill/>
          <a:ln w="9525">
            <a:noFill/>
            <a:miter lim="800000"/>
            <a:headEnd/>
            <a:tailEnd/>
          </a:ln>
          <a:effectLst/>
        </p:spPr>
        <p:txBody>
          <a:bodyPr wrap="none">
            <a:prstTxWarp prst="textNoShape">
              <a:avLst/>
            </a:prstTxWarp>
            <a:spAutoFit/>
          </a:bodyPr>
          <a:lstStyle/>
          <a:p>
            <a:r>
              <a:rPr lang="en-US" b="1" dirty="0"/>
              <a:t>…</a:t>
            </a:r>
          </a:p>
        </p:txBody>
      </p:sp>
      <p:sp>
        <p:nvSpPr>
          <p:cNvPr id="4" name="Marcador de número de diapositiva 3"/>
          <p:cNvSpPr>
            <a:spLocks noGrp="1"/>
          </p:cNvSpPr>
          <p:nvPr>
            <p:ph type="sldNum" sz="quarter" idx="11"/>
          </p:nvPr>
        </p:nvSpPr>
        <p:spPr/>
        <p:txBody>
          <a:bodyPr/>
          <a:lstStyle/>
          <a:p>
            <a:fld id="{323594FA-E141-4234-AE05-360401972BE7}" type="slidenum">
              <a:rPr lang="en-US" altLang="en-US" smtClean="0"/>
              <a:pPr/>
              <a:t>19</a:t>
            </a:fld>
            <a:endParaRPr lang="en-US" altLang="en-US"/>
          </a:p>
        </p:txBody>
      </p:sp>
      <p:sp>
        <p:nvSpPr>
          <p:cNvPr id="98" name="CuadroTexto 26">
            <a:extLst>
              <a:ext uri="{FF2B5EF4-FFF2-40B4-BE49-F238E27FC236}">
                <a16:creationId xmlns:a16="http://schemas.microsoft.com/office/drawing/2014/main" id="{3AB3BF22-13FF-0D46-8586-5C7D80374038}"/>
              </a:ext>
            </a:extLst>
          </p:cNvPr>
          <p:cNvSpPr txBox="1"/>
          <p:nvPr/>
        </p:nvSpPr>
        <p:spPr>
          <a:xfrm>
            <a:off x="228600" y="6495225"/>
            <a:ext cx="1274708" cy="215444"/>
          </a:xfrm>
          <a:prstGeom prst="rect">
            <a:avLst/>
          </a:prstGeom>
          <a:noFill/>
        </p:spPr>
        <p:txBody>
          <a:bodyPr wrap="none" rtlCol="0">
            <a:spAutoFit/>
          </a:bodyPr>
          <a:lstStyle/>
          <a:p>
            <a:r>
              <a:rPr lang="en-US" sz="800" dirty="0"/>
              <a:t>Slide credit: </a:t>
            </a:r>
            <a:r>
              <a:rPr lang="en-US" sz="800" dirty="0" err="1"/>
              <a:t>Hwu</a:t>
            </a:r>
            <a:r>
              <a:rPr lang="en-US" sz="800" dirty="0"/>
              <a:t> &amp; Kirk</a:t>
            </a:r>
          </a:p>
        </p:txBody>
      </p:sp>
    </p:spTree>
    <p:extLst>
      <p:ext uri="{BB962C8B-B14F-4D97-AF65-F5344CB8AC3E}">
        <p14:creationId xmlns:p14="http://schemas.microsoft.com/office/powerpoint/2010/main" val="1852570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3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3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3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4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4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4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4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4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4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4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6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7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0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1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21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12"/>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13"/>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14"/>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15"/>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216"/>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17"/>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218"/>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219"/>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220"/>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221"/>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222"/>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223"/>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224"/>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225"/>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226"/>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227"/>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228"/>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229"/>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230"/>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231"/>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232"/>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249"/>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250"/>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251"/>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252"/>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253"/>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254"/>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255"/>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256"/>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257"/>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258"/>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259"/>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260"/>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261"/>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262"/>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0" nodeType="clickEffect">
                                  <p:stCondLst>
                                    <p:cond delay="0"/>
                                  </p:stCondLst>
                                  <p:childTnLst>
                                    <p:set>
                                      <p:cBhvr>
                                        <p:cTn id="156" dur="1" fill="hold">
                                          <p:stCondLst>
                                            <p:cond delay="0"/>
                                          </p:stCondLst>
                                        </p:cTn>
                                        <p:tgtEl>
                                          <p:spTgt spid="275"/>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279"/>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282"/>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278"/>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266"/>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265"/>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268"/>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283"/>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264"/>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263"/>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276"/>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269"/>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270"/>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271"/>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273"/>
                                        </p:tgtEl>
                                        <p:attrNameLst>
                                          <p:attrName>style.visibility</p:attrName>
                                        </p:attrNameLst>
                                      </p:cBhvr>
                                      <p:to>
                                        <p:strVal val="visible"/>
                                      </p:to>
                                    </p:set>
                                  </p:childTnLst>
                                </p:cTn>
                              </p:par>
                              <p:par>
                                <p:cTn id="187" presetID="1" presetClass="entr" presetSubtype="0" fill="hold" grpId="0" nodeType="withEffect">
                                  <p:stCondLst>
                                    <p:cond delay="0"/>
                                  </p:stCondLst>
                                  <p:childTnLst>
                                    <p:set>
                                      <p:cBhvr>
                                        <p:cTn id="188" dur="1" fill="hold">
                                          <p:stCondLst>
                                            <p:cond delay="0"/>
                                          </p:stCondLst>
                                        </p:cTn>
                                        <p:tgtEl>
                                          <p:spTgt spid="284"/>
                                        </p:tgtEl>
                                        <p:attrNameLst>
                                          <p:attrName>style.visibility</p:attrName>
                                        </p:attrNameLst>
                                      </p:cBhvr>
                                      <p:to>
                                        <p:strVal val="visible"/>
                                      </p:to>
                                    </p:set>
                                  </p:childTnLst>
                                </p:cTn>
                              </p:par>
                              <p:par>
                                <p:cTn id="189" presetID="1" presetClass="entr" presetSubtype="0" fill="hold" grpId="0" nodeType="withEffect">
                                  <p:stCondLst>
                                    <p:cond delay="0"/>
                                  </p:stCondLst>
                                  <p:childTnLst>
                                    <p:set>
                                      <p:cBhvr>
                                        <p:cTn id="190" dur="1" fill="hold">
                                          <p:stCondLst>
                                            <p:cond delay="0"/>
                                          </p:stCondLst>
                                        </p:cTn>
                                        <p:tgtEl>
                                          <p:spTgt spid="272"/>
                                        </p:tgtEl>
                                        <p:attrNameLst>
                                          <p:attrName>style.visibility</p:attrName>
                                        </p:attrNameLst>
                                      </p:cBhvr>
                                      <p:to>
                                        <p:strVal val="visible"/>
                                      </p:to>
                                    </p:set>
                                  </p:childTnLst>
                                </p:cTn>
                              </p:par>
                              <p:par>
                                <p:cTn id="191" presetID="1" presetClass="entr" presetSubtype="0" fill="hold" grpId="0" nodeType="withEffect">
                                  <p:stCondLst>
                                    <p:cond delay="0"/>
                                  </p:stCondLst>
                                  <p:childTnLst>
                                    <p:set>
                                      <p:cBhvr>
                                        <p:cTn id="192" dur="1" fill="hold">
                                          <p:stCondLst>
                                            <p:cond delay="0"/>
                                          </p:stCondLst>
                                        </p:cTn>
                                        <p:tgtEl>
                                          <p:spTgt spid="285"/>
                                        </p:tgtEl>
                                        <p:attrNameLst>
                                          <p:attrName>style.visibility</p:attrName>
                                        </p:attrNameLst>
                                      </p:cBhvr>
                                      <p:to>
                                        <p:strVal val="visible"/>
                                      </p:to>
                                    </p:set>
                                  </p:childTnLst>
                                </p:cTn>
                              </p:par>
                              <p:par>
                                <p:cTn id="193" presetID="1" presetClass="entr" presetSubtype="0" fill="hold" grpId="0" nodeType="withEffect">
                                  <p:stCondLst>
                                    <p:cond delay="0"/>
                                  </p:stCondLst>
                                  <p:childTnLst>
                                    <p:set>
                                      <p:cBhvr>
                                        <p:cTn id="194" dur="1" fill="hold">
                                          <p:stCondLst>
                                            <p:cond delay="0"/>
                                          </p:stCondLst>
                                        </p:cTn>
                                        <p:tgtEl>
                                          <p:spTgt spid="280"/>
                                        </p:tgtEl>
                                        <p:attrNameLst>
                                          <p:attrName>style.visibility</p:attrName>
                                        </p:attrNameLst>
                                      </p:cBhvr>
                                      <p:to>
                                        <p:strVal val="visible"/>
                                      </p:to>
                                    </p:set>
                                  </p:childTnLst>
                                </p:cTn>
                              </p:par>
                              <p:par>
                                <p:cTn id="195" presetID="1" presetClass="entr" presetSubtype="0" fill="hold" grpId="0" nodeType="withEffect">
                                  <p:stCondLst>
                                    <p:cond delay="0"/>
                                  </p:stCondLst>
                                  <p:childTnLst>
                                    <p:set>
                                      <p:cBhvr>
                                        <p:cTn id="196" dur="1" fill="hold">
                                          <p:stCondLst>
                                            <p:cond delay="0"/>
                                          </p:stCondLst>
                                        </p:cTn>
                                        <p:tgtEl>
                                          <p:spTgt spid="277"/>
                                        </p:tgtEl>
                                        <p:attrNameLst>
                                          <p:attrName>style.visibility</p:attrName>
                                        </p:attrNameLst>
                                      </p:cBhvr>
                                      <p:to>
                                        <p:strVal val="visible"/>
                                      </p:to>
                                    </p:set>
                                  </p:childTnLst>
                                </p:cTn>
                              </p:par>
                              <p:par>
                                <p:cTn id="197" presetID="1" presetClass="entr" presetSubtype="0" fill="hold" grpId="0" nodeType="withEffect">
                                  <p:stCondLst>
                                    <p:cond delay="0"/>
                                  </p:stCondLst>
                                  <p:childTnLst>
                                    <p:set>
                                      <p:cBhvr>
                                        <p:cTn id="198" dur="1" fill="hold">
                                          <p:stCondLst>
                                            <p:cond delay="0"/>
                                          </p:stCondLst>
                                        </p:cTn>
                                        <p:tgtEl>
                                          <p:spTgt spid="2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animBg="1"/>
      <p:bldP spid="194" grpId="0" animBg="1"/>
      <p:bldP spid="195" grpId="0" animBg="1"/>
      <p:bldP spid="196" grpId="0" animBg="1"/>
      <p:bldP spid="197" grpId="0" animBg="1"/>
      <p:bldP spid="198" grpId="0" animBg="1"/>
      <p:bldP spid="199" grpId="0" animBg="1"/>
      <p:bldP spid="200" grpId="0" animBg="1"/>
      <p:bldP spid="201" grpId="0" animBg="1"/>
      <p:bldP spid="202" grpId="0" animBg="1"/>
      <p:bldP spid="203" grpId="0" animBg="1"/>
      <p:bldP spid="204" grpId="0" animBg="1"/>
      <p:bldP spid="205" grpId="0" animBg="1"/>
      <p:bldP spid="206" grpId="0" animBg="1"/>
      <p:bldP spid="207" grpId="0" animBg="1"/>
      <p:bldP spid="208" grpId="0" animBg="1"/>
      <p:bldP spid="209" grpId="0" animBg="1"/>
      <p:bldP spid="210" grpId="0" animBg="1"/>
      <p:bldP spid="211" grpId="0" animBg="1"/>
      <p:bldP spid="212" grpId="0" animBg="1"/>
      <p:bldP spid="213" grpId="0" animBg="1"/>
      <p:bldP spid="214" grpId="0" animBg="1"/>
      <p:bldP spid="215" grpId="0" animBg="1"/>
      <p:bldP spid="216" grpId="0" animBg="1"/>
      <p:bldP spid="217" grpId="0" animBg="1"/>
      <p:bldP spid="218" grpId="0" animBg="1"/>
      <p:bldP spid="219" grpId="0" animBg="1"/>
      <p:bldP spid="220" grpId="0" animBg="1"/>
      <p:bldP spid="221" grpId="0" animBg="1"/>
      <p:bldP spid="222" grpId="0" animBg="1"/>
      <p:bldP spid="223" grpId="0" animBg="1"/>
      <p:bldP spid="224" grpId="0" animBg="1"/>
      <p:bldP spid="225" grpId="0" animBg="1"/>
      <p:bldP spid="226" grpId="0" animBg="1"/>
      <p:bldP spid="227" grpId="0" animBg="1"/>
      <p:bldP spid="228" grpId="0" animBg="1"/>
      <p:bldP spid="229" grpId="0" animBg="1"/>
      <p:bldP spid="230" grpId="0" animBg="1"/>
      <p:bldP spid="231" grpId="0" animBg="1"/>
      <p:bldP spid="232" grpId="0" animBg="1"/>
      <p:bldP spid="233" grpId="0" animBg="1"/>
      <p:bldP spid="234" grpId="0" animBg="1"/>
      <p:bldP spid="235" grpId="0" animBg="1"/>
      <p:bldP spid="236" grpId="0" animBg="1"/>
      <p:bldP spid="237" grpId="0" animBg="1"/>
      <p:bldP spid="238" grpId="0" animBg="1"/>
      <p:bldP spid="239" grpId="0" animBg="1"/>
      <p:bldP spid="240" grpId="0" animBg="1"/>
      <p:bldP spid="241" grpId="0" animBg="1"/>
      <p:bldP spid="242" grpId="0" animBg="1"/>
      <p:bldP spid="243" grpId="0" animBg="1"/>
      <p:bldP spid="244" grpId="0" animBg="1"/>
      <p:bldP spid="245" grpId="0" animBg="1"/>
      <p:bldP spid="246" grpId="0" animBg="1"/>
      <p:bldP spid="247" grpId="0" animBg="1"/>
      <p:bldP spid="248" grpId="0" animBg="1"/>
      <p:bldP spid="249" grpId="0" animBg="1"/>
      <p:bldP spid="250" grpId="0" animBg="1"/>
      <p:bldP spid="251" grpId="0" animBg="1"/>
      <p:bldP spid="252" grpId="0" animBg="1"/>
      <p:bldP spid="253" grpId="0" animBg="1"/>
      <p:bldP spid="254" grpId="0" animBg="1"/>
      <p:bldP spid="255" grpId="0" animBg="1"/>
      <p:bldP spid="256" grpId="0" animBg="1"/>
      <p:bldP spid="257" grpId="0" animBg="1"/>
      <p:bldP spid="258" grpId="0" animBg="1"/>
      <p:bldP spid="259" grpId="0" animBg="1"/>
      <p:bldP spid="260" grpId="0" animBg="1"/>
      <p:bldP spid="261" grpId="0" animBg="1"/>
      <p:bldP spid="262" grpId="0"/>
      <p:bldP spid="263" grpId="0"/>
      <p:bldP spid="264" grpId="0"/>
      <p:bldP spid="265" grpId="0"/>
      <p:bldP spid="266" grpId="0"/>
      <p:bldP spid="267" grpId="0" animBg="1"/>
      <p:bldP spid="268" grpId="0"/>
      <p:bldP spid="269" grpId="0"/>
      <p:bldP spid="270" grpId="0"/>
      <p:bldP spid="271" grpId="0"/>
      <p:bldP spid="272" grpId="0"/>
      <p:bldP spid="273" grpId="0"/>
      <p:bldP spid="274" grpId="0"/>
      <p:bldP spid="275" grpId="0" animBg="1"/>
      <p:bldP spid="276" grpId="0" animBg="1"/>
      <p:bldP spid="277" grpId="0" animBg="1"/>
      <p:bldP spid="278" grpId="0" animBg="1"/>
      <p:bldP spid="279" grpId="0" animBg="1"/>
      <p:bldP spid="280" grpId="0" animBg="1"/>
      <p:bldP spid="281" grpId="0" animBg="1"/>
      <p:bldP spid="282" grpId="0" animBg="1"/>
      <p:bldP spid="283" grpId="0" animBg="1"/>
      <p:bldP spid="284" grpId="0" animBg="1"/>
      <p:bldP spid="28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solidFill>
                  <a:srgbClr val="0070C0"/>
                </a:solidFill>
              </a:rPr>
              <a:t>Performance Considerations</a:t>
            </a:r>
          </a:p>
        </p:txBody>
      </p:sp>
      <p:sp>
        <p:nvSpPr>
          <p:cNvPr id="3" name="Marcador de contenido 2"/>
          <p:cNvSpPr>
            <a:spLocks noGrp="1"/>
          </p:cNvSpPr>
          <p:nvPr>
            <p:ph idx="1"/>
          </p:nvPr>
        </p:nvSpPr>
        <p:spPr>
          <a:xfrm>
            <a:off x="251521" y="908720"/>
            <a:ext cx="8568952" cy="5472534"/>
          </a:xfrm>
        </p:spPr>
        <p:txBody>
          <a:bodyPr>
            <a:normAutofit lnSpcReduction="10000"/>
          </a:bodyPr>
          <a:lstStyle/>
          <a:p>
            <a:r>
              <a:rPr lang="en-US" dirty="0"/>
              <a:t>Main bottlenecks</a:t>
            </a:r>
          </a:p>
          <a:p>
            <a:pPr lvl="1"/>
            <a:r>
              <a:rPr lang="en-US" dirty="0">
                <a:solidFill>
                  <a:srgbClr val="FF0000"/>
                </a:solidFill>
              </a:rPr>
              <a:t>CPU-GPU data transfers</a:t>
            </a:r>
          </a:p>
          <a:p>
            <a:pPr lvl="1"/>
            <a:r>
              <a:rPr lang="en-US" dirty="0">
                <a:solidFill>
                  <a:srgbClr val="FF0000"/>
                </a:solidFill>
              </a:rPr>
              <a:t>Global memory access</a:t>
            </a:r>
          </a:p>
          <a:p>
            <a:r>
              <a:rPr lang="en-US" dirty="0"/>
              <a:t>Memory access</a:t>
            </a:r>
          </a:p>
          <a:p>
            <a:pPr lvl="1"/>
            <a:r>
              <a:rPr lang="en-US" dirty="0">
                <a:solidFill>
                  <a:srgbClr val="00B050"/>
                </a:solidFill>
              </a:rPr>
              <a:t>Latency hiding</a:t>
            </a:r>
          </a:p>
          <a:p>
            <a:pPr lvl="2"/>
            <a:r>
              <a:rPr lang="en-US" dirty="0"/>
              <a:t>Occupancy</a:t>
            </a:r>
          </a:p>
          <a:p>
            <a:pPr lvl="1"/>
            <a:r>
              <a:rPr lang="en-US" dirty="0">
                <a:solidFill>
                  <a:srgbClr val="00B050"/>
                </a:solidFill>
              </a:rPr>
              <a:t>Memory coalescing</a:t>
            </a:r>
          </a:p>
          <a:p>
            <a:pPr lvl="1"/>
            <a:r>
              <a:rPr lang="en-US" dirty="0"/>
              <a:t>Data reuse</a:t>
            </a:r>
          </a:p>
          <a:p>
            <a:pPr lvl="2"/>
            <a:r>
              <a:rPr lang="en-US" dirty="0">
                <a:solidFill>
                  <a:srgbClr val="00B050"/>
                </a:solidFill>
              </a:rPr>
              <a:t>Shared memory usage</a:t>
            </a:r>
          </a:p>
          <a:p>
            <a:r>
              <a:rPr lang="en-US" dirty="0"/>
              <a:t>SIMD (Warp) Utilization: </a:t>
            </a:r>
            <a:r>
              <a:rPr lang="en-US" dirty="0">
                <a:solidFill>
                  <a:srgbClr val="FF0000"/>
                </a:solidFill>
              </a:rPr>
              <a:t>Divergence</a:t>
            </a:r>
          </a:p>
          <a:p>
            <a:r>
              <a:rPr lang="en-US" dirty="0"/>
              <a:t>Other considerations</a:t>
            </a:r>
          </a:p>
          <a:p>
            <a:pPr lvl="1"/>
            <a:r>
              <a:rPr lang="en-US" dirty="0"/>
              <a:t>Atomic operations: </a:t>
            </a:r>
            <a:r>
              <a:rPr lang="en-US" dirty="0">
                <a:solidFill>
                  <a:srgbClr val="FF0000"/>
                </a:solidFill>
              </a:rPr>
              <a:t>Serialization</a:t>
            </a:r>
          </a:p>
          <a:p>
            <a:pPr lvl="1"/>
            <a:r>
              <a:rPr lang="en-US" dirty="0">
                <a:solidFill>
                  <a:srgbClr val="FF0000"/>
                </a:solidFill>
              </a:rPr>
              <a:t>Data transfers </a:t>
            </a:r>
            <a:r>
              <a:rPr lang="en-US" dirty="0"/>
              <a:t>between CPU and GPU</a:t>
            </a:r>
          </a:p>
          <a:p>
            <a:pPr lvl="2"/>
            <a:r>
              <a:rPr lang="en-US" dirty="0">
                <a:solidFill>
                  <a:srgbClr val="00B050"/>
                </a:solidFill>
              </a:rPr>
              <a:t>Overlap of communication and computation</a:t>
            </a:r>
          </a:p>
          <a:p>
            <a:pPr lvl="1"/>
            <a:endParaRPr lang="en-US" dirty="0"/>
          </a:p>
        </p:txBody>
      </p:sp>
      <p:sp>
        <p:nvSpPr>
          <p:cNvPr id="4" name="Marcador de número de diapositiva 3"/>
          <p:cNvSpPr>
            <a:spLocks noGrp="1"/>
          </p:cNvSpPr>
          <p:nvPr>
            <p:ph type="sldNum" sz="quarter" idx="11"/>
          </p:nvPr>
        </p:nvSpPr>
        <p:spPr/>
        <p:txBody>
          <a:bodyPr/>
          <a:lstStyle/>
          <a:p>
            <a:fld id="{323594FA-E141-4234-AE05-360401972BE7}" type="slidenum">
              <a:rPr lang="en-US" altLang="en-US" smtClean="0"/>
              <a:pPr/>
              <a:t>2</a:t>
            </a:fld>
            <a:endParaRPr lang="en-US" altLang="en-US"/>
          </a:p>
        </p:txBody>
      </p:sp>
    </p:spTree>
    <p:extLst>
      <p:ext uri="{BB962C8B-B14F-4D97-AF65-F5344CB8AC3E}">
        <p14:creationId xmlns:p14="http://schemas.microsoft.com/office/powerpoint/2010/main" val="86085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solidFill>
                  <a:srgbClr val="0070C0"/>
                </a:solidFill>
              </a:rPr>
              <a:t>Coalesced Memory Accesses</a:t>
            </a:r>
          </a:p>
        </p:txBody>
      </p:sp>
      <p:sp>
        <p:nvSpPr>
          <p:cNvPr id="7" name="Rectangle 2"/>
          <p:cNvSpPr>
            <a:spLocks noChangeArrowheads="1"/>
          </p:cNvSpPr>
          <p:nvPr/>
        </p:nvSpPr>
        <p:spPr bwMode="auto">
          <a:xfrm>
            <a:off x="4400125" y="2826376"/>
            <a:ext cx="396000" cy="446400"/>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8" name="Rectangle 3"/>
          <p:cNvSpPr>
            <a:spLocks noChangeArrowheads="1"/>
          </p:cNvSpPr>
          <p:nvPr/>
        </p:nvSpPr>
        <p:spPr bwMode="auto">
          <a:xfrm>
            <a:off x="4796125" y="2826376"/>
            <a:ext cx="396000" cy="446400"/>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9" name="Rectangle 4"/>
          <p:cNvSpPr>
            <a:spLocks noChangeArrowheads="1"/>
          </p:cNvSpPr>
          <p:nvPr/>
        </p:nvSpPr>
        <p:spPr bwMode="auto">
          <a:xfrm>
            <a:off x="5192125" y="1487176"/>
            <a:ext cx="396000" cy="446400"/>
          </a:xfrm>
          <a:prstGeom prst="rect">
            <a:avLst/>
          </a:prstGeom>
          <a:solidFill>
            <a:schemeClr val="accent1">
              <a:lumMod val="60000"/>
              <a:lumOff val="40000"/>
            </a:schemeClr>
          </a:solidFill>
          <a:ln w="9525">
            <a:solidFill>
              <a:schemeClr val="tx1"/>
            </a:solidFill>
            <a:miter lim="800000"/>
            <a:headEnd/>
            <a:tailEnd/>
          </a:ln>
          <a:effectLst/>
        </p:spPr>
        <p:txBody>
          <a:bodyPr wrap="none" anchor="ctr">
            <a:prstTxWarp prst="textNoShape">
              <a:avLst/>
            </a:prstTxWarp>
          </a:bodyPr>
          <a:lstStyle/>
          <a:p>
            <a:pPr algn="ctr"/>
            <a:r>
              <a:rPr lang="en-US" sz="1600" dirty="0"/>
              <a:t>M</a:t>
            </a:r>
            <a:r>
              <a:rPr lang="en-US" sz="1600" baseline="-25000" dirty="0"/>
              <a:t>2,0</a:t>
            </a:r>
          </a:p>
        </p:txBody>
      </p:sp>
      <p:sp>
        <p:nvSpPr>
          <p:cNvPr id="10" name="Rectangle 5"/>
          <p:cNvSpPr>
            <a:spLocks noChangeArrowheads="1"/>
          </p:cNvSpPr>
          <p:nvPr/>
        </p:nvSpPr>
        <p:spPr bwMode="auto">
          <a:xfrm>
            <a:off x="4796125" y="2379976"/>
            <a:ext cx="396000" cy="446400"/>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11" name="Rectangle 6"/>
          <p:cNvSpPr>
            <a:spLocks noChangeArrowheads="1"/>
          </p:cNvSpPr>
          <p:nvPr/>
        </p:nvSpPr>
        <p:spPr bwMode="auto">
          <a:xfrm>
            <a:off x="4796125" y="1933576"/>
            <a:ext cx="396000" cy="446400"/>
          </a:xfrm>
          <a:prstGeom prst="rect">
            <a:avLst/>
          </a:prstGeom>
          <a:solidFill>
            <a:srgbClr val="C00000"/>
          </a:solidFill>
          <a:ln w="9525">
            <a:solidFill>
              <a:schemeClr val="tx1"/>
            </a:solidFill>
            <a:miter lim="800000"/>
            <a:headEnd/>
            <a:tailEnd/>
          </a:ln>
          <a:effectLst/>
        </p:spPr>
        <p:txBody>
          <a:bodyPr wrap="none" anchor="ctr">
            <a:prstTxWarp prst="textNoShape">
              <a:avLst/>
            </a:prstTxWarp>
          </a:bodyPr>
          <a:lstStyle/>
          <a:p>
            <a:pPr algn="ctr"/>
            <a:r>
              <a:rPr lang="en-US" sz="1600">
                <a:solidFill>
                  <a:schemeClr val="bg1"/>
                </a:solidFill>
              </a:rPr>
              <a:t>M</a:t>
            </a:r>
            <a:r>
              <a:rPr lang="en-US" sz="1600" baseline="-25000">
                <a:solidFill>
                  <a:schemeClr val="bg1"/>
                </a:solidFill>
              </a:rPr>
              <a:t>1,1</a:t>
            </a:r>
          </a:p>
        </p:txBody>
      </p:sp>
      <p:sp>
        <p:nvSpPr>
          <p:cNvPr id="12" name="Rectangle 7"/>
          <p:cNvSpPr>
            <a:spLocks noChangeArrowheads="1"/>
          </p:cNvSpPr>
          <p:nvPr/>
        </p:nvSpPr>
        <p:spPr bwMode="auto">
          <a:xfrm>
            <a:off x="4796125" y="1487176"/>
            <a:ext cx="396000" cy="446400"/>
          </a:xfrm>
          <a:prstGeom prst="rect">
            <a:avLst/>
          </a:prstGeom>
          <a:solidFill>
            <a:schemeClr val="accent1">
              <a:lumMod val="60000"/>
              <a:lumOff val="40000"/>
            </a:schemeClr>
          </a:solidFill>
          <a:ln w="9525">
            <a:solidFill>
              <a:schemeClr val="tx1"/>
            </a:solidFill>
            <a:miter lim="800000"/>
            <a:headEnd/>
            <a:tailEnd/>
          </a:ln>
          <a:effectLst/>
        </p:spPr>
        <p:txBody>
          <a:bodyPr wrap="none" anchor="ctr">
            <a:prstTxWarp prst="textNoShape">
              <a:avLst/>
            </a:prstTxWarp>
          </a:bodyPr>
          <a:lstStyle/>
          <a:p>
            <a:pPr algn="ctr"/>
            <a:r>
              <a:rPr lang="en-US" sz="1600"/>
              <a:t>M</a:t>
            </a:r>
            <a:r>
              <a:rPr lang="en-US" sz="1600" baseline="-25000"/>
              <a:t>1,0</a:t>
            </a:r>
          </a:p>
        </p:txBody>
      </p:sp>
      <p:sp>
        <p:nvSpPr>
          <p:cNvPr id="13" name="Rectangle 8"/>
          <p:cNvSpPr>
            <a:spLocks noChangeArrowheads="1"/>
          </p:cNvSpPr>
          <p:nvPr/>
        </p:nvSpPr>
        <p:spPr bwMode="auto">
          <a:xfrm>
            <a:off x="4400125" y="1487176"/>
            <a:ext cx="396000" cy="446400"/>
          </a:xfrm>
          <a:prstGeom prst="rect">
            <a:avLst/>
          </a:prstGeom>
          <a:solidFill>
            <a:schemeClr val="accent1">
              <a:lumMod val="60000"/>
              <a:lumOff val="40000"/>
            </a:schemeClr>
          </a:solidFill>
          <a:ln w="9525">
            <a:solidFill>
              <a:schemeClr val="tx1"/>
            </a:solidFill>
            <a:miter lim="800000"/>
            <a:headEnd/>
            <a:tailEnd/>
          </a:ln>
          <a:effectLst/>
        </p:spPr>
        <p:txBody>
          <a:bodyPr wrap="none" anchor="ctr">
            <a:prstTxWarp prst="textNoShape">
              <a:avLst/>
            </a:prstTxWarp>
          </a:bodyPr>
          <a:lstStyle/>
          <a:p>
            <a:pPr algn="ctr"/>
            <a:r>
              <a:rPr lang="en-US" sz="1600" dirty="0"/>
              <a:t>M</a:t>
            </a:r>
            <a:r>
              <a:rPr lang="en-US" sz="1600" baseline="-25000" dirty="0"/>
              <a:t>0,0</a:t>
            </a:r>
          </a:p>
        </p:txBody>
      </p:sp>
      <p:sp>
        <p:nvSpPr>
          <p:cNvPr id="14" name="Rectangle 9"/>
          <p:cNvSpPr>
            <a:spLocks noChangeArrowheads="1"/>
          </p:cNvSpPr>
          <p:nvPr/>
        </p:nvSpPr>
        <p:spPr bwMode="auto">
          <a:xfrm>
            <a:off x="4400125" y="1933576"/>
            <a:ext cx="396000" cy="446400"/>
          </a:xfrm>
          <a:prstGeom prst="rect">
            <a:avLst/>
          </a:prstGeom>
          <a:solidFill>
            <a:srgbClr val="C00000"/>
          </a:solidFill>
          <a:ln w="9525">
            <a:solidFill>
              <a:schemeClr val="tx1"/>
            </a:solidFill>
            <a:miter lim="800000"/>
            <a:headEnd/>
            <a:tailEnd/>
          </a:ln>
          <a:effectLst/>
        </p:spPr>
        <p:txBody>
          <a:bodyPr wrap="none" anchor="ctr">
            <a:prstTxWarp prst="textNoShape">
              <a:avLst/>
            </a:prstTxWarp>
          </a:bodyPr>
          <a:lstStyle/>
          <a:p>
            <a:pPr algn="ctr"/>
            <a:r>
              <a:rPr lang="en-US" sz="1600" dirty="0">
                <a:solidFill>
                  <a:schemeClr val="bg1"/>
                </a:solidFill>
              </a:rPr>
              <a:t>M</a:t>
            </a:r>
            <a:r>
              <a:rPr lang="en-US" sz="1600" baseline="-25000" dirty="0">
                <a:solidFill>
                  <a:schemeClr val="bg1"/>
                </a:solidFill>
              </a:rPr>
              <a:t>0,1</a:t>
            </a:r>
          </a:p>
        </p:txBody>
      </p:sp>
      <p:sp>
        <p:nvSpPr>
          <p:cNvPr id="15" name="Rectangle 10"/>
          <p:cNvSpPr>
            <a:spLocks noChangeArrowheads="1"/>
          </p:cNvSpPr>
          <p:nvPr/>
        </p:nvSpPr>
        <p:spPr bwMode="auto">
          <a:xfrm>
            <a:off x="4400125" y="2379976"/>
            <a:ext cx="396000" cy="446400"/>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16" name="Rectangle 11"/>
          <p:cNvSpPr>
            <a:spLocks noChangeArrowheads="1"/>
          </p:cNvSpPr>
          <p:nvPr/>
        </p:nvSpPr>
        <p:spPr bwMode="auto">
          <a:xfrm>
            <a:off x="5588125" y="1487176"/>
            <a:ext cx="396000" cy="446400"/>
          </a:xfrm>
          <a:prstGeom prst="rect">
            <a:avLst/>
          </a:prstGeom>
          <a:solidFill>
            <a:schemeClr val="accent1">
              <a:lumMod val="60000"/>
              <a:lumOff val="40000"/>
            </a:schemeClr>
          </a:solidFill>
          <a:ln w="9525">
            <a:solidFill>
              <a:schemeClr val="tx1"/>
            </a:solidFill>
            <a:miter lim="800000"/>
            <a:headEnd/>
            <a:tailEnd/>
          </a:ln>
          <a:effectLst/>
        </p:spPr>
        <p:txBody>
          <a:bodyPr wrap="none" anchor="ctr">
            <a:prstTxWarp prst="textNoShape">
              <a:avLst/>
            </a:prstTxWarp>
          </a:bodyPr>
          <a:lstStyle/>
          <a:p>
            <a:pPr algn="ctr"/>
            <a:r>
              <a:rPr lang="en-US" sz="1600"/>
              <a:t>M</a:t>
            </a:r>
            <a:r>
              <a:rPr lang="en-US" sz="1600" baseline="-25000"/>
              <a:t>3,0</a:t>
            </a:r>
          </a:p>
        </p:txBody>
      </p:sp>
      <p:sp>
        <p:nvSpPr>
          <p:cNvPr id="17" name="Rectangle 12"/>
          <p:cNvSpPr>
            <a:spLocks noChangeArrowheads="1"/>
          </p:cNvSpPr>
          <p:nvPr/>
        </p:nvSpPr>
        <p:spPr bwMode="auto">
          <a:xfrm>
            <a:off x="5192125" y="2826376"/>
            <a:ext cx="396000" cy="446400"/>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18" name="Rectangle 13"/>
          <p:cNvSpPr>
            <a:spLocks noChangeArrowheads="1"/>
          </p:cNvSpPr>
          <p:nvPr/>
        </p:nvSpPr>
        <p:spPr bwMode="auto">
          <a:xfrm>
            <a:off x="5192125" y="2379976"/>
            <a:ext cx="396000" cy="446400"/>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19" name="Rectangle 14"/>
          <p:cNvSpPr>
            <a:spLocks noChangeArrowheads="1"/>
          </p:cNvSpPr>
          <p:nvPr/>
        </p:nvSpPr>
        <p:spPr bwMode="auto">
          <a:xfrm>
            <a:off x="5192125" y="1933576"/>
            <a:ext cx="396000" cy="446400"/>
          </a:xfrm>
          <a:prstGeom prst="rect">
            <a:avLst/>
          </a:prstGeom>
          <a:solidFill>
            <a:srgbClr val="C00000"/>
          </a:solidFill>
          <a:ln w="9525">
            <a:solidFill>
              <a:schemeClr val="tx1"/>
            </a:solidFill>
            <a:miter lim="800000"/>
            <a:headEnd/>
            <a:tailEnd/>
          </a:ln>
          <a:effectLst/>
        </p:spPr>
        <p:txBody>
          <a:bodyPr wrap="none" anchor="ctr">
            <a:prstTxWarp prst="textNoShape">
              <a:avLst/>
            </a:prstTxWarp>
          </a:bodyPr>
          <a:lstStyle/>
          <a:p>
            <a:pPr algn="ctr"/>
            <a:r>
              <a:rPr lang="en-US" sz="1600">
                <a:solidFill>
                  <a:schemeClr val="bg1"/>
                </a:solidFill>
              </a:rPr>
              <a:t>M</a:t>
            </a:r>
            <a:r>
              <a:rPr lang="en-US" sz="1600" baseline="-25000">
                <a:solidFill>
                  <a:schemeClr val="bg1"/>
                </a:solidFill>
              </a:rPr>
              <a:t>2,1</a:t>
            </a:r>
          </a:p>
        </p:txBody>
      </p:sp>
      <p:sp>
        <p:nvSpPr>
          <p:cNvPr id="20" name="Rectangle 15"/>
          <p:cNvSpPr>
            <a:spLocks noChangeArrowheads="1"/>
          </p:cNvSpPr>
          <p:nvPr/>
        </p:nvSpPr>
        <p:spPr bwMode="auto">
          <a:xfrm>
            <a:off x="5588125" y="2826376"/>
            <a:ext cx="396000" cy="446400"/>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21" name="Rectangle 16"/>
          <p:cNvSpPr>
            <a:spLocks noChangeArrowheads="1"/>
          </p:cNvSpPr>
          <p:nvPr/>
        </p:nvSpPr>
        <p:spPr bwMode="auto">
          <a:xfrm>
            <a:off x="5588125" y="2379976"/>
            <a:ext cx="396000" cy="446400"/>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22" name="Rectangle 17"/>
          <p:cNvSpPr>
            <a:spLocks noChangeArrowheads="1"/>
          </p:cNvSpPr>
          <p:nvPr/>
        </p:nvSpPr>
        <p:spPr bwMode="auto">
          <a:xfrm>
            <a:off x="5588125" y="1933576"/>
            <a:ext cx="396000" cy="446400"/>
          </a:xfrm>
          <a:prstGeom prst="rect">
            <a:avLst/>
          </a:prstGeom>
          <a:solidFill>
            <a:srgbClr val="C00000"/>
          </a:solidFill>
          <a:ln w="9525">
            <a:solidFill>
              <a:schemeClr val="tx1"/>
            </a:solidFill>
            <a:miter lim="800000"/>
            <a:headEnd/>
            <a:tailEnd/>
          </a:ln>
          <a:effectLst/>
        </p:spPr>
        <p:txBody>
          <a:bodyPr wrap="none" anchor="ctr">
            <a:prstTxWarp prst="textNoShape">
              <a:avLst/>
            </a:prstTxWarp>
          </a:bodyPr>
          <a:lstStyle/>
          <a:p>
            <a:pPr algn="ctr"/>
            <a:r>
              <a:rPr lang="en-US" sz="1600">
                <a:solidFill>
                  <a:schemeClr val="bg1"/>
                </a:solidFill>
              </a:rPr>
              <a:t>M</a:t>
            </a:r>
            <a:r>
              <a:rPr lang="en-US" sz="1600" baseline="-25000">
                <a:solidFill>
                  <a:schemeClr val="bg1"/>
                </a:solidFill>
              </a:rPr>
              <a:t>3,1</a:t>
            </a:r>
          </a:p>
        </p:txBody>
      </p:sp>
      <p:sp>
        <p:nvSpPr>
          <p:cNvPr id="23" name="Rectangle 19"/>
          <p:cNvSpPr>
            <a:spLocks noChangeArrowheads="1"/>
          </p:cNvSpPr>
          <p:nvPr/>
        </p:nvSpPr>
        <p:spPr bwMode="auto">
          <a:xfrm>
            <a:off x="1509875" y="5430375"/>
            <a:ext cx="396000" cy="446400"/>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24" name="Rectangle 20"/>
          <p:cNvSpPr>
            <a:spLocks noChangeArrowheads="1"/>
          </p:cNvSpPr>
          <p:nvPr/>
        </p:nvSpPr>
        <p:spPr bwMode="auto">
          <a:xfrm>
            <a:off x="1905875" y="5430375"/>
            <a:ext cx="396000" cy="446400"/>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25" name="Rectangle 21"/>
          <p:cNvSpPr>
            <a:spLocks noChangeArrowheads="1"/>
          </p:cNvSpPr>
          <p:nvPr/>
        </p:nvSpPr>
        <p:spPr bwMode="auto">
          <a:xfrm>
            <a:off x="2301875" y="5430375"/>
            <a:ext cx="396000" cy="446400"/>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26" name="Rectangle 22"/>
          <p:cNvSpPr>
            <a:spLocks noChangeArrowheads="1"/>
          </p:cNvSpPr>
          <p:nvPr/>
        </p:nvSpPr>
        <p:spPr bwMode="auto">
          <a:xfrm>
            <a:off x="2697875" y="5430375"/>
            <a:ext cx="396000" cy="446400"/>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27" name="Rectangle 23"/>
          <p:cNvSpPr>
            <a:spLocks noChangeArrowheads="1"/>
          </p:cNvSpPr>
          <p:nvPr/>
        </p:nvSpPr>
        <p:spPr bwMode="auto">
          <a:xfrm>
            <a:off x="3093875" y="5430375"/>
            <a:ext cx="396000" cy="446400"/>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28" name="Rectangle 24"/>
          <p:cNvSpPr>
            <a:spLocks noChangeArrowheads="1"/>
          </p:cNvSpPr>
          <p:nvPr/>
        </p:nvSpPr>
        <p:spPr bwMode="auto">
          <a:xfrm>
            <a:off x="3489875" y="5430375"/>
            <a:ext cx="396000" cy="446400"/>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29" name="Rectangle 25"/>
          <p:cNvSpPr>
            <a:spLocks noChangeArrowheads="1"/>
          </p:cNvSpPr>
          <p:nvPr/>
        </p:nvSpPr>
        <p:spPr bwMode="auto">
          <a:xfrm>
            <a:off x="3885875" y="5430375"/>
            <a:ext cx="396000" cy="446400"/>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30" name="Rectangle 26"/>
          <p:cNvSpPr>
            <a:spLocks noChangeArrowheads="1"/>
          </p:cNvSpPr>
          <p:nvPr/>
        </p:nvSpPr>
        <p:spPr bwMode="auto">
          <a:xfrm>
            <a:off x="4281875" y="5430375"/>
            <a:ext cx="396000" cy="446400"/>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31" name="Rectangle 27"/>
          <p:cNvSpPr>
            <a:spLocks noChangeArrowheads="1"/>
          </p:cNvSpPr>
          <p:nvPr/>
        </p:nvSpPr>
        <p:spPr bwMode="auto">
          <a:xfrm>
            <a:off x="4677875" y="5430375"/>
            <a:ext cx="396000" cy="446400"/>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32" name="Rectangle 28"/>
          <p:cNvSpPr>
            <a:spLocks noChangeArrowheads="1"/>
          </p:cNvSpPr>
          <p:nvPr/>
        </p:nvSpPr>
        <p:spPr bwMode="auto">
          <a:xfrm>
            <a:off x="5073875" y="5430375"/>
            <a:ext cx="396000" cy="446400"/>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33" name="Rectangle 29"/>
          <p:cNvSpPr>
            <a:spLocks noChangeArrowheads="1"/>
          </p:cNvSpPr>
          <p:nvPr/>
        </p:nvSpPr>
        <p:spPr bwMode="auto">
          <a:xfrm>
            <a:off x="5469875" y="5430375"/>
            <a:ext cx="396000" cy="446400"/>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34" name="Rectangle 30"/>
          <p:cNvSpPr>
            <a:spLocks noChangeArrowheads="1"/>
          </p:cNvSpPr>
          <p:nvPr/>
        </p:nvSpPr>
        <p:spPr bwMode="auto">
          <a:xfrm>
            <a:off x="5865875" y="5430375"/>
            <a:ext cx="396000" cy="446400"/>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35" name="Rectangle 31"/>
          <p:cNvSpPr>
            <a:spLocks noChangeArrowheads="1"/>
          </p:cNvSpPr>
          <p:nvPr/>
        </p:nvSpPr>
        <p:spPr bwMode="auto">
          <a:xfrm>
            <a:off x="2301875" y="5430375"/>
            <a:ext cx="396000" cy="446400"/>
          </a:xfrm>
          <a:prstGeom prst="rect">
            <a:avLst/>
          </a:prstGeom>
          <a:solidFill>
            <a:schemeClr val="accent1">
              <a:lumMod val="60000"/>
              <a:lumOff val="40000"/>
            </a:schemeClr>
          </a:solidFill>
          <a:ln w="9525">
            <a:solidFill>
              <a:schemeClr val="tx1"/>
            </a:solidFill>
            <a:miter lim="800000"/>
            <a:headEnd/>
            <a:tailEnd/>
          </a:ln>
          <a:effectLst/>
        </p:spPr>
        <p:txBody>
          <a:bodyPr wrap="none" anchor="ctr">
            <a:prstTxWarp prst="textNoShape">
              <a:avLst/>
            </a:prstTxWarp>
          </a:bodyPr>
          <a:lstStyle/>
          <a:p>
            <a:pPr algn="ctr"/>
            <a:r>
              <a:rPr lang="en-US" sz="1600"/>
              <a:t>M</a:t>
            </a:r>
            <a:r>
              <a:rPr lang="en-US" sz="1600" baseline="-25000"/>
              <a:t>2,0</a:t>
            </a:r>
          </a:p>
        </p:txBody>
      </p:sp>
      <p:sp>
        <p:nvSpPr>
          <p:cNvPr id="36" name="Rectangle 32"/>
          <p:cNvSpPr>
            <a:spLocks noChangeArrowheads="1"/>
          </p:cNvSpPr>
          <p:nvPr/>
        </p:nvSpPr>
        <p:spPr bwMode="auto">
          <a:xfrm>
            <a:off x="1905875" y="5430375"/>
            <a:ext cx="396000" cy="446400"/>
          </a:xfrm>
          <a:prstGeom prst="rect">
            <a:avLst/>
          </a:prstGeom>
          <a:solidFill>
            <a:schemeClr val="accent1">
              <a:lumMod val="60000"/>
              <a:lumOff val="40000"/>
            </a:schemeClr>
          </a:solidFill>
          <a:ln w="9525">
            <a:solidFill>
              <a:schemeClr val="tx1"/>
            </a:solidFill>
            <a:miter lim="800000"/>
            <a:headEnd/>
            <a:tailEnd/>
          </a:ln>
          <a:effectLst/>
        </p:spPr>
        <p:txBody>
          <a:bodyPr wrap="none" anchor="ctr">
            <a:prstTxWarp prst="textNoShape">
              <a:avLst/>
            </a:prstTxWarp>
          </a:bodyPr>
          <a:lstStyle/>
          <a:p>
            <a:pPr algn="ctr"/>
            <a:r>
              <a:rPr lang="en-US" sz="1600"/>
              <a:t>M</a:t>
            </a:r>
            <a:r>
              <a:rPr lang="en-US" sz="1600" baseline="-25000"/>
              <a:t>1,0</a:t>
            </a:r>
          </a:p>
        </p:txBody>
      </p:sp>
      <p:sp>
        <p:nvSpPr>
          <p:cNvPr id="37" name="Rectangle 33"/>
          <p:cNvSpPr>
            <a:spLocks noChangeArrowheads="1"/>
          </p:cNvSpPr>
          <p:nvPr/>
        </p:nvSpPr>
        <p:spPr bwMode="auto">
          <a:xfrm>
            <a:off x="1509875" y="5430375"/>
            <a:ext cx="396000" cy="446400"/>
          </a:xfrm>
          <a:prstGeom prst="rect">
            <a:avLst/>
          </a:prstGeom>
          <a:solidFill>
            <a:schemeClr val="accent1">
              <a:lumMod val="60000"/>
              <a:lumOff val="40000"/>
            </a:schemeClr>
          </a:solidFill>
          <a:ln w="9525">
            <a:solidFill>
              <a:schemeClr val="tx1"/>
            </a:solidFill>
            <a:miter lim="800000"/>
            <a:headEnd/>
            <a:tailEnd/>
          </a:ln>
          <a:effectLst/>
        </p:spPr>
        <p:txBody>
          <a:bodyPr wrap="none" anchor="ctr">
            <a:prstTxWarp prst="textNoShape">
              <a:avLst/>
            </a:prstTxWarp>
          </a:bodyPr>
          <a:lstStyle/>
          <a:p>
            <a:pPr algn="ctr"/>
            <a:r>
              <a:rPr lang="en-US" sz="1600"/>
              <a:t>M</a:t>
            </a:r>
            <a:r>
              <a:rPr lang="en-US" sz="1600" baseline="-25000"/>
              <a:t>0,0</a:t>
            </a:r>
          </a:p>
        </p:txBody>
      </p:sp>
      <p:sp>
        <p:nvSpPr>
          <p:cNvPr id="38" name="Rectangle 34"/>
          <p:cNvSpPr>
            <a:spLocks noChangeArrowheads="1"/>
          </p:cNvSpPr>
          <p:nvPr/>
        </p:nvSpPr>
        <p:spPr bwMode="auto">
          <a:xfrm>
            <a:off x="2697875" y="5430375"/>
            <a:ext cx="396000" cy="446400"/>
          </a:xfrm>
          <a:prstGeom prst="rect">
            <a:avLst/>
          </a:prstGeom>
          <a:solidFill>
            <a:schemeClr val="accent1">
              <a:lumMod val="60000"/>
              <a:lumOff val="40000"/>
            </a:schemeClr>
          </a:solidFill>
          <a:ln w="9525">
            <a:solidFill>
              <a:schemeClr val="tx1"/>
            </a:solidFill>
            <a:miter lim="800000"/>
            <a:headEnd/>
            <a:tailEnd/>
          </a:ln>
          <a:effectLst/>
        </p:spPr>
        <p:txBody>
          <a:bodyPr wrap="none" anchor="ctr">
            <a:prstTxWarp prst="textNoShape">
              <a:avLst/>
            </a:prstTxWarp>
          </a:bodyPr>
          <a:lstStyle/>
          <a:p>
            <a:pPr algn="ctr"/>
            <a:r>
              <a:rPr lang="en-US" sz="1600"/>
              <a:t>M</a:t>
            </a:r>
            <a:r>
              <a:rPr lang="en-US" sz="1600" baseline="-25000"/>
              <a:t>3,0</a:t>
            </a:r>
          </a:p>
        </p:txBody>
      </p:sp>
      <p:sp>
        <p:nvSpPr>
          <p:cNvPr id="39" name="Rectangle 35"/>
          <p:cNvSpPr>
            <a:spLocks noChangeArrowheads="1"/>
          </p:cNvSpPr>
          <p:nvPr/>
        </p:nvSpPr>
        <p:spPr bwMode="auto">
          <a:xfrm>
            <a:off x="3489875" y="5430375"/>
            <a:ext cx="396000" cy="446400"/>
          </a:xfrm>
          <a:prstGeom prst="rect">
            <a:avLst/>
          </a:prstGeom>
          <a:solidFill>
            <a:srgbClr val="C00000"/>
          </a:solidFill>
          <a:ln w="9525">
            <a:solidFill>
              <a:schemeClr val="tx1"/>
            </a:solidFill>
            <a:miter lim="800000"/>
            <a:headEnd/>
            <a:tailEnd/>
          </a:ln>
          <a:effectLst/>
        </p:spPr>
        <p:txBody>
          <a:bodyPr wrap="none" anchor="ctr">
            <a:prstTxWarp prst="textNoShape">
              <a:avLst/>
            </a:prstTxWarp>
          </a:bodyPr>
          <a:lstStyle/>
          <a:p>
            <a:pPr algn="ctr"/>
            <a:r>
              <a:rPr lang="en-US" sz="1600">
                <a:solidFill>
                  <a:schemeClr val="bg1"/>
                </a:solidFill>
              </a:rPr>
              <a:t>M</a:t>
            </a:r>
            <a:r>
              <a:rPr lang="en-US" sz="1600" baseline="-25000">
                <a:solidFill>
                  <a:schemeClr val="bg1"/>
                </a:solidFill>
              </a:rPr>
              <a:t>1,1</a:t>
            </a:r>
          </a:p>
        </p:txBody>
      </p:sp>
      <p:sp>
        <p:nvSpPr>
          <p:cNvPr id="40" name="Rectangle 36"/>
          <p:cNvSpPr>
            <a:spLocks noChangeArrowheads="1"/>
          </p:cNvSpPr>
          <p:nvPr/>
        </p:nvSpPr>
        <p:spPr bwMode="auto">
          <a:xfrm>
            <a:off x="3093875" y="5430375"/>
            <a:ext cx="396000" cy="446400"/>
          </a:xfrm>
          <a:prstGeom prst="rect">
            <a:avLst/>
          </a:prstGeom>
          <a:solidFill>
            <a:srgbClr val="C00000"/>
          </a:solidFill>
          <a:ln w="9525">
            <a:solidFill>
              <a:schemeClr val="tx1"/>
            </a:solidFill>
            <a:miter lim="800000"/>
            <a:headEnd/>
            <a:tailEnd/>
          </a:ln>
          <a:effectLst/>
        </p:spPr>
        <p:txBody>
          <a:bodyPr wrap="none" anchor="ctr">
            <a:prstTxWarp prst="textNoShape">
              <a:avLst/>
            </a:prstTxWarp>
          </a:bodyPr>
          <a:lstStyle/>
          <a:p>
            <a:pPr algn="ctr"/>
            <a:r>
              <a:rPr lang="en-US" sz="1600">
                <a:solidFill>
                  <a:schemeClr val="bg1"/>
                </a:solidFill>
              </a:rPr>
              <a:t>M</a:t>
            </a:r>
            <a:r>
              <a:rPr lang="en-US" sz="1600" baseline="-25000">
                <a:solidFill>
                  <a:schemeClr val="bg1"/>
                </a:solidFill>
              </a:rPr>
              <a:t>0,1</a:t>
            </a:r>
          </a:p>
        </p:txBody>
      </p:sp>
      <p:sp>
        <p:nvSpPr>
          <p:cNvPr id="41" name="Rectangle 37"/>
          <p:cNvSpPr>
            <a:spLocks noChangeArrowheads="1"/>
          </p:cNvSpPr>
          <p:nvPr/>
        </p:nvSpPr>
        <p:spPr bwMode="auto">
          <a:xfrm>
            <a:off x="3885875" y="5430375"/>
            <a:ext cx="396000" cy="446400"/>
          </a:xfrm>
          <a:prstGeom prst="rect">
            <a:avLst/>
          </a:prstGeom>
          <a:solidFill>
            <a:srgbClr val="C00000"/>
          </a:solidFill>
          <a:ln w="9525">
            <a:solidFill>
              <a:schemeClr val="tx1"/>
            </a:solidFill>
            <a:miter lim="800000"/>
            <a:headEnd/>
            <a:tailEnd/>
          </a:ln>
          <a:effectLst/>
        </p:spPr>
        <p:txBody>
          <a:bodyPr wrap="none" anchor="ctr">
            <a:prstTxWarp prst="textNoShape">
              <a:avLst/>
            </a:prstTxWarp>
          </a:bodyPr>
          <a:lstStyle/>
          <a:p>
            <a:pPr algn="ctr"/>
            <a:r>
              <a:rPr lang="en-US" sz="1600">
                <a:solidFill>
                  <a:schemeClr val="bg1"/>
                </a:solidFill>
              </a:rPr>
              <a:t>M</a:t>
            </a:r>
            <a:r>
              <a:rPr lang="en-US" sz="1600" baseline="-25000">
                <a:solidFill>
                  <a:schemeClr val="bg1"/>
                </a:solidFill>
              </a:rPr>
              <a:t>2,1</a:t>
            </a:r>
          </a:p>
        </p:txBody>
      </p:sp>
      <p:sp>
        <p:nvSpPr>
          <p:cNvPr id="42" name="Rectangle 38"/>
          <p:cNvSpPr>
            <a:spLocks noChangeArrowheads="1"/>
          </p:cNvSpPr>
          <p:nvPr/>
        </p:nvSpPr>
        <p:spPr bwMode="auto">
          <a:xfrm>
            <a:off x="4281875" y="5430375"/>
            <a:ext cx="396000" cy="446400"/>
          </a:xfrm>
          <a:prstGeom prst="rect">
            <a:avLst/>
          </a:prstGeom>
          <a:solidFill>
            <a:srgbClr val="C00000"/>
          </a:solidFill>
          <a:ln w="9525">
            <a:solidFill>
              <a:schemeClr val="tx1"/>
            </a:solidFill>
            <a:miter lim="800000"/>
            <a:headEnd/>
            <a:tailEnd/>
          </a:ln>
          <a:effectLst/>
        </p:spPr>
        <p:txBody>
          <a:bodyPr wrap="none" anchor="ctr">
            <a:prstTxWarp prst="textNoShape">
              <a:avLst/>
            </a:prstTxWarp>
          </a:bodyPr>
          <a:lstStyle/>
          <a:p>
            <a:pPr algn="ctr"/>
            <a:r>
              <a:rPr lang="en-US" sz="1600">
                <a:solidFill>
                  <a:schemeClr val="bg1"/>
                </a:solidFill>
              </a:rPr>
              <a:t>M</a:t>
            </a:r>
            <a:r>
              <a:rPr lang="en-US" sz="1600" baseline="-25000">
                <a:solidFill>
                  <a:schemeClr val="bg1"/>
                </a:solidFill>
              </a:rPr>
              <a:t>3,1</a:t>
            </a:r>
          </a:p>
        </p:txBody>
      </p:sp>
      <p:sp>
        <p:nvSpPr>
          <p:cNvPr id="43" name="Rectangle 39"/>
          <p:cNvSpPr>
            <a:spLocks noChangeArrowheads="1"/>
          </p:cNvSpPr>
          <p:nvPr/>
        </p:nvSpPr>
        <p:spPr bwMode="auto">
          <a:xfrm>
            <a:off x="5073875" y="5430375"/>
            <a:ext cx="396000" cy="446400"/>
          </a:xfrm>
          <a:prstGeom prst="rect">
            <a:avLst/>
          </a:prstGeom>
          <a:solidFill>
            <a:srgbClr val="0070C0"/>
          </a:solidFill>
          <a:ln w="9525">
            <a:solidFill>
              <a:schemeClr val="tx1"/>
            </a:solidFill>
            <a:miter lim="800000"/>
            <a:headEnd/>
            <a:tailEnd/>
          </a:ln>
          <a:effectLst/>
        </p:spPr>
        <p:txBody>
          <a:bodyPr wrap="none" anchor="ctr">
            <a:prstTxWarp prst="textNoShape">
              <a:avLst/>
            </a:prstTxWarp>
          </a:bodyPr>
          <a:lstStyle/>
          <a:p>
            <a:pPr algn="ctr"/>
            <a:r>
              <a:rPr lang="en-US" sz="1600">
                <a:solidFill>
                  <a:schemeClr val="bg1"/>
                </a:solidFill>
              </a:rPr>
              <a:t>M</a:t>
            </a:r>
            <a:r>
              <a:rPr lang="en-US" sz="1600" baseline="-25000">
                <a:solidFill>
                  <a:schemeClr val="bg1"/>
                </a:solidFill>
              </a:rPr>
              <a:t>1,2</a:t>
            </a:r>
          </a:p>
        </p:txBody>
      </p:sp>
      <p:sp>
        <p:nvSpPr>
          <p:cNvPr id="44" name="Rectangle 40"/>
          <p:cNvSpPr>
            <a:spLocks noChangeArrowheads="1"/>
          </p:cNvSpPr>
          <p:nvPr/>
        </p:nvSpPr>
        <p:spPr bwMode="auto">
          <a:xfrm>
            <a:off x="4677875" y="5430375"/>
            <a:ext cx="396000" cy="446400"/>
          </a:xfrm>
          <a:prstGeom prst="rect">
            <a:avLst/>
          </a:prstGeom>
          <a:solidFill>
            <a:srgbClr val="0070C0"/>
          </a:solidFill>
          <a:ln w="9525">
            <a:solidFill>
              <a:schemeClr val="tx1"/>
            </a:solidFill>
            <a:miter lim="800000"/>
            <a:headEnd/>
            <a:tailEnd/>
          </a:ln>
          <a:effectLst/>
        </p:spPr>
        <p:txBody>
          <a:bodyPr wrap="none" anchor="ctr">
            <a:prstTxWarp prst="textNoShape">
              <a:avLst/>
            </a:prstTxWarp>
          </a:bodyPr>
          <a:lstStyle/>
          <a:p>
            <a:pPr algn="ctr"/>
            <a:r>
              <a:rPr lang="en-US" sz="1600">
                <a:solidFill>
                  <a:schemeClr val="bg1"/>
                </a:solidFill>
              </a:rPr>
              <a:t>M</a:t>
            </a:r>
            <a:r>
              <a:rPr lang="en-US" sz="1600" baseline="-25000">
                <a:solidFill>
                  <a:schemeClr val="bg1"/>
                </a:solidFill>
              </a:rPr>
              <a:t>0,2</a:t>
            </a:r>
          </a:p>
        </p:txBody>
      </p:sp>
      <p:sp>
        <p:nvSpPr>
          <p:cNvPr id="45" name="Rectangle 41"/>
          <p:cNvSpPr>
            <a:spLocks noChangeArrowheads="1"/>
          </p:cNvSpPr>
          <p:nvPr/>
        </p:nvSpPr>
        <p:spPr bwMode="auto">
          <a:xfrm>
            <a:off x="5469875" y="5430375"/>
            <a:ext cx="396000" cy="446400"/>
          </a:xfrm>
          <a:prstGeom prst="rect">
            <a:avLst/>
          </a:prstGeom>
          <a:solidFill>
            <a:srgbClr val="0070C0"/>
          </a:solidFill>
          <a:ln w="9525">
            <a:solidFill>
              <a:schemeClr val="tx1"/>
            </a:solidFill>
            <a:miter lim="800000"/>
            <a:headEnd/>
            <a:tailEnd/>
          </a:ln>
          <a:effectLst/>
        </p:spPr>
        <p:txBody>
          <a:bodyPr wrap="none" anchor="ctr">
            <a:prstTxWarp prst="textNoShape">
              <a:avLst/>
            </a:prstTxWarp>
          </a:bodyPr>
          <a:lstStyle/>
          <a:p>
            <a:pPr algn="ctr"/>
            <a:r>
              <a:rPr lang="en-US" sz="1600">
                <a:solidFill>
                  <a:schemeClr val="bg1"/>
                </a:solidFill>
              </a:rPr>
              <a:t>M</a:t>
            </a:r>
            <a:r>
              <a:rPr lang="en-US" sz="1600" baseline="-25000">
                <a:solidFill>
                  <a:schemeClr val="bg1"/>
                </a:solidFill>
              </a:rPr>
              <a:t>2,2</a:t>
            </a:r>
          </a:p>
        </p:txBody>
      </p:sp>
      <p:sp>
        <p:nvSpPr>
          <p:cNvPr id="46" name="Rectangle 42"/>
          <p:cNvSpPr>
            <a:spLocks noChangeArrowheads="1"/>
          </p:cNvSpPr>
          <p:nvPr/>
        </p:nvSpPr>
        <p:spPr bwMode="auto">
          <a:xfrm>
            <a:off x="5865875" y="5430375"/>
            <a:ext cx="396000" cy="446400"/>
          </a:xfrm>
          <a:prstGeom prst="rect">
            <a:avLst/>
          </a:prstGeom>
          <a:solidFill>
            <a:srgbClr val="0070C0"/>
          </a:solidFill>
          <a:ln w="9525">
            <a:solidFill>
              <a:schemeClr val="tx1"/>
            </a:solidFill>
            <a:miter lim="800000"/>
            <a:headEnd/>
            <a:tailEnd/>
          </a:ln>
          <a:effectLst/>
        </p:spPr>
        <p:txBody>
          <a:bodyPr wrap="none" anchor="ctr">
            <a:prstTxWarp prst="textNoShape">
              <a:avLst/>
            </a:prstTxWarp>
          </a:bodyPr>
          <a:lstStyle/>
          <a:p>
            <a:pPr algn="ctr"/>
            <a:r>
              <a:rPr lang="en-US" sz="1600">
                <a:solidFill>
                  <a:schemeClr val="bg1"/>
                </a:solidFill>
              </a:rPr>
              <a:t>M</a:t>
            </a:r>
            <a:r>
              <a:rPr lang="en-US" sz="1600" baseline="-25000">
                <a:solidFill>
                  <a:schemeClr val="bg1"/>
                </a:solidFill>
              </a:rPr>
              <a:t>3,2</a:t>
            </a:r>
          </a:p>
        </p:txBody>
      </p:sp>
      <p:sp>
        <p:nvSpPr>
          <p:cNvPr id="47" name="Rectangle 43"/>
          <p:cNvSpPr>
            <a:spLocks noChangeArrowheads="1"/>
          </p:cNvSpPr>
          <p:nvPr/>
        </p:nvSpPr>
        <p:spPr bwMode="auto">
          <a:xfrm>
            <a:off x="4400125" y="2379976"/>
            <a:ext cx="396000" cy="446400"/>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48" name="Rectangle 44"/>
          <p:cNvSpPr>
            <a:spLocks noChangeArrowheads="1"/>
          </p:cNvSpPr>
          <p:nvPr/>
        </p:nvSpPr>
        <p:spPr bwMode="auto">
          <a:xfrm>
            <a:off x="4796125" y="2379976"/>
            <a:ext cx="396000" cy="446400"/>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49" name="Rectangle 45"/>
          <p:cNvSpPr>
            <a:spLocks noChangeArrowheads="1"/>
          </p:cNvSpPr>
          <p:nvPr/>
        </p:nvSpPr>
        <p:spPr bwMode="auto">
          <a:xfrm>
            <a:off x="5192125" y="2379976"/>
            <a:ext cx="396000" cy="446400"/>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50" name="Rectangle 46"/>
          <p:cNvSpPr>
            <a:spLocks noChangeArrowheads="1"/>
          </p:cNvSpPr>
          <p:nvPr/>
        </p:nvSpPr>
        <p:spPr bwMode="auto">
          <a:xfrm>
            <a:off x="5588125" y="2379976"/>
            <a:ext cx="396000" cy="446400"/>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51" name="Rectangle 47"/>
          <p:cNvSpPr>
            <a:spLocks noChangeArrowheads="1"/>
          </p:cNvSpPr>
          <p:nvPr/>
        </p:nvSpPr>
        <p:spPr bwMode="auto">
          <a:xfrm>
            <a:off x="4796125" y="2379976"/>
            <a:ext cx="396000" cy="446400"/>
          </a:xfrm>
          <a:prstGeom prst="rect">
            <a:avLst/>
          </a:prstGeom>
          <a:solidFill>
            <a:srgbClr val="0070C0"/>
          </a:solidFill>
          <a:ln w="9525">
            <a:solidFill>
              <a:schemeClr val="tx1"/>
            </a:solidFill>
            <a:miter lim="800000"/>
            <a:headEnd/>
            <a:tailEnd/>
          </a:ln>
          <a:effectLst/>
        </p:spPr>
        <p:txBody>
          <a:bodyPr wrap="none" anchor="ctr">
            <a:prstTxWarp prst="textNoShape">
              <a:avLst/>
            </a:prstTxWarp>
          </a:bodyPr>
          <a:lstStyle/>
          <a:p>
            <a:pPr algn="ctr"/>
            <a:r>
              <a:rPr lang="en-US" sz="1600">
                <a:solidFill>
                  <a:schemeClr val="bg1"/>
                </a:solidFill>
              </a:rPr>
              <a:t>M</a:t>
            </a:r>
            <a:r>
              <a:rPr lang="en-US" sz="1600" baseline="-25000">
                <a:solidFill>
                  <a:schemeClr val="bg1"/>
                </a:solidFill>
              </a:rPr>
              <a:t>1,2</a:t>
            </a:r>
          </a:p>
        </p:txBody>
      </p:sp>
      <p:sp>
        <p:nvSpPr>
          <p:cNvPr id="52" name="Rectangle 48"/>
          <p:cNvSpPr>
            <a:spLocks noChangeArrowheads="1"/>
          </p:cNvSpPr>
          <p:nvPr/>
        </p:nvSpPr>
        <p:spPr bwMode="auto">
          <a:xfrm>
            <a:off x="4400125" y="2379976"/>
            <a:ext cx="396000" cy="446400"/>
          </a:xfrm>
          <a:prstGeom prst="rect">
            <a:avLst/>
          </a:prstGeom>
          <a:solidFill>
            <a:srgbClr val="0070C0"/>
          </a:solidFill>
          <a:ln w="9525">
            <a:solidFill>
              <a:schemeClr val="tx1"/>
            </a:solidFill>
            <a:miter lim="800000"/>
            <a:headEnd/>
            <a:tailEnd/>
          </a:ln>
          <a:effectLst/>
        </p:spPr>
        <p:txBody>
          <a:bodyPr wrap="none" anchor="ctr">
            <a:prstTxWarp prst="textNoShape">
              <a:avLst/>
            </a:prstTxWarp>
          </a:bodyPr>
          <a:lstStyle/>
          <a:p>
            <a:pPr algn="ctr"/>
            <a:r>
              <a:rPr lang="en-US" sz="1600" dirty="0">
                <a:solidFill>
                  <a:schemeClr val="bg1"/>
                </a:solidFill>
              </a:rPr>
              <a:t>M</a:t>
            </a:r>
            <a:r>
              <a:rPr lang="en-US" sz="1600" baseline="-25000" dirty="0">
                <a:solidFill>
                  <a:schemeClr val="bg1"/>
                </a:solidFill>
              </a:rPr>
              <a:t>0,2</a:t>
            </a:r>
          </a:p>
        </p:txBody>
      </p:sp>
      <p:sp>
        <p:nvSpPr>
          <p:cNvPr id="53" name="Rectangle 49"/>
          <p:cNvSpPr>
            <a:spLocks noChangeArrowheads="1"/>
          </p:cNvSpPr>
          <p:nvPr/>
        </p:nvSpPr>
        <p:spPr bwMode="auto">
          <a:xfrm>
            <a:off x="5192125" y="2379976"/>
            <a:ext cx="396000" cy="446400"/>
          </a:xfrm>
          <a:prstGeom prst="rect">
            <a:avLst/>
          </a:prstGeom>
          <a:solidFill>
            <a:srgbClr val="0070C0"/>
          </a:solidFill>
          <a:ln w="9525">
            <a:solidFill>
              <a:schemeClr val="tx1"/>
            </a:solidFill>
            <a:miter lim="800000"/>
            <a:headEnd/>
            <a:tailEnd/>
          </a:ln>
          <a:effectLst/>
        </p:spPr>
        <p:txBody>
          <a:bodyPr wrap="none" anchor="ctr">
            <a:prstTxWarp prst="textNoShape">
              <a:avLst/>
            </a:prstTxWarp>
          </a:bodyPr>
          <a:lstStyle/>
          <a:p>
            <a:pPr algn="ctr"/>
            <a:r>
              <a:rPr lang="en-US" sz="1600">
                <a:solidFill>
                  <a:schemeClr val="bg1"/>
                </a:solidFill>
              </a:rPr>
              <a:t>M</a:t>
            </a:r>
            <a:r>
              <a:rPr lang="en-US" sz="1600" baseline="-25000">
                <a:solidFill>
                  <a:schemeClr val="bg1"/>
                </a:solidFill>
              </a:rPr>
              <a:t>2,2</a:t>
            </a:r>
          </a:p>
        </p:txBody>
      </p:sp>
      <p:sp>
        <p:nvSpPr>
          <p:cNvPr id="54" name="Rectangle 50"/>
          <p:cNvSpPr>
            <a:spLocks noChangeArrowheads="1"/>
          </p:cNvSpPr>
          <p:nvPr/>
        </p:nvSpPr>
        <p:spPr bwMode="auto">
          <a:xfrm>
            <a:off x="5588125" y="2379976"/>
            <a:ext cx="396000" cy="446400"/>
          </a:xfrm>
          <a:prstGeom prst="rect">
            <a:avLst/>
          </a:prstGeom>
          <a:solidFill>
            <a:srgbClr val="0070C0"/>
          </a:solidFill>
          <a:ln w="9525">
            <a:solidFill>
              <a:schemeClr val="tx1"/>
            </a:solidFill>
            <a:miter lim="800000"/>
            <a:headEnd/>
            <a:tailEnd/>
          </a:ln>
          <a:effectLst/>
        </p:spPr>
        <p:txBody>
          <a:bodyPr wrap="none" anchor="ctr">
            <a:prstTxWarp prst="textNoShape">
              <a:avLst/>
            </a:prstTxWarp>
          </a:bodyPr>
          <a:lstStyle/>
          <a:p>
            <a:pPr algn="ctr"/>
            <a:r>
              <a:rPr lang="en-US" sz="1600">
                <a:solidFill>
                  <a:schemeClr val="bg1"/>
                </a:solidFill>
              </a:rPr>
              <a:t>M</a:t>
            </a:r>
            <a:r>
              <a:rPr lang="en-US" sz="1600" baseline="-25000">
                <a:solidFill>
                  <a:schemeClr val="bg1"/>
                </a:solidFill>
              </a:rPr>
              <a:t>3,2</a:t>
            </a:r>
          </a:p>
        </p:txBody>
      </p:sp>
      <p:sp>
        <p:nvSpPr>
          <p:cNvPr id="55" name="Rectangle 51"/>
          <p:cNvSpPr>
            <a:spLocks noChangeArrowheads="1"/>
          </p:cNvSpPr>
          <p:nvPr/>
        </p:nvSpPr>
        <p:spPr bwMode="auto">
          <a:xfrm>
            <a:off x="4400125" y="2826376"/>
            <a:ext cx="396000" cy="446400"/>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56" name="Rectangle 52"/>
          <p:cNvSpPr>
            <a:spLocks noChangeArrowheads="1"/>
          </p:cNvSpPr>
          <p:nvPr/>
        </p:nvSpPr>
        <p:spPr bwMode="auto">
          <a:xfrm>
            <a:off x="4796125" y="2826376"/>
            <a:ext cx="396000" cy="446400"/>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57" name="Rectangle 53"/>
          <p:cNvSpPr>
            <a:spLocks noChangeArrowheads="1"/>
          </p:cNvSpPr>
          <p:nvPr/>
        </p:nvSpPr>
        <p:spPr bwMode="auto">
          <a:xfrm>
            <a:off x="5192125" y="2826376"/>
            <a:ext cx="396000" cy="446400"/>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58" name="Rectangle 54"/>
          <p:cNvSpPr>
            <a:spLocks noChangeArrowheads="1"/>
          </p:cNvSpPr>
          <p:nvPr/>
        </p:nvSpPr>
        <p:spPr bwMode="auto">
          <a:xfrm>
            <a:off x="5588125" y="2826376"/>
            <a:ext cx="396000" cy="446400"/>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59" name="Rectangle 55"/>
          <p:cNvSpPr>
            <a:spLocks noChangeArrowheads="1"/>
          </p:cNvSpPr>
          <p:nvPr/>
        </p:nvSpPr>
        <p:spPr bwMode="auto">
          <a:xfrm>
            <a:off x="4796125" y="2826376"/>
            <a:ext cx="396000" cy="446400"/>
          </a:xfrm>
          <a:prstGeom prst="rect">
            <a:avLst/>
          </a:prstGeom>
          <a:solidFill>
            <a:srgbClr val="7AC96C"/>
          </a:solidFill>
          <a:ln w="9525">
            <a:solidFill>
              <a:schemeClr val="tx1"/>
            </a:solidFill>
            <a:miter lim="800000"/>
            <a:headEnd/>
            <a:tailEnd/>
          </a:ln>
          <a:effectLst/>
        </p:spPr>
        <p:txBody>
          <a:bodyPr wrap="none" anchor="ctr">
            <a:prstTxWarp prst="textNoShape">
              <a:avLst/>
            </a:prstTxWarp>
          </a:bodyPr>
          <a:lstStyle/>
          <a:p>
            <a:pPr algn="ctr"/>
            <a:r>
              <a:rPr lang="en-US" sz="1600"/>
              <a:t>M</a:t>
            </a:r>
            <a:r>
              <a:rPr lang="en-US" sz="1600" baseline="-25000"/>
              <a:t>1,3</a:t>
            </a:r>
          </a:p>
        </p:txBody>
      </p:sp>
      <p:sp>
        <p:nvSpPr>
          <p:cNvPr id="60" name="Rectangle 56"/>
          <p:cNvSpPr>
            <a:spLocks noChangeArrowheads="1"/>
          </p:cNvSpPr>
          <p:nvPr/>
        </p:nvSpPr>
        <p:spPr bwMode="auto">
          <a:xfrm>
            <a:off x="4400125" y="2826376"/>
            <a:ext cx="396000" cy="446400"/>
          </a:xfrm>
          <a:prstGeom prst="rect">
            <a:avLst/>
          </a:prstGeom>
          <a:solidFill>
            <a:srgbClr val="7AC96C"/>
          </a:solidFill>
          <a:ln w="9525">
            <a:solidFill>
              <a:schemeClr val="tx1"/>
            </a:solidFill>
            <a:miter lim="800000"/>
            <a:headEnd/>
            <a:tailEnd/>
          </a:ln>
          <a:effectLst/>
        </p:spPr>
        <p:txBody>
          <a:bodyPr wrap="none" anchor="ctr">
            <a:prstTxWarp prst="textNoShape">
              <a:avLst/>
            </a:prstTxWarp>
          </a:bodyPr>
          <a:lstStyle/>
          <a:p>
            <a:pPr algn="ctr"/>
            <a:r>
              <a:rPr lang="en-US" sz="1600"/>
              <a:t>M</a:t>
            </a:r>
            <a:r>
              <a:rPr lang="en-US" sz="1600" baseline="-25000"/>
              <a:t>0,3</a:t>
            </a:r>
          </a:p>
        </p:txBody>
      </p:sp>
      <p:sp>
        <p:nvSpPr>
          <p:cNvPr id="61" name="Rectangle 57"/>
          <p:cNvSpPr>
            <a:spLocks noChangeArrowheads="1"/>
          </p:cNvSpPr>
          <p:nvPr/>
        </p:nvSpPr>
        <p:spPr bwMode="auto">
          <a:xfrm>
            <a:off x="5192125" y="2826376"/>
            <a:ext cx="396000" cy="446400"/>
          </a:xfrm>
          <a:prstGeom prst="rect">
            <a:avLst/>
          </a:prstGeom>
          <a:solidFill>
            <a:srgbClr val="7AC96C"/>
          </a:solidFill>
          <a:ln w="9525">
            <a:solidFill>
              <a:schemeClr val="tx1"/>
            </a:solidFill>
            <a:miter lim="800000"/>
            <a:headEnd/>
            <a:tailEnd/>
          </a:ln>
          <a:effectLst/>
        </p:spPr>
        <p:txBody>
          <a:bodyPr wrap="none" anchor="ctr">
            <a:prstTxWarp prst="textNoShape">
              <a:avLst/>
            </a:prstTxWarp>
          </a:bodyPr>
          <a:lstStyle/>
          <a:p>
            <a:pPr algn="ctr"/>
            <a:r>
              <a:rPr lang="en-US" sz="1600"/>
              <a:t>M</a:t>
            </a:r>
            <a:r>
              <a:rPr lang="en-US" sz="1600" baseline="-25000"/>
              <a:t>2,3</a:t>
            </a:r>
          </a:p>
        </p:txBody>
      </p:sp>
      <p:sp>
        <p:nvSpPr>
          <p:cNvPr id="62" name="Rectangle 58"/>
          <p:cNvSpPr>
            <a:spLocks noChangeArrowheads="1"/>
          </p:cNvSpPr>
          <p:nvPr/>
        </p:nvSpPr>
        <p:spPr bwMode="auto">
          <a:xfrm>
            <a:off x="5588125" y="2826376"/>
            <a:ext cx="396000" cy="446400"/>
          </a:xfrm>
          <a:prstGeom prst="rect">
            <a:avLst/>
          </a:prstGeom>
          <a:solidFill>
            <a:srgbClr val="7AC96C"/>
          </a:solidFill>
          <a:ln w="9525">
            <a:solidFill>
              <a:schemeClr val="tx1"/>
            </a:solidFill>
            <a:miter lim="800000"/>
            <a:headEnd/>
            <a:tailEnd/>
          </a:ln>
          <a:effectLst/>
        </p:spPr>
        <p:txBody>
          <a:bodyPr wrap="none" anchor="ctr">
            <a:prstTxWarp prst="textNoShape">
              <a:avLst/>
            </a:prstTxWarp>
          </a:bodyPr>
          <a:lstStyle/>
          <a:p>
            <a:pPr algn="ctr"/>
            <a:r>
              <a:rPr lang="en-US" sz="1600"/>
              <a:t>M</a:t>
            </a:r>
            <a:r>
              <a:rPr lang="en-US" sz="1600" baseline="-25000"/>
              <a:t>3,3</a:t>
            </a:r>
          </a:p>
        </p:txBody>
      </p:sp>
      <p:sp>
        <p:nvSpPr>
          <p:cNvPr id="63" name="Rectangle 59"/>
          <p:cNvSpPr>
            <a:spLocks noChangeArrowheads="1"/>
          </p:cNvSpPr>
          <p:nvPr/>
        </p:nvSpPr>
        <p:spPr bwMode="auto">
          <a:xfrm>
            <a:off x="6261875" y="5430375"/>
            <a:ext cx="396000" cy="446400"/>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64" name="Rectangle 60"/>
          <p:cNvSpPr>
            <a:spLocks noChangeArrowheads="1"/>
          </p:cNvSpPr>
          <p:nvPr/>
        </p:nvSpPr>
        <p:spPr bwMode="auto">
          <a:xfrm>
            <a:off x="6657875" y="5430375"/>
            <a:ext cx="396000" cy="446400"/>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65" name="Rectangle 61"/>
          <p:cNvSpPr>
            <a:spLocks noChangeArrowheads="1"/>
          </p:cNvSpPr>
          <p:nvPr/>
        </p:nvSpPr>
        <p:spPr bwMode="auto">
          <a:xfrm>
            <a:off x="7053875" y="5430375"/>
            <a:ext cx="396000" cy="446400"/>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66" name="Rectangle 62"/>
          <p:cNvSpPr>
            <a:spLocks noChangeArrowheads="1"/>
          </p:cNvSpPr>
          <p:nvPr/>
        </p:nvSpPr>
        <p:spPr bwMode="auto">
          <a:xfrm>
            <a:off x="7449875" y="5430375"/>
            <a:ext cx="396000" cy="446400"/>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67" name="Rectangle 63"/>
          <p:cNvSpPr>
            <a:spLocks noChangeArrowheads="1"/>
          </p:cNvSpPr>
          <p:nvPr/>
        </p:nvSpPr>
        <p:spPr bwMode="auto">
          <a:xfrm>
            <a:off x="6261875" y="5430375"/>
            <a:ext cx="396000" cy="446400"/>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68" name="Rectangle 64"/>
          <p:cNvSpPr>
            <a:spLocks noChangeArrowheads="1"/>
          </p:cNvSpPr>
          <p:nvPr/>
        </p:nvSpPr>
        <p:spPr bwMode="auto">
          <a:xfrm>
            <a:off x="6657875" y="5430375"/>
            <a:ext cx="396000" cy="446400"/>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69" name="Rectangle 65"/>
          <p:cNvSpPr>
            <a:spLocks noChangeArrowheads="1"/>
          </p:cNvSpPr>
          <p:nvPr/>
        </p:nvSpPr>
        <p:spPr bwMode="auto">
          <a:xfrm>
            <a:off x="7053875" y="5430375"/>
            <a:ext cx="396000" cy="446400"/>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70" name="Rectangle 66"/>
          <p:cNvSpPr>
            <a:spLocks noChangeArrowheads="1"/>
          </p:cNvSpPr>
          <p:nvPr/>
        </p:nvSpPr>
        <p:spPr bwMode="auto">
          <a:xfrm>
            <a:off x="7449875" y="5430375"/>
            <a:ext cx="396000" cy="446400"/>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71" name="Rectangle 67"/>
          <p:cNvSpPr>
            <a:spLocks noChangeArrowheads="1"/>
          </p:cNvSpPr>
          <p:nvPr/>
        </p:nvSpPr>
        <p:spPr bwMode="auto">
          <a:xfrm>
            <a:off x="6657875" y="5430375"/>
            <a:ext cx="396000" cy="446400"/>
          </a:xfrm>
          <a:prstGeom prst="rect">
            <a:avLst/>
          </a:prstGeom>
          <a:solidFill>
            <a:srgbClr val="7AC96C"/>
          </a:solidFill>
          <a:ln w="9525">
            <a:solidFill>
              <a:schemeClr val="tx1"/>
            </a:solidFill>
            <a:miter lim="800000"/>
            <a:headEnd/>
            <a:tailEnd/>
          </a:ln>
          <a:effectLst/>
        </p:spPr>
        <p:txBody>
          <a:bodyPr wrap="none" anchor="ctr">
            <a:prstTxWarp prst="textNoShape">
              <a:avLst/>
            </a:prstTxWarp>
          </a:bodyPr>
          <a:lstStyle/>
          <a:p>
            <a:pPr algn="ctr"/>
            <a:r>
              <a:rPr lang="en-US" sz="1600"/>
              <a:t>M</a:t>
            </a:r>
            <a:r>
              <a:rPr lang="en-US" sz="1600" baseline="-25000"/>
              <a:t>1,3</a:t>
            </a:r>
          </a:p>
        </p:txBody>
      </p:sp>
      <p:sp>
        <p:nvSpPr>
          <p:cNvPr id="72" name="Rectangle 68"/>
          <p:cNvSpPr>
            <a:spLocks noChangeArrowheads="1"/>
          </p:cNvSpPr>
          <p:nvPr/>
        </p:nvSpPr>
        <p:spPr bwMode="auto">
          <a:xfrm>
            <a:off x="6261875" y="5430375"/>
            <a:ext cx="396000" cy="446400"/>
          </a:xfrm>
          <a:prstGeom prst="rect">
            <a:avLst/>
          </a:prstGeom>
          <a:solidFill>
            <a:srgbClr val="7AC96C"/>
          </a:solidFill>
          <a:ln w="9525">
            <a:solidFill>
              <a:schemeClr val="tx1"/>
            </a:solidFill>
            <a:miter lim="800000"/>
            <a:headEnd/>
            <a:tailEnd/>
          </a:ln>
          <a:effectLst/>
        </p:spPr>
        <p:txBody>
          <a:bodyPr wrap="none" anchor="ctr">
            <a:prstTxWarp prst="textNoShape">
              <a:avLst/>
            </a:prstTxWarp>
          </a:bodyPr>
          <a:lstStyle/>
          <a:p>
            <a:pPr algn="ctr"/>
            <a:r>
              <a:rPr lang="en-US" sz="1600"/>
              <a:t>M</a:t>
            </a:r>
            <a:r>
              <a:rPr lang="en-US" sz="1600" baseline="-25000"/>
              <a:t>0,3</a:t>
            </a:r>
          </a:p>
        </p:txBody>
      </p:sp>
      <p:sp>
        <p:nvSpPr>
          <p:cNvPr id="73" name="Rectangle 69"/>
          <p:cNvSpPr>
            <a:spLocks noChangeArrowheads="1"/>
          </p:cNvSpPr>
          <p:nvPr/>
        </p:nvSpPr>
        <p:spPr bwMode="auto">
          <a:xfrm>
            <a:off x="7053875" y="5430375"/>
            <a:ext cx="396000" cy="446400"/>
          </a:xfrm>
          <a:prstGeom prst="rect">
            <a:avLst/>
          </a:prstGeom>
          <a:solidFill>
            <a:srgbClr val="7AC96C"/>
          </a:solidFill>
          <a:ln w="9525">
            <a:solidFill>
              <a:schemeClr val="tx1"/>
            </a:solidFill>
            <a:miter lim="800000"/>
            <a:headEnd/>
            <a:tailEnd/>
          </a:ln>
          <a:effectLst/>
        </p:spPr>
        <p:txBody>
          <a:bodyPr wrap="none" anchor="ctr">
            <a:prstTxWarp prst="textNoShape">
              <a:avLst/>
            </a:prstTxWarp>
          </a:bodyPr>
          <a:lstStyle/>
          <a:p>
            <a:pPr algn="ctr"/>
            <a:r>
              <a:rPr lang="en-US" sz="1600"/>
              <a:t>M</a:t>
            </a:r>
            <a:r>
              <a:rPr lang="en-US" sz="1600" baseline="-25000"/>
              <a:t>2,3</a:t>
            </a:r>
          </a:p>
        </p:txBody>
      </p:sp>
      <p:sp>
        <p:nvSpPr>
          <p:cNvPr id="74" name="Rectangle 70"/>
          <p:cNvSpPr>
            <a:spLocks noChangeArrowheads="1"/>
          </p:cNvSpPr>
          <p:nvPr/>
        </p:nvSpPr>
        <p:spPr bwMode="auto">
          <a:xfrm>
            <a:off x="7449875" y="5430375"/>
            <a:ext cx="396000" cy="446400"/>
          </a:xfrm>
          <a:prstGeom prst="rect">
            <a:avLst/>
          </a:prstGeom>
          <a:solidFill>
            <a:srgbClr val="7AC96C"/>
          </a:solidFill>
          <a:ln w="9525">
            <a:solidFill>
              <a:schemeClr val="tx1"/>
            </a:solidFill>
            <a:miter lim="800000"/>
            <a:headEnd/>
            <a:tailEnd/>
          </a:ln>
          <a:effectLst/>
        </p:spPr>
        <p:txBody>
          <a:bodyPr wrap="none" anchor="ctr">
            <a:prstTxWarp prst="textNoShape">
              <a:avLst/>
            </a:prstTxWarp>
          </a:bodyPr>
          <a:lstStyle/>
          <a:p>
            <a:pPr algn="ctr"/>
            <a:r>
              <a:rPr lang="en-US" sz="1600"/>
              <a:t>M</a:t>
            </a:r>
            <a:r>
              <a:rPr lang="en-US" sz="1600" baseline="-25000"/>
              <a:t>3,3</a:t>
            </a:r>
          </a:p>
        </p:txBody>
      </p:sp>
      <p:sp>
        <p:nvSpPr>
          <p:cNvPr id="75" name="Line 71"/>
          <p:cNvSpPr>
            <a:spLocks noChangeShapeType="1"/>
          </p:cNvSpPr>
          <p:nvPr/>
        </p:nvSpPr>
        <p:spPr bwMode="auto">
          <a:xfrm>
            <a:off x="1509875" y="5058375"/>
            <a:ext cx="0" cy="297600"/>
          </a:xfrm>
          <a:prstGeom prst="line">
            <a:avLst/>
          </a:prstGeom>
          <a:noFill/>
          <a:ln w="9525">
            <a:solidFill>
              <a:schemeClr val="tx1"/>
            </a:solidFill>
            <a:round/>
            <a:headEnd/>
            <a:tailEnd type="triangle" w="med" len="med"/>
          </a:ln>
          <a:effectLst/>
        </p:spPr>
        <p:txBody>
          <a:bodyPr>
            <a:prstTxWarp prst="textNoShape">
              <a:avLst/>
            </a:prstTxWarp>
          </a:bodyPr>
          <a:lstStyle/>
          <a:p>
            <a:endParaRPr lang="es-ES_tradnl"/>
          </a:p>
        </p:txBody>
      </p:sp>
      <p:sp>
        <p:nvSpPr>
          <p:cNvPr id="76" name="Text Box 72"/>
          <p:cNvSpPr txBox="1">
            <a:spLocks noChangeArrowheads="1"/>
          </p:cNvSpPr>
          <p:nvPr/>
        </p:nvSpPr>
        <p:spPr bwMode="auto">
          <a:xfrm>
            <a:off x="1298125" y="4686375"/>
            <a:ext cx="382023" cy="346948"/>
          </a:xfrm>
          <a:prstGeom prst="rect">
            <a:avLst/>
          </a:prstGeom>
          <a:noFill/>
          <a:ln w="9525">
            <a:noFill/>
            <a:miter lim="800000"/>
            <a:headEnd/>
            <a:tailEnd/>
          </a:ln>
          <a:effectLst/>
        </p:spPr>
        <p:txBody>
          <a:bodyPr wrap="none">
            <a:prstTxWarp prst="textNoShape">
              <a:avLst/>
            </a:prstTxWarp>
            <a:spAutoFit/>
          </a:bodyPr>
          <a:lstStyle/>
          <a:p>
            <a:r>
              <a:rPr lang="en-US" dirty="0"/>
              <a:t>M</a:t>
            </a:r>
          </a:p>
        </p:txBody>
      </p:sp>
      <p:sp>
        <p:nvSpPr>
          <p:cNvPr id="77" name="Text Box 73"/>
          <p:cNvSpPr txBox="1">
            <a:spLocks noChangeArrowheads="1"/>
          </p:cNvSpPr>
          <p:nvPr/>
        </p:nvSpPr>
        <p:spPr bwMode="auto">
          <a:xfrm>
            <a:off x="1509875" y="4076100"/>
            <a:ext cx="396312" cy="375861"/>
          </a:xfrm>
          <a:prstGeom prst="rect">
            <a:avLst/>
          </a:prstGeom>
          <a:noFill/>
          <a:ln w="9525">
            <a:noFill/>
            <a:miter lim="800000"/>
            <a:headEnd/>
            <a:tailEnd/>
          </a:ln>
          <a:effectLst/>
        </p:spPr>
        <p:txBody>
          <a:bodyPr wrap="none">
            <a:prstTxWarp prst="textNoShape">
              <a:avLst/>
            </a:prstTxWarp>
            <a:spAutoFit/>
          </a:bodyPr>
          <a:lstStyle/>
          <a:p>
            <a:r>
              <a:rPr lang="en-US" sz="2000" dirty="0"/>
              <a:t>T</a:t>
            </a:r>
            <a:r>
              <a:rPr lang="en-US" sz="2000" baseline="-25000" dirty="0"/>
              <a:t>1</a:t>
            </a:r>
          </a:p>
        </p:txBody>
      </p:sp>
      <p:sp>
        <p:nvSpPr>
          <p:cNvPr id="78" name="Text Box 74"/>
          <p:cNvSpPr txBox="1">
            <a:spLocks noChangeArrowheads="1"/>
          </p:cNvSpPr>
          <p:nvPr/>
        </p:nvSpPr>
        <p:spPr bwMode="auto">
          <a:xfrm>
            <a:off x="1905875" y="4076100"/>
            <a:ext cx="396312" cy="375861"/>
          </a:xfrm>
          <a:prstGeom prst="rect">
            <a:avLst/>
          </a:prstGeom>
          <a:noFill/>
          <a:ln w="9525">
            <a:noFill/>
            <a:miter lim="800000"/>
            <a:headEnd/>
            <a:tailEnd/>
          </a:ln>
          <a:effectLst/>
        </p:spPr>
        <p:txBody>
          <a:bodyPr wrap="none">
            <a:prstTxWarp prst="textNoShape">
              <a:avLst/>
            </a:prstTxWarp>
            <a:spAutoFit/>
          </a:bodyPr>
          <a:lstStyle/>
          <a:p>
            <a:r>
              <a:rPr lang="en-US" sz="2000"/>
              <a:t>T</a:t>
            </a:r>
            <a:r>
              <a:rPr lang="en-US" sz="2000" baseline="-25000"/>
              <a:t>2</a:t>
            </a:r>
          </a:p>
        </p:txBody>
      </p:sp>
      <p:sp>
        <p:nvSpPr>
          <p:cNvPr id="79" name="Text Box 75"/>
          <p:cNvSpPr txBox="1">
            <a:spLocks noChangeArrowheads="1"/>
          </p:cNvSpPr>
          <p:nvPr/>
        </p:nvSpPr>
        <p:spPr bwMode="auto">
          <a:xfrm>
            <a:off x="2301875" y="4076100"/>
            <a:ext cx="396312" cy="375861"/>
          </a:xfrm>
          <a:prstGeom prst="rect">
            <a:avLst/>
          </a:prstGeom>
          <a:noFill/>
          <a:ln w="9525">
            <a:noFill/>
            <a:miter lim="800000"/>
            <a:headEnd/>
            <a:tailEnd/>
          </a:ln>
          <a:effectLst/>
        </p:spPr>
        <p:txBody>
          <a:bodyPr wrap="none">
            <a:prstTxWarp prst="textNoShape">
              <a:avLst/>
            </a:prstTxWarp>
            <a:spAutoFit/>
          </a:bodyPr>
          <a:lstStyle/>
          <a:p>
            <a:r>
              <a:rPr lang="en-US" sz="2000"/>
              <a:t>T</a:t>
            </a:r>
            <a:r>
              <a:rPr lang="en-US" sz="2000" baseline="-25000"/>
              <a:t>3</a:t>
            </a:r>
          </a:p>
        </p:txBody>
      </p:sp>
      <p:sp>
        <p:nvSpPr>
          <p:cNvPr id="80" name="Text Box 76"/>
          <p:cNvSpPr txBox="1">
            <a:spLocks noChangeArrowheads="1"/>
          </p:cNvSpPr>
          <p:nvPr/>
        </p:nvSpPr>
        <p:spPr bwMode="auto">
          <a:xfrm>
            <a:off x="2697875" y="4076100"/>
            <a:ext cx="402674" cy="375861"/>
          </a:xfrm>
          <a:prstGeom prst="rect">
            <a:avLst/>
          </a:prstGeom>
          <a:noFill/>
          <a:ln w="9525">
            <a:noFill/>
            <a:miter lim="800000"/>
            <a:headEnd/>
            <a:tailEnd/>
          </a:ln>
          <a:effectLst/>
        </p:spPr>
        <p:txBody>
          <a:bodyPr wrap="none">
            <a:prstTxWarp prst="textNoShape">
              <a:avLst/>
            </a:prstTxWarp>
            <a:spAutoFit/>
          </a:bodyPr>
          <a:lstStyle/>
          <a:p>
            <a:r>
              <a:rPr lang="en-US" sz="2000"/>
              <a:t>T</a:t>
            </a:r>
            <a:r>
              <a:rPr lang="en-US" sz="2000" baseline="-25000"/>
              <a:t>4</a:t>
            </a:r>
          </a:p>
        </p:txBody>
      </p:sp>
      <p:sp>
        <p:nvSpPr>
          <p:cNvPr id="81" name="Line 77"/>
          <p:cNvSpPr>
            <a:spLocks noChangeShapeType="1"/>
          </p:cNvSpPr>
          <p:nvPr/>
        </p:nvSpPr>
        <p:spPr bwMode="auto">
          <a:xfrm>
            <a:off x="4598125" y="1412776"/>
            <a:ext cx="0" cy="2083200"/>
          </a:xfrm>
          <a:prstGeom prst="line">
            <a:avLst/>
          </a:prstGeom>
          <a:noFill/>
          <a:ln w="44450">
            <a:solidFill>
              <a:schemeClr val="tx1"/>
            </a:solidFill>
            <a:round/>
            <a:headEnd/>
            <a:tailEnd type="triangle" w="med" len="med"/>
          </a:ln>
          <a:effectLst/>
        </p:spPr>
        <p:txBody>
          <a:bodyPr>
            <a:prstTxWarp prst="textNoShape">
              <a:avLst/>
            </a:prstTxWarp>
          </a:bodyPr>
          <a:lstStyle/>
          <a:p>
            <a:endParaRPr lang="es-ES_tradnl"/>
          </a:p>
        </p:txBody>
      </p:sp>
      <p:sp>
        <p:nvSpPr>
          <p:cNvPr id="82" name="Text Box 78"/>
          <p:cNvSpPr txBox="1">
            <a:spLocks noChangeArrowheads="1"/>
          </p:cNvSpPr>
          <p:nvPr/>
        </p:nvSpPr>
        <p:spPr bwMode="auto">
          <a:xfrm>
            <a:off x="1575875" y="3793575"/>
            <a:ext cx="1481295" cy="346948"/>
          </a:xfrm>
          <a:prstGeom prst="rect">
            <a:avLst/>
          </a:prstGeom>
          <a:noFill/>
          <a:ln w="9525">
            <a:noFill/>
            <a:miter lim="800000"/>
            <a:headEnd/>
            <a:tailEnd/>
          </a:ln>
          <a:effectLst/>
        </p:spPr>
        <p:txBody>
          <a:bodyPr wrap="none">
            <a:prstTxWarp prst="textNoShape">
              <a:avLst/>
            </a:prstTxWarp>
            <a:spAutoFit/>
          </a:bodyPr>
          <a:lstStyle/>
          <a:p>
            <a:r>
              <a:rPr lang="en-US" sz="1800" dirty="0"/>
              <a:t>Time Period 1</a:t>
            </a:r>
          </a:p>
        </p:txBody>
      </p:sp>
      <p:sp>
        <p:nvSpPr>
          <p:cNvPr id="83" name="Text Box 79"/>
          <p:cNvSpPr txBox="1">
            <a:spLocks noChangeArrowheads="1"/>
          </p:cNvSpPr>
          <p:nvPr/>
        </p:nvSpPr>
        <p:spPr bwMode="auto">
          <a:xfrm>
            <a:off x="3159875" y="4076100"/>
            <a:ext cx="396312" cy="375861"/>
          </a:xfrm>
          <a:prstGeom prst="rect">
            <a:avLst/>
          </a:prstGeom>
          <a:noFill/>
          <a:ln w="9525">
            <a:noFill/>
            <a:miter lim="800000"/>
            <a:headEnd/>
            <a:tailEnd/>
          </a:ln>
          <a:effectLst/>
        </p:spPr>
        <p:txBody>
          <a:bodyPr wrap="none">
            <a:prstTxWarp prst="textNoShape">
              <a:avLst/>
            </a:prstTxWarp>
            <a:spAutoFit/>
          </a:bodyPr>
          <a:lstStyle/>
          <a:p>
            <a:r>
              <a:rPr lang="en-US" sz="2000"/>
              <a:t>T</a:t>
            </a:r>
            <a:r>
              <a:rPr lang="en-US" sz="2000" baseline="-25000"/>
              <a:t>1</a:t>
            </a:r>
          </a:p>
        </p:txBody>
      </p:sp>
      <p:sp>
        <p:nvSpPr>
          <p:cNvPr id="84" name="Text Box 80"/>
          <p:cNvSpPr txBox="1">
            <a:spLocks noChangeArrowheads="1"/>
          </p:cNvSpPr>
          <p:nvPr/>
        </p:nvSpPr>
        <p:spPr bwMode="auto">
          <a:xfrm>
            <a:off x="3555875" y="4076100"/>
            <a:ext cx="396312" cy="375861"/>
          </a:xfrm>
          <a:prstGeom prst="rect">
            <a:avLst/>
          </a:prstGeom>
          <a:noFill/>
          <a:ln w="9525">
            <a:noFill/>
            <a:miter lim="800000"/>
            <a:headEnd/>
            <a:tailEnd/>
          </a:ln>
          <a:effectLst/>
        </p:spPr>
        <p:txBody>
          <a:bodyPr wrap="none">
            <a:prstTxWarp prst="textNoShape">
              <a:avLst/>
            </a:prstTxWarp>
            <a:spAutoFit/>
          </a:bodyPr>
          <a:lstStyle/>
          <a:p>
            <a:r>
              <a:rPr lang="en-US" sz="2000"/>
              <a:t>T</a:t>
            </a:r>
            <a:r>
              <a:rPr lang="en-US" sz="2000" baseline="-25000"/>
              <a:t>2</a:t>
            </a:r>
          </a:p>
        </p:txBody>
      </p:sp>
      <p:sp>
        <p:nvSpPr>
          <p:cNvPr id="85" name="Text Box 81"/>
          <p:cNvSpPr txBox="1">
            <a:spLocks noChangeArrowheads="1"/>
          </p:cNvSpPr>
          <p:nvPr/>
        </p:nvSpPr>
        <p:spPr bwMode="auto">
          <a:xfrm>
            <a:off x="3951875" y="4076100"/>
            <a:ext cx="396312" cy="375861"/>
          </a:xfrm>
          <a:prstGeom prst="rect">
            <a:avLst/>
          </a:prstGeom>
          <a:noFill/>
          <a:ln w="9525">
            <a:noFill/>
            <a:miter lim="800000"/>
            <a:headEnd/>
            <a:tailEnd/>
          </a:ln>
          <a:effectLst/>
        </p:spPr>
        <p:txBody>
          <a:bodyPr wrap="none">
            <a:prstTxWarp prst="textNoShape">
              <a:avLst/>
            </a:prstTxWarp>
            <a:spAutoFit/>
          </a:bodyPr>
          <a:lstStyle/>
          <a:p>
            <a:r>
              <a:rPr lang="en-US" sz="2000"/>
              <a:t>T</a:t>
            </a:r>
            <a:r>
              <a:rPr lang="en-US" sz="2000" baseline="-25000"/>
              <a:t>3</a:t>
            </a:r>
          </a:p>
        </p:txBody>
      </p:sp>
      <p:sp>
        <p:nvSpPr>
          <p:cNvPr id="86" name="Text Box 82"/>
          <p:cNvSpPr txBox="1">
            <a:spLocks noChangeArrowheads="1"/>
          </p:cNvSpPr>
          <p:nvPr/>
        </p:nvSpPr>
        <p:spPr bwMode="auto">
          <a:xfrm>
            <a:off x="4347875" y="4076100"/>
            <a:ext cx="402674" cy="375861"/>
          </a:xfrm>
          <a:prstGeom prst="rect">
            <a:avLst/>
          </a:prstGeom>
          <a:noFill/>
          <a:ln w="9525">
            <a:noFill/>
            <a:miter lim="800000"/>
            <a:headEnd/>
            <a:tailEnd/>
          </a:ln>
          <a:effectLst/>
        </p:spPr>
        <p:txBody>
          <a:bodyPr wrap="none">
            <a:prstTxWarp prst="textNoShape">
              <a:avLst/>
            </a:prstTxWarp>
            <a:spAutoFit/>
          </a:bodyPr>
          <a:lstStyle/>
          <a:p>
            <a:r>
              <a:rPr lang="en-US" sz="2000"/>
              <a:t>T</a:t>
            </a:r>
            <a:r>
              <a:rPr lang="en-US" sz="2000" baseline="-25000"/>
              <a:t>4</a:t>
            </a:r>
          </a:p>
        </p:txBody>
      </p:sp>
      <p:sp>
        <p:nvSpPr>
          <p:cNvPr id="87" name="Text Box 83"/>
          <p:cNvSpPr txBox="1">
            <a:spLocks noChangeArrowheads="1"/>
          </p:cNvSpPr>
          <p:nvPr/>
        </p:nvSpPr>
        <p:spPr bwMode="auto">
          <a:xfrm>
            <a:off x="3225875" y="3793575"/>
            <a:ext cx="1481295" cy="346948"/>
          </a:xfrm>
          <a:prstGeom prst="rect">
            <a:avLst/>
          </a:prstGeom>
          <a:noFill/>
          <a:ln w="9525">
            <a:noFill/>
            <a:miter lim="800000"/>
            <a:headEnd/>
            <a:tailEnd/>
          </a:ln>
          <a:effectLst/>
        </p:spPr>
        <p:txBody>
          <a:bodyPr wrap="none">
            <a:prstTxWarp prst="textNoShape">
              <a:avLst/>
            </a:prstTxWarp>
            <a:spAutoFit/>
          </a:bodyPr>
          <a:lstStyle/>
          <a:p>
            <a:r>
              <a:rPr lang="en-US" sz="1800" dirty="0"/>
              <a:t>Time Period 2</a:t>
            </a:r>
          </a:p>
        </p:txBody>
      </p:sp>
      <p:sp>
        <p:nvSpPr>
          <p:cNvPr id="88" name="Text Box 84"/>
          <p:cNvSpPr txBox="1">
            <a:spLocks noChangeArrowheads="1"/>
          </p:cNvSpPr>
          <p:nvPr/>
        </p:nvSpPr>
        <p:spPr bwMode="auto">
          <a:xfrm>
            <a:off x="2948125" y="1487176"/>
            <a:ext cx="1320000" cy="1243231"/>
          </a:xfrm>
          <a:prstGeom prst="rect">
            <a:avLst/>
          </a:prstGeom>
          <a:noFill/>
          <a:ln w="9525">
            <a:noFill/>
            <a:miter lim="800000"/>
            <a:headEnd/>
            <a:tailEnd/>
          </a:ln>
          <a:effectLst/>
        </p:spPr>
        <p:txBody>
          <a:bodyPr wrap="square">
            <a:prstTxWarp prst="textNoShape">
              <a:avLst/>
            </a:prstTxWarp>
            <a:spAutoFit/>
          </a:bodyPr>
          <a:lstStyle/>
          <a:p>
            <a:r>
              <a:rPr lang="en-US" sz="2000" dirty="0"/>
              <a:t>Access direction in Kernel code</a:t>
            </a:r>
          </a:p>
        </p:txBody>
      </p:sp>
      <p:sp>
        <p:nvSpPr>
          <p:cNvPr id="89" name="Line 85"/>
          <p:cNvSpPr>
            <a:spLocks noChangeShapeType="1"/>
          </p:cNvSpPr>
          <p:nvPr/>
        </p:nvSpPr>
        <p:spPr bwMode="auto">
          <a:xfrm flipV="1">
            <a:off x="1707875" y="4537575"/>
            <a:ext cx="0" cy="818400"/>
          </a:xfrm>
          <a:prstGeom prst="line">
            <a:avLst/>
          </a:prstGeom>
          <a:noFill/>
          <a:ln w="38100">
            <a:solidFill>
              <a:schemeClr val="tx1"/>
            </a:solidFill>
            <a:round/>
            <a:headEnd/>
            <a:tailEnd type="triangle" w="med" len="med"/>
          </a:ln>
          <a:effectLst/>
        </p:spPr>
        <p:txBody>
          <a:bodyPr>
            <a:prstTxWarp prst="textNoShape">
              <a:avLst/>
            </a:prstTxWarp>
          </a:bodyPr>
          <a:lstStyle/>
          <a:p>
            <a:endParaRPr lang="es-ES_tradnl"/>
          </a:p>
        </p:txBody>
      </p:sp>
      <p:sp>
        <p:nvSpPr>
          <p:cNvPr id="90" name="Line 86"/>
          <p:cNvSpPr>
            <a:spLocks noChangeShapeType="1"/>
          </p:cNvSpPr>
          <p:nvPr/>
        </p:nvSpPr>
        <p:spPr bwMode="auto">
          <a:xfrm flipV="1">
            <a:off x="2103875" y="4537575"/>
            <a:ext cx="0" cy="818400"/>
          </a:xfrm>
          <a:prstGeom prst="line">
            <a:avLst/>
          </a:prstGeom>
          <a:noFill/>
          <a:ln w="38100">
            <a:solidFill>
              <a:schemeClr val="tx1"/>
            </a:solidFill>
            <a:round/>
            <a:headEnd/>
            <a:tailEnd type="triangle" w="med" len="med"/>
          </a:ln>
          <a:effectLst/>
        </p:spPr>
        <p:txBody>
          <a:bodyPr>
            <a:prstTxWarp prst="textNoShape">
              <a:avLst/>
            </a:prstTxWarp>
          </a:bodyPr>
          <a:lstStyle/>
          <a:p>
            <a:endParaRPr lang="es-ES_tradnl"/>
          </a:p>
        </p:txBody>
      </p:sp>
      <p:sp>
        <p:nvSpPr>
          <p:cNvPr id="91" name="Line 87"/>
          <p:cNvSpPr>
            <a:spLocks noChangeShapeType="1"/>
          </p:cNvSpPr>
          <p:nvPr/>
        </p:nvSpPr>
        <p:spPr bwMode="auto">
          <a:xfrm flipV="1">
            <a:off x="2499875" y="4537575"/>
            <a:ext cx="0" cy="818400"/>
          </a:xfrm>
          <a:prstGeom prst="line">
            <a:avLst/>
          </a:prstGeom>
          <a:noFill/>
          <a:ln w="38100">
            <a:solidFill>
              <a:schemeClr val="tx1"/>
            </a:solidFill>
            <a:round/>
            <a:headEnd/>
            <a:tailEnd type="triangle" w="med" len="med"/>
          </a:ln>
          <a:effectLst/>
        </p:spPr>
        <p:txBody>
          <a:bodyPr>
            <a:prstTxWarp prst="textNoShape">
              <a:avLst/>
            </a:prstTxWarp>
          </a:bodyPr>
          <a:lstStyle/>
          <a:p>
            <a:endParaRPr lang="es-ES_tradnl"/>
          </a:p>
        </p:txBody>
      </p:sp>
      <p:sp>
        <p:nvSpPr>
          <p:cNvPr id="92" name="Line 88"/>
          <p:cNvSpPr>
            <a:spLocks noChangeShapeType="1"/>
          </p:cNvSpPr>
          <p:nvPr/>
        </p:nvSpPr>
        <p:spPr bwMode="auto">
          <a:xfrm flipV="1">
            <a:off x="2895875" y="4537575"/>
            <a:ext cx="0" cy="818400"/>
          </a:xfrm>
          <a:prstGeom prst="line">
            <a:avLst/>
          </a:prstGeom>
          <a:noFill/>
          <a:ln w="38100">
            <a:solidFill>
              <a:schemeClr val="tx1"/>
            </a:solidFill>
            <a:round/>
            <a:headEnd/>
            <a:tailEnd type="triangle" w="med" len="med"/>
          </a:ln>
          <a:effectLst/>
        </p:spPr>
        <p:txBody>
          <a:bodyPr>
            <a:prstTxWarp prst="textNoShape">
              <a:avLst/>
            </a:prstTxWarp>
          </a:bodyPr>
          <a:lstStyle/>
          <a:p>
            <a:endParaRPr lang="es-ES_tradnl"/>
          </a:p>
        </p:txBody>
      </p:sp>
      <p:sp>
        <p:nvSpPr>
          <p:cNvPr id="93" name="Line 89"/>
          <p:cNvSpPr>
            <a:spLocks noChangeShapeType="1"/>
          </p:cNvSpPr>
          <p:nvPr/>
        </p:nvSpPr>
        <p:spPr bwMode="auto">
          <a:xfrm flipV="1">
            <a:off x="3357875" y="4537575"/>
            <a:ext cx="0" cy="818400"/>
          </a:xfrm>
          <a:prstGeom prst="line">
            <a:avLst/>
          </a:prstGeom>
          <a:noFill/>
          <a:ln w="38100">
            <a:solidFill>
              <a:schemeClr val="tx1"/>
            </a:solidFill>
            <a:round/>
            <a:headEnd/>
            <a:tailEnd type="triangle" w="med" len="med"/>
          </a:ln>
          <a:effectLst/>
        </p:spPr>
        <p:txBody>
          <a:bodyPr>
            <a:prstTxWarp prst="textNoShape">
              <a:avLst/>
            </a:prstTxWarp>
          </a:bodyPr>
          <a:lstStyle/>
          <a:p>
            <a:endParaRPr lang="es-ES_tradnl"/>
          </a:p>
        </p:txBody>
      </p:sp>
      <p:sp>
        <p:nvSpPr>
          <p:cNvPr id="94" name="Line 90"/>
          <p:cNvSpPr>
            <a:spLocks noChangeShapeType="1"/>
          </p:cNvSpPr>
          <p:nvPr/>
        </p:nvSpPr>
        <p:spPr bwMode="auto">
          <a:xfrm flipV="1">
            <a:off x="3753875" y="4537575"/>
            <a:ext cx="0" cy="818400"/>
          </a:xfrm>
          <a:prstGeom prst="line">
            <a:avLst/>
          </a:prstGeom>
          <a:noFill/>
          <a:ln w="38100">
            <a:solidFill>
              <a:schemeClr val="tx1"/>
            </a:solidFill>
            <a:round/>
            <a:headEnd/>
            <a:tailEnd type="triangle" w="med" len="med"/>
          </a:ln>
          <a:effectLst/>
        </p:spPr>
        <p:txBody>
          <a:bodyPr>
            <a:prstTxWarp prst="textNoShape">
              <a:avLst/>
            </a:prstTxWarp>
          </a:bodyPr>
          <a:lstStyle/>
          <a:p>
            <a:endParaRPr lang="es-ES_tradnl"/>
          </a:p>
        </p:txBody>
      </p:sp>
      <p:sp>
        <p:nvSpPr>
          <p:cNvPr id="95" name="Line 91"/>
          <p:cNvSpPr>
            <a:spLocks noChangeShapeType="1"/>
          </p:cNvSpPr>
          <p:nvPr/>
        </p:nvSpPr>
        <p:spPr bwMode="auto">
          <a:xfrm flipV="1">
            <a:off x="4149875" y="4537575"/>
            <a:ext cx="0" cy="818400"/>
          </a:xfrm>
          <a:prstGeom prst="line">
            <a:avLst/>
          </a:prstGeom>
          <a:noFill/>
          <a:ln w="38100">
            <a:solidFill>
              <a:schemeClr val="tx1"/>
            </a:solidFill>
            <a:round/>
            <a:headEnd/>
            <a:tailEnd type="triangle" w="med" len="med"/>
          </a:ln>
          <a:effectLst/>
        </p:spPr>
        <p:txBody>
          <a:bodyPr>
            <a:prstTxWarp prst="textNoShape">
              <a:avLst/>
            </a:prstTxWarp>
          </a:bodyPr>
          <a:lstStyle/>
          <a:p>
            <a:endParaRPr lang="es-ES_tradnl"/>
          </a:p>
        </p:txBody>
      </p:sp>
      <p:sp>
        <p:nvSpPr>
          <p:cNvPr id="96" name="Line 92"/>
          <p:cNvSpPr>
            <a:spLocks noChangeShapeType="1"/>
          </p:cNvSpPr>
          <p:nvPr/>
        </p:nvSpPr>
        <p:spPr bwMode="auto">
          <a:xfrm flipV="1">
            <a:off x="4545875" y="4537575"/>
            <a:ext cx="0" cy="818400"/>
          </a:xfrm>
          <a:prstGeom prst="line">
            <a:avLst/>
          </a:prstGeom>
          <a:noFill/>
          <a:ln w="38100">
            <a:solidFill>
              <a:schemeClr val="tx1"/>
            </a:solidFill>
            <a:round/>
            <a:headEnd/>
            <a:tailEnd type="triangle" w="med" len="med"/>
          </a:ln>
          <a:effectLst/>
        </p:spPr>
        <p:txBody>
          <a:bodyPr>
            <a:prstTxWarp prst="textNoShape">
              <a:avLst/>
            </a:prstTxWarp>
          </a:bodyPr>
          <a:lstStyle/>
          <a:p>
            <a:endParaRPr lang="es-ES_tradnl"/>
          </a:p>
        </p:txBody>
      </p:sp>
      <p:sp>
        <p:nvSpPr>
          <p:cNvPr id="97" name="Rectangle 93"/>
          <p:cNvSpPr>
            <a:spLocks noChangeArrowheads="1"/>
          </p:cNvSpPr>
          <p:nvPr/>
        </p:nvSpPr>
        <p:spPr bwMode="auto">
          <a:xfrm>
            <a:off x="1509875" y="3793575"/>
            <a:ext cx="1584000" cy="744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98" name="Rectangle 94"/>
          <p:cNvSpPr>
            <a:spLocks noChangeArrowheads="1"/>
          </p:cNvSpPr>
          <p:nvPr/>
        </p:nvSpPr>
        <p:spPr bwMode="auto">
          <a:xfrm>
            <a:off x="3159875" y="3793575"/>
            <a:ext cx="1584000" cy="744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99" name="Text Box 95"/>
          <p:cNvSpPr txBox="1">
            <a:spLocks noChangeArrowheads="1"/>
          </p:cNvSpPr>
          <p:nvPr/>
        </p:nvSpPr>
        <p:spPr bwMode="auto">
          <a:xfrm>
            <a:off x="5051965" y="3905175"/>
            <a:ext cx="348886" cy="346948"/>
          </a:xfrm>
          <a:prstGeom prst="rect">
            <a:avLst/>
          </a:prstGeom>
          <a:noFill/>
          <a:ln w="9525">
            <a:noFill/>
            <a:miter lim="800000"/>
            <a:headEnd/>
            <a:tailEnd/>
          </a:ln>
          <a:effectLst/>
        </p:spPr>
        <p:txBody>
          <a:bodyPr wrap="none">
            <a:prstTxWarp prst="textNoShape">
              <a:avLst/>
            </a:prstTxWarp>
            <a:spAutoFit/>
          </a:bodyPr>
          <a:lstStyle/>
          <a:p>
            <a:r>
              <a:rPr lang="en-US" b="1" dirty="0"/>
              <a:t>…</a:t>
            </a:r>
          </a:p>
        </p:txBody>
      </p:sp>
      <p:sp>
        <p:nvSpPr>
          <p:cNvPr id="4" name="Marcador de número de diapositiva 3"/>
          <p:cNvSpPr>
            <a:spLocks noGrp="1"/>
          </p:cNvSpPr>
          <p:nvPr>
            <p:ph type="sldNum" sz="quarter" idx="11"/>
          </p:nvPr>
        </p:nvSpPr>
        <p:spPr/>
        <p:txBody>
          <a:bodyPr/>
          <a:lstStyle/>
          <a:p>
            <a:fld id="{323594FA-E141-4234-AE05-360401972BE7}" type="slidenum">
              <a:rPr lang="en-US" altLang="en-US" smtClean="0"/>
              <a:pPr/>
              <a:t>20</a:t>
            </a:fld>
            <a:endParaRPr lang="en-US" altLang="en-US" dirty="0"/>
          </a:p>
        </p:txBody>
      </p:sp>
      <p:sp>
        <p:nvSpPr>
          <p:cNvPr id="101" name="CuadroTexto 26">
            <a:extLst>
              <a:ext uri="{FF2B5EF4-FFF2-40B4-BE49-F238E27FC236}">
                <a16:creationId xmlns:a16="http://schemas.microsoft.com/office/drawing/2014/main" id="{049227E1-60AC-014F-A4FA-264A9F51CE83}"/>
              </a:ext>
            </a:extLst>
          </p:cNvPr>
          <p:cNvSpPr txBox="1"/>
          <p:nvPr/>
        </p:nvSpPr>
        <p:spPr>
          <a:xfrm>
            <a:off x="228600" y="6495225"/>
            <a:ext cx="1274708" cy="215444"/>
          </a:xfrm>
          <a:prstGeom prst="rect">
            <a:avLst/>
          </a:prstGeom>
          <a:noFill/>
        </p:spPr>
        <p:txBody>
          <a:bodyPr wrap="none" rtlCol="0">
            <a:spAutoFit/>
          </a:bodyPr>
          <a:lstStyle/>
          <a:p>
            <a:r>
              <a:rPr lang="en-US" sz="800" dirty="0"/>
              <a:t>Slide credit: </a:t>
            </a:r>
            <a:r>
              <a:rPr lang="en-US" sz="800" dirty="0" err="1"/>
              <a:t>Hwu</a:t>
            </a:r>
            <a:r>
              <a:rPr lang="en-US" sz="800" dirty="0"/>
              <a:t> &amp; Kirk</a:t>
            </a:r>
          </a:p>
        </p:txBody>
      </p:sp>
    </p:spTree>
    <p:extLst>
      <p:ext uri="{BB962C8B-B14F-4D97-AF65-F5344CB8AC3E}">
        <p14:creationId xmlns:p14="http://schemas.microsoft.com/office/powerpoint/2010/main" val="981338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2"/>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8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8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7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7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2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6"/>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7"/>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28"/>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9"/>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30"/>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31"/>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32"/>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33"/>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34"/>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35"/>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36"/>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37"/>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38"/>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39"/>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40"/>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41"/>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42"/>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43"/>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44"/>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45"/>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46"/>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63"/>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64"/>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65"/>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66"/>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67"/>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68"/>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69"/>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70"/>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71"/>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72"/>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73"/>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74"/>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0" nodeType="clickEffect">
                                  <p:stCondLst>
                                    <p:cond delay="0"/>
                                  </p:stCondLst>
                                  <p:childTnLst>
                                    <p:set>
                                      <p:cBhvr>
                                        <p:cTn id="156" dur="1" fill="hold">
                                          <p:stCondLst>
                                            <p:cond delay="0"/>
                                          </p:stCondLst>
                                        </p:cTn>
                                        <p:tgtEl>
                                          <p:spTgt spid="82"/>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97"/>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77"/>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78"/>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79"/>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80"/>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89"/>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90"/>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91"/>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92"/>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87"/>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83"/>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84"/>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85"/>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86"/>
                                        </p:tgtEl>
                                        <p:attrNameLst>
                                          <p:attrName>style.visibility</p:attrName>
                                        </p:attrNameLst>
                                      </p:cBhvr>
                                      <p:to>
                                        <p:strVal val="visible"/>
                                      </p:to>
                                    </p:set>
                                  </p:childTnLst>
                                </p:cTn>
                              </p:par>
                              <p:par>
                                <p:cTn id="187" presetID="1" presetClass="entr" presetSubtype="0" fill="hold" grpId="0" nodeType="withEffect">
                                  <p:stCondLst>
                                    <p:cond delay="0"/>
                                  </p:stCondLst>
                                  <p:childTnLst>
                                    <p:set>
                                      <p:cBhvr>
                                        <p:cTn id="188" dur="1" fill="hold">
                                          <p:stCondLst>
                                            <p:cond delay="0"/>
                                          </p:stCondLst>
                                        </p:cTn>
                                        <p:tgtEl>
                                          <p:spTgt spid="98"/>
                                        </p:tgtEl>
                                        <p:attrNameLst>
                                          <p:attrName>style.visibility</p:attrName>
                                        </p:attrNameLst>
                                      </p:cBhvr>
                                      <p:to>
                                        <p:strVal val="visible"/>
                                      </p:to>
                                    </p:set>
                                  </p:childTnLst>
                                </p:cTn>
                              </p:par>
                              <p:par>
                                <p:cTn id="189" presetID="1" presetClass="entr" presetSubtype="0" fill="hold" grpId="0" nodeType="withEffect">
                                  <p:stCondLst>
                                    <p:cond delay="0"/>
                                  </p:stCondLst>
                                  <p:childTnLst>
                                    <p:set>
                                      <p:cBhvr>
                                        <p:cTn id="190" dur="1" fill="hold">
                                          <p:stCondLst>
                                            <p:cond delay="0"/>
                                          </p:stCondLst>
                                        </p:cTn>
                                        <p:tgtEl>
                                          <p:spTgt spid="96"/>
                                        </p:tgtEl>
                                        <p:attrNameLst>
                                          <p:attrName>style.visibility</p:attrName>
                                        </p:attrNameLst>
                                      </p:cBhvr>
                                      <p:to>
                                        <p:strVal val="visible"/>
                                      </p:to>
                                    </p:set>
                                  </p:childTnLst>
                                </p:cTn>
                              </p:par>
                              <p:par>
                                <p:cTn id="191" presetID="1" presetClass="entr" presetSubtype="0" fill="hold" grpId="0" nodeType="withEffect">
                                  <p:stCondLst>
                                    <p:cond delay="0"/>
                                  </p:stCondLst>
                                  <p:childTnLst>
                                    <p:set>
                                      <p:cBhvr>
                                        <p:cTn id="192" dur="1" fill="hold">
                                          <p:stCondLst>
                                            <p:cond delay="0"/>
                                          </p:stCondLst>
                                        </p:cTn>
                                        <p:tgtEl>
                                          <p:spTgt spid="95"/>
                                        </p:tgtEl>
                                        <p:attrNameLst>
                                          <p:attrName>style.visibility</p:attrName>
                                        </p:attrNameLst>
                                      </p:cBhvr>
                                      <p:to>
                                        <p:strVal val="visible"/>
                                      </p:to>
                                    </p:set>
                                  </p:childTnLst>
                                </p:cTn>
                              </p:par>
                              <p:par>
                                <p:cTn id="193" presetID="1" presetClass="entr" presetSubtype="0" fill="hold" grpId="0" nodeType="withEffect">
                                  <p:stCondLst>
                                    <p:cond delay="0"/>
                                  </p:stCondLst>
                                  <p:childTnLst>
                                    <p:set>
                                      <p:cBhvr>
                                        <p:cTn id="194" dur="1" fill="hold">
                                          <p:stCondLst>
                                            <p:cond delay="0"/>
                                          </p:stCondLst>
                                        </p:cTn>
                                        <p:tgtEl>
                                          <p:spTgt spid="94"/>
                                        </p:tgtEl>
                                        <p:attrNameLst>
                                          <p:attrName>style.visibility</p:attrName>
                                        </p:attrNameLst>
                                      </p:cBhvr>
                                      <p:to>
                                        <p:strVal val="visible"/>
                                      </p:to>
                                    </p:set>
                                  </p:childTnLst>
                                </p:cTn>
                              </p:par>
                              <p:par>
                                <p:cTn id="195" presetID="1" presetClass="entr" presetSubtype="0" fill="hold" grpId="0" nodeType="withEffect">
                                  <p:stCondLst>
                                    <p:cond delay="0"/>
                                  </p:stCondLst>
                                  <p:childTnLst>
                                    <p:set>
                                      <p:cBhvr>
                                        <p:cTn id="196" dur="1" fill="hold">
                                          <p:stCondLst>
                                            <p:cond delay="0"/>
                                          </p:stCondLst>
                                        </p:cTn>
                                        <p:tgtEl>
                                          <p:spTgt spid="93"/>
                                        </p:tgtEl>
                                        <p:attrNameLst>
                                          <p:attrName>style.visibility</p:attrName>
                                        </p:attrNameLst>
                                      </p:cBhvr>
                                      <p:to>
                                        <p:strVal val="visible"/>
                                      </p:to>
                                    </p:set>
                                  </p:childTnLst>
                                </p:cTn>
                              </p:par>
                              <p:par>
                                <p:cTn id="197" presetID="1" presetClass="entr" presetSubtype="0" fill="hold" grpId="0" nodeType="withEffect">
                                  <p:stCondLst>
                                    <p:cond delay="0"/>
                                  </p:stCondLst>
                                  <p:childTnLst>
                                    <p:set>
                                      <p:cBhvr>
                                        <p:cTn id="198"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p:bldP spid="77" grpId="0"/>
      <p:bldP spid="78" grpId="0"/>
      <p:bldP spid="79" grpId="0"/>
      <p:bldP spid="80" grpId="0"/>
      <p:bldP spid="81" grpId="0" animBg="1"/>
      <p:bldP spid="82" grpId="0"/>
      <p:bldP spid="83" grpId="0"/>
      <p:bldP spid="84" grpId="0"/>
      <p:bldP spid="85" grpId="0"/>
      <p:bldP spid="86" grpId="0"/>
      <p:bldP spid="87" grpId="0"/>
      <p:bldP spid="88" grpId="0"/>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solidFill>
                  <a:srgbClr val="0070C0"/>
                </a:solidFill>
              </a:rPr>
              <a:t>AoS</a:t>
            </a:r>
            <a:r>
              <a:rPr lang="en-US" dirty="0">
                <a:solidFill>
                  <a:srgbClr val="0070C0"/>
                </a:solidFill>
              </a:rPr>
              <a:t> vs. </a:t>
            </a:r>
            <a:r>
              <a:rPr lang="en-US" dirty="0" err="1">
                <a:solidFill>
                  <a:srgbClr val="0070C0"/>
                </a:solidFill>
              </a:rPr>
              <a:t>SoA</a:t>
            </a:r>
            <a:endParaRPr lang="en-US" dirty="0">
              <a:solidFill>
                <a:srgbClr val="0070C0"/>
              </a:solidFill>
            </a:endParaRPr>
          </a:p>
        </p:txBody>
      </p:sp>
      <p:sp>
        <p:nvSpPr>
          <p:cNvPr id="3" name="Marcador de contenido 2"/>
          <p:cNvSpPr>
            <a:spLocks noGrp="1"/>
          </p:cNvSpPr>
          <p:nvPr>
            <p:ph idx="1"/>
          </p:nvPr>
        </p:nvSpPr>
        <p:spPr>
          <a:xfrm>
            <a:off x="251521" y="908720"/>
            <a:ext cx="8568952" cy="5472534"/>
          </a:xfrm>
        </p:spPr>
        <p:txBody>
          <a:bodyPr>
            <a:normAutofit/>
          </a:bodyPr>
          <a:lstStyle/>
          <a:p>
            <a:r>
              <a:rPr lang="en-US" dirty="0">
                <a:solidFill>
                  <a:srgbClr val="0000FF"/>
                </a:solidFill>
              </a:rPr>
              <a:t>Array of Structures vs. Structure of Arrays</a:t>
            </a:r>
          </a:p>
        </p:txBody>
      </p:sp>
      <p:pic>
        <p:nvPicPr>
          <p:cNvPr id="5" name="Imagen 4"/>
          <p:cNvPicPr>
            <a:picLocks/>
          </p:cNvPicPr>
          <p:nvPr/>
        </p:nvPicPr>
        <p:blipFill>
          <a:blip r:embed="rId3"/>
          <a:stretch>
            <a:fillRect/>
          </a:stretch>
        </p:blipFill>
        <p:spPr>
          <a:xfrm>
            <a:off x="755097" y="2132856"/>
            <a:ext cx="7633813" cy="3023993"/>
          </a:xfrm>
          <a:prstGeom prst="rect">
            <a:avLst/>
          </a:prstGeom>
        </p:spPr>
      </p:pic>
      <p:sp>
        <p:nvSpPr>
          <p:cNvPr id="4" name="Marcador de número de diapositiva 3"/>
          <p:cNvSpPr>
            <a:spLocks noGrp="1"/>
          </p:cNvSpPr>
          <p:nvPr>
            <p:ph type="sldNum" sz="quarter" idx="11"/>
          </p:nvPr>
        </p:nvSpPr>
        <p:spPr/>
        <p:txBody>
          <a:bodyPr/>
          <a:lstStyle/>
          <a:p>
            <a:fld id="{323594FA-E141-4234-AE05-360401972BE7}" type="slidenum">
              <a:rPr lang="en-US" altLang="en-US" smtClean="0"/>
              <a:pPr/>
              <a:t>21</a:t>
            </a:fld>
            <a:endParaRPr lang="en-US" altLang="en-US"/>
          </a:p>
        </p:txBody>
      </p:sp>
      <p:sp>
        <p:nvSpPr>
          <p:cNvPr id="6" name="TextBox 6">
            <a:extLst>
              <a:ext uri="{FF2B5EF4-FFF2-40B4-BE49-F238E27FC236}">
                <a16:creationId xmlns:a16="http://schemas.microsoft.com/office/drawing/2014/main" id="{62D19D80-09C9-6C44-8A3A-BB19E83C1690}"/>
              </a:ext>
            </a:extLst>
          </p:cNvPr>
          <p:cNvSpPr txBox="1">
            <a:spLocks noChangeArrowheads="1"/>
          </p:cNvSpPr>
          <p:nvPr/>
        </p:nvSpPr>
        <p:spPr bwMode="auto">
          <a:xfrm>
            <a:off x="165100" y="6381328"/>
            <a:ext cx="77319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lvl="0" eaLnBrk="1" fontAlgn="base" hangingPunct="1">
              <a:spcBef>
                <a:spcPct val="0"/>
              </a:spcBef>
              <a:spcAft>
                <a:spcPct val="0"/>
              </a:spcAft>
              <a:defRPr/>
            </a:pPr>
            <a:r>
              <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Sung+, </a:t>
            </a:r>
            <a:r>
              <a:rPr kumimoji="0" lang="ja-JP" altLang="en-US" sz="12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lang="en-US" sz="1200" dirty="0">
                <a:solidFill>
                  <a:srgbClr val="0000FF"/>
                </a:solidFill>
              </a:rPr>
              <a:t>DL: A data layout transformation system for heterogeneous computing</a:t>
            </a:r>
            <a:r>
              <a:rPr kumimoji="0" lang="en-US" altLang="ja-JP" sz="12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ja-JP" altLang="en-US" sz="12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ja-JP" sz="12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INPAR 2012</a:t>
            </a:r>
            <a:endPar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 name="TextBox 6">
            <a:extLst>
              <a:ext uri="{FF2B5EF4-FFF2-40B4-BE49-F238E27FC236}">
                <a16:creationId xmlns:a16="http://schemas.microsoft.com/office/drawing/2014/main" id="{3EBDF3EB-4586-3540-9D4A-8C4F59C67136}"/>
              </a:ext>
            </a:extLst>
          </p:cNvPr>
          <p:cNvSpPr txBox="1">
            <a:spLocks noChangeArrowheads="1"/>
          </p:cNvSpPr>
          <p:nvPr/>
        </p:nvSpPr>
        <p:spPr bwMode="auto">
          <a:xfrm>
            <a:off x="165100" y="6551305"/>
            <a:ext cx="77319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lvl="0" eaLnBrk="1" fontAlgn="base" hangingPunct="1">
              <a:spcBef>
                <a:spcPct val="0"/>
              </a:spcBef>
              <a:spcAft>
                <a:spcPct val="0"/>
              </a:spcAft>
              <a:defRPr/>
            </a:pPr>
            <a:r>
              <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Gómez-Luna+, </a:t>
            </a:r>
            <a:r>
              <a:rPr kumimoji="0" lang="ja-JP" altLang="en-US"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lang="en-US" sz="1200" dirty="0">
                <a:solidFill>
                  <a:srgbClr val="0000FF"/>
                </a:solidFill>
              </a:rPr>
              <a:t>Ch.8: Application Use Cases: Platform Atomics. Heterogeneous System Architecture</a:t>
            </a:r>
            <a:r>
              <a:rPr kumimoji="0" lang="en-US" altLang="ja-JP" sz="12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ja-JP" altLang="en-US"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ja-JP" sz="12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2016</a:t>
            </a:r>
            <a:endPar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Tree>
    <p:extLst>
      <p:ext uri="{BB962C8B-B14F-4D97-AF65-F5344CB8AC3E}">
        <p14:creationId xmlns:p14="http://schemas.microsoft.com/office/powerpoint/2010/main" val="3314790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228600" y="0"/>
            <a:ext cx="8610600" cy="908720"/>
          </a:xfrm>
        </p:spPr>
        <p:txBody>
          <a:bodyPr anchor="ctr" anchorCtr="0"/>
          <a:lstStyle/>
          <a:p>
            <a:r>
              <a:rPr lang="en-US" dirty="0">
                <a:solidFill>
                  <a:srgbClr val="0070C0"/>
                </a:solidFill>
                <a:latin typeface="Garamond" charset="0"/>
                <a:ea typeface="ＭＳ Ｐゴシック" charset="0"/>
                <a:cs typeface="ＭＳ Ｐゴシック" charset="0"/>
              </a:rPr>
              <a:t>CPUs Prefer </a:t>
            </a:r>
            <a:r>
              <a:rPr lang="en-US" dirty="0" err="1">
                <a:solidFill>
                  <a:srgbClr val="0070C0"/>
                </a:solidFill>
                <a:latin typeface="Garamond" charset="0"/>
                <a:ea typeface="ＭＳ Ｐゴシック" charset="0"/>
                <a:cs typeface="ＭＳ Ｐゴシック" charset="0"/>
              </a:rPr>
              <a:t>AoS</a:t>
            </a:r>
            <a:r>
              <a:rPr lang="en-US" dirty="0">
                <a:solidFill>
                  <a:srgbClr val="0070C0"/>
                </a:solidFill>
                <a:latin typeface="Garamond" charset="0"/>
                <a:ea typeface="ＭＳ Ｐゴシック" charset="0"/>
                <a:cs typeface="ＭＳ Ｐゴシック" charset="0"/>
              </a:rPr>
              <a:t>, GPUs Prefer </a:t>
            </a:r>
            <a:r>
              <a:rPr lang="en-US" dirty="0" err="1">
                <a:solidFill>
                  <a:srgbClr val="0070C0"/>
                </a:solidFill>
                <a:latin typeface="Garamond" charset="0"/>
                <a:ea typeface="ＭＳ Ｐゴシック" charset="0"/>
                <a:cs typeface="ＭＳ Ｐゴシック" charset="0"/>
              </a:rPr>
              <a:t>SoA</a:t>
            </a:r>
            <a:endParaRPr lang="en-US" dirty="0">
              <a:solidFill>
                <a:srgbClr val="0070C0"/>
              </a:solidFill>
              <a:latin typeface="Garamond" charset="0"/>
              <a:ea typeface="ＭＳ Ｐゴシック" charset="0"/>
              <a:cs typeface="ＭＳ Ｐゴシック" charset="0"/>
            </a:endParaRPr>
          </a:p>
        </p:txBody>
      </p:sp>
      <p:sp>
        <p:nvSpPr>
          <p:cNvPr id="3" name="Content Placeholder 2"/>
          <p:cNvSpPr>
            <a:spLocks noGrp="1"/>
          </p:cNvSpPr>
          <p:nvPr>
            <p:ph idx="1"/>
          </p:nvPr>
        </p:nvSpPr>
        <p:spPr>
          <a:xfrm>
            <a:off x="228600" y="908720"/>
            <a:ext cx="8610600" cy="5472608"/>
          </a:xfrm>
        </p:spPr>
        <p:txBody>
          <a:bodyPr>
            <a:normAutofit/>
          </a:bodyPr>
          <a:lstStyle/>
          <a:p>
            <a:r>
              <a:rPr lang="en-US" dirty="0">
                <a:solidFill>
                  <a:srgbClr val="FF0000"/>
                </a:solidFill>
                <a:latin typeface="Tahoma" charset="0"/>
                <a:ea typeface="ＭＳ Ｐゴシック" charset="0"/>
                <a:cs typeface="ＭＳ Ｐゴシック" charset="0"/>
              </a:rPr>
              <a:t>Linear and </a:t>
            </a:r>
            <a:r>
              <a:rPr lang="en-US" dirty="0" err="1">
                <a:solidFill>
                  <a:srgbClr val="FF0000"/>
                </a:solidFill>
                <a:latin typeface="Tahoma" charset="0"/>
                <a:ea typeface="ＭＳ Ｐゴシック" charset="0"/>
                <a:cs typeface="ＭＳ Ｐゴシック" charset="0"/>
              </a:rPr>
              <a:t>strided</a:t>
            </a:r>
            <a:r>
              <a:rPr lang="en-US" dirty="0">
                <a:solidFill>
                  <a:srgbClr val="FF0000"/>
                </a:solidFill>
                <a:latin typeface="Tahoma" charset="0"/>
                <a:ea typeface="ＭＳ Ｐゴシック" charset="0"/>
                <a:cs typeface="ＭＳ Ｐゴシック" charset="0"/>
              </a:rPr>
              <a:t> accesses</a:t>
            </a:r>
          </a:p>
        </p:txBody>
      </p:sp>
      <p:pic>
        <p:nvPicPr>
          <p:cNvPr id="4" name="Imagen 3" descr="transpose_motivation.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300" y="2193816"/>
            <a:ext cx="8661400" cy="2908300"/>
          </a:xfrm>
          <a:prstGeom prst="rect">
            <a:avLst/>
          </a:prstGeom>
        </p:spPr>
      </p:pic>
      <p:sp>
        <p:nvSpPr>
          <p:cNvPr id="6" name="CuadroTexto 5"/>
          <p:cNvSpPr txBox="1"/>
          <p:nvPr/>
        </p:nvSpPr>
        <p:spPr>
          <a:xfrm>
            <a:off x="3275856" y="5229200"/>
            <a:ext cx="2544286" cy="369332"/>
          </a:xfrm>
          <a:prstGeom prst="rect">
            <a:avLst/>
          </a:prstGeom>
          <a:noFill/>
        </p:spPr>
        <p:txBody>
          <a:bodyPr wrap="none" rtlCol="0">
            <a:spAutoFit/>
          </a:bodyPr>
          <a:lstStyle/>
          <a:p>
            <a:r>
              <a:rPr lang="en-US" dirty="0"/>
              <a:t>AMD </a:t>
            </a:r>
            <a:r>
              <a:rPr lang="en-US" dirty="0" err="1"/>
              <a:t>Kaveri</a:t>
            </a:r>
            <a:r>
              <a:rPr lang="en-US" dirty="0"/>
              <a:t> A10-7850K</a:t>
            </a:r>
          </a:p>
        </p:txBody>
      </p:sp>
      <p:sp>
        <p:nvSpPr>
          <p:cNvPr id="7" name="CuadroTexto 6"/>
          <p:cNvSpPr txBox="1"/>
          <p:nvPr/>
        </p:nvSpPr>
        <p:spPr>
          <a:xfrm>
            <a:off x="2051720" y="1782108"/>
            <a:ext cx="617364" cy="369332"/>
          </a:xfrm>
          <a:prstGeom prst="rect">
            <a:avLst/>
          </a:prstGeom>
          <a:noFill/>
        </p:spPr>
        <p:txBody>
          <a:bodyPr wrap="none" rtlCol="0">
            <a:spAutoFit/>
          </a:bodyPr>
          <a:lstStyle/>
          <a:p>
            <a:r>
              <a:rPr lang="en-US" dirty="0"/>
              <a:t>GPU</a:t>
            </a:r>
          </a:p>
        </p:txBody>
      </p:sp>
      <p:sp>
        <p:nvSpPr>
          <p:cNvPr id="8" name="CuadroTexto 7"/>
          <p:cNvSpPr txBox="1"/>
          <p:nvPr/>
        </p:nvSpPr>
        <p:spPr>
          <a:xfrm>
            <a:off x="6516216" y="1772816"/>
            <a:ext cx="601923" cy="369332"/>
          </a:xfrm>
          <a:prstGeom prst="rect">
            <a:avLst/>
          </a:prstGeom>
          <a:noFill/>
        </p:spPr>
        <p:txBody>
          <a:bodyPr wrap="none" rtlCol="0">
            <a:spAutoFit/>
          </a:bodyPr>
          <a:lstStyle/>
          <a:p>
            <a:r>
              <a:rPr lang="en-US" dirty="0"/>
              <a:t>CPU</a:t>
            </a:r>
          </a:p>
        </p:txBody>
      </p:sp>
      <p:sp>
        <p:nvSpPr>
          <p:cNvPr id="2" name="Marcador de número de diapositiva 1"/>
          <p:cNvSpPr>
            <a:spLocks noGrp="1"/>
          </p:cNvSpPr>
          <p:nvPr>
            <p:ph type="sldNum" sz="quarter" idx="11"/>
          </p:nvPr>
        </p:nvSpPr>
        <p:spPr/>
        <p:txBody>
          <a:bodyPr/>
          <a:lstStyle/>
          <a:p>
            <a:fld id="{323594FA-E141-4234-AE05-360401972BE7}" type="slidenum">
              <a:rPr lang="en-US" altLang="en-US" smtClean="0">
                <a:solidFill>
                  <a:srgbClr val="000000"/>
                </a:solidFill>
              </a:rPr>
              <a:pPr/>
              <a:t>22</a:t>
            </a:fld>
            <a:endParaRPr lang="en-US" altLang="en-US">
              <a:solidFill>
                <a:srgbClr val="000000"/>
              </a:solidFill>
            </a:endParaRPr>
          </a:p>
        </p:txBody>
      </p:sp>
      <p:sp>
        <p:nvSpPr>
          <p:cNvPr id="9" name="TextBox 6">
            <a:extLst>
              <a:ext uri="{FF2B5EF4-FFF2-40B4-BE49-F238E27FC236}">
                <a16:creationId xmlns:a16="http://schemas.microsoft.com/office/drawing/2014/main" id="{0056C7BF-EB4B-CC47-857E-6C44BBEDEFB5}"/>
              </a:ext>
            </a:extLst>
          </p:cNvPr>
          <p:cNvSpPr txBox="1">
            <a:spLocks noChangeArrowheads="1"/>
          </p:cNvSpPr>
          <p:nvPr/>
        </p:nvSpPr>
        <p:spPr bwMode="auto">
          <a:xfrm>
            <a:off x="165100" y="6381328"/>
            <a:ext cx="77319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lvl="0" eaLnBrk="1" fontAlgn="base" hangingPunct="1">
              <a:spcBef>
                <a:spcPct val="0"/>
              </a:spcBef>
              <a:spcAft>
                <a:spcPct val="0"/>
              </a:spcAft>
              <a:defRPr/>
            </a:pPr>
            <a:r>
              <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Sung+, </a:t>
            </a:r>
            <a:r>
              <a:rPr kumimoji="0" lang="ja-JP" altLang="en-US" sz="12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lang="en-US" sz="1200" dirty="0">
                <a:solidFill>
                  <a:srgbClr val="0000FF"/>
                </a:solidFill>
              </a:rPr>
              <a:t>DL: A data layout transformation system for heterogeneous computing</a:t>
            </a:r>
            <a:r>
              <a:rPr kumimoji="0" lang="en-US" altLang="ja-JP" sz="12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ja-JP" altLang="en-US" sz="12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ja-JP" sz="12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INPAR 2012</a:t>
            </a:r>
            <a:endPar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 name="TextBox 6">
            <a:extLst>
              <a:ext uri="{FF2B5EF4-FFF2-40B4-BE49-F238E27FC236}">
                <a16:creationId xmlns:a16="http://schemas.microsoft.com/office/drawing/2014/main" id="{E8B4BFB2-4749-0047-AC71-6D99BCCAD6AA}"/>
              </a:ext>
            </a:extLst>
          </p:cNvPr>
          <p:cNvSpPr txBox="1">
            <a:spLocks noChangeArrowheads="1"/>
          </p:cNvSpPr>
          <p:nvPr/>
        </p:nvSpPr>
        <p:spPr bwMode="auto">
          <a:xfrm>
            <a:off x="165100" y="6551305"/>
            <a:ext cx="77319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lvl="0" eaLnBrk="1" fontAlgn="base" hangingPunct="1">
              <a:spcBef>
                <a:spcPct val="0"/>
              </a:spcBef>
              <a:spcAft>
                <a:spcPct val="0"/>
              </a:spcAft>
              <a:defRPr/>
            </a:pPr>
            <a:r>
              <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Gómez-Luna+, </a:t>
            </a:r>
            <a:r>
              <a:rPr kumimoji="0" lang="ja-JP" altLang="en-US"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lang="en-US" sz="1200" dirty="0">
                <a:solidFill>
                  <a:srgbClr val="0000FF"/>
                </a:solidFill>
              </a:rPr>
              <a:t>Ch.8: Application Use Cases: Platform Atomics. Heterogeneous System Architecture</a:t>
            </a:r>
            <a:r>
              <a:rPr kumimoji="0" lang="en-US" altLang="ja-JP" sz="12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ja-JP" altLang="en-US"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ja-JP" sz="12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2016</a:t>
            </a:r>
            <a:endPar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Tree>
    <p:extLst>
      <p:ext uri="{BB962C8B-B14F-4D97-AF65-F5344CB8AC3E}">
        <p14:creationId xmlns:p14="http://schemas.microsoft.com/office/powerpoint/2010/main" val="34598200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a:xfrm>
            <a:off x="231504" y="0"/>
            <a:ext cx="8732984" cy="919370"/>
          </a:xfrm>
        </p:spPr>
        <p:txBody>
          <a:bodyPr>
            <a:normAutofit/>
          </a:bodyPr>
          <a:lstStyle/>
          <a:p>
            <a:r>
              <a:rPr lang="en-US" sz="3800" dirty="0">
                <a:solidFill>
                  <a:srgbClr val="0070C0"/>
                </a:solidFill>
              </a:rPr>
              <a:t>Use Shared Memory to Improve Coalescing</a:t>
            </a:r>
          </a:p>
        </p:txBody>
      </p:sp>
      <p:sp>
        <p:nvSpPr>
          <p:cNvPr id="260099" name="Line 3"/>
          <p:cNvSpPr>
            <a:spLocks noChangeShapeType="1"/>
          </p:cNvSpPr>
          <p:nvPr/>
        </p:nvSpPr>
        <p:spPr bwMode="auto">
          <a:xfrm flipH="1">
            <a:off x="6934200" y="1124744"/>
            <a:ext cx="45719" cy="5105400"/>
          </a:xfrm>
          <a:prstGeom prst="line">
            <a:avLst/>
          </a:prstGeom>
          <a:noFill/>
          <a:ln w="9525">
            <a:solidFill>
              <a:schemeClr val="tx1"/>
            </a:solidFill>
            <a:prstDash val="dash"/>
            <a:round/>
            <a:headEnd/>
            <a:tailEnd/>
          </a:ln>
          <a:effectLst/>
        </p:spPr>
        <p:txBody>
          <a:bodyPr>
            <a:prstTxWarp prst="textNoShape">
              <a:avLst/>
            </a:prstTxWarp>
          </a:bodyPr>
          <a:lstStyle/>
          <a:p>
            <a:endParaRPr lang="es-ES_tradnl"/>
          </a:p>
        </p:txBody>
      </p:sp>
      <p:sp>
        <p:nvSpPr>
          <p:cNvPr id="260101" name="Freeform 5"/>
          <p:cNvSpPr>
            <a:spLocks/>
          </p:cNvSpPr>
          <p:nvPr/>
        </p:nvSpPr>
        <p:spPr bwMode="auto">
          <a:xfrm>
            <a:off x="2103438" y="1334294"/>
            <a:ext cx="2143125" cy="1974850"/>
          </a:xfrm>
          <a:custGeom>
            <a:avLst/>
            <a:gdLst/>
            <a:ahLst/>
            <a:cxnLst>
              <a:cxn ang="0">
                <a:pos x="0" y="0"/>
              </a:cxn>
              <a:cxn ang="0">
                <a:pos x="0" y="1244"/>
              </a:cxn>
              <a:cxn ang="0">
                <a:pos x="1350" y="1244"/>
              </a:cxn>
              <a:cxn ang="0">
                <a:pos x="1350" y="0"/>
              </a:cxn>
              <a:cxn ang="0">
                <a:pos x="0" y="0"/>
              </a:cxn>
              <a:cxn ang="0">
                <a:pos x="0" y="0"/>
              </a:cxn>
            </a:cxnLst>
            <a:rect l="0" t="0" r="r" b="b"/>
            <a:pathLst>
              <a:path w="1350" h="1244">
                <a:moveTo>
                  <a:pt x="0" y="0"/>
                </a:moveTo>
                <a:lnTo>
                  <a:pt x="0" y="1244"/>
                </a:lnTo>
                <a:lnTo>
                  <a:pt x="1350" y="1244"/>
                </a:lnTo>
                <a:lnTo>
                  <a:pt x="1350" y="0"/>
                </a:lnTo>
                <a:lnTo>
                  <a:pt x="0" y="0"/>
                </a:lnTo>
                <a:lnTo>
                  <a:pt x="0" y="0"/>
                </a:lnTo>
                <a:close/>
              </a:path>
            </a:pathLst>
          </a:custGeom>
          <a:solidFill>
            <a:schemeClr val="accent2">
              <a:lumMod val="40000"/>
              <a:lumOff val="60000"/>
            </a:schemeClr>
          </a:solidFill>
          <a:ln w="9525">
            <a:noFill/>
            <a:round/>
            <a:headEnd/>
            <a:tailEnd/>
          </a:ln>
        </p:spPr>
        <p:txBody>
          <a:bodyPr>
            <a:prstTxWarp prst="textNoShape">
              <a:avLst/>
            </a:prstTxWarp>
          </a:bodyPr>
          <a:lstStyle/>
          <a:p>
            <a:endParaRPr lang="es-ES_tradnl"/>
          </a:p>
        </p:txBody>
      </p:sp>
      <p:sp>
        <p:nvSpPr>
          <p:cNvPr id="260102" name="Rectangle 6"/>
          <p:cNvSpPr>
            <a:spLocks noChangeArrowheads="1"/>
          </p:cNvSpPr>
          <p:nvPr/>
        </p:nvSpPr>
        <p:spPr bwMode="auto">
          <a:xfrm>
            <a:off x="2103438" y="1334294"/>
            <a:ext cx="2143125" cy="1974850"/>
          </a:xfrm>
          <a:prstGeom prst="rect">
            <a:avLst/>
          </a:prstGeom>
          <a:noFill/>
          <a:ln w="9525" cap="rnd">
            <a:solidFill>
              <a:srgbClr val="969696"/>
            </a:solidFill>
            <a:round/>
            <a:headEnd/>
            <a:tailEnd/>
          </a:ln>
        </p:spPr>
        <p:txBody>
          <a:bodyPr>
            <a:prstTxWarp prst="textNoShape">
              <a:avLst/>
            </a:prstTxWarp>
          </a:bodyPr>
          <a:lstStyle/>
          <a:p>
            <a:endParaRPr lang="es-ES_tradnl"/>
          </a:p>
        </p:txBody>
      </p:sp>
      <p:sp>
        <p:nvSpPr>
          <p:cNvPr id="260103" name="Rectangle 7"/>
          <p:cNvSpPr>
            <a:spLocks noChangeArrowheads="1"/>
          </p:cNvSpPr>
          <p:nvPr/>
        </p:nvSpPr>
        <p:spPr bwMode="auto">
          <a:xfrm>
            <a:off x="2230438" y="1389857"/>
            <a:ext cx="184150" cy="152400"/>
          </a:xfrm>
          <a:prstGeom prst="rect">
            <a:avLst/>
          </a:prstGeom>
          <a:noFill/>
          <a:ln w="9525">
            <a:noFill/>
            <a:miter lim="800000"/>
            <a:headEnd/>
            <a:tailEnd/>
          </a:ln>
        </p:spPr>
        <p:txBody>
          <a:bodyPr wrap="none" lIns="0" tIns="0" rIns="0" bIns="0">
            <a:prstTxWarp prst="textNoShape">
              <a:avLst/>
            </a:prstTxWarp>
            <a:spAutoFit/>
          </a:bodyPr>
          <a:lstStyle/>
          <a:p>
            <a:r>
              <a:rPr lang="en-US" sz="1000" b="1">
                <a:solidFill>
                  <a:srgbClr val="FFFFFF"/>
                </a:solidFill>
                <a:latin typeface="Arial" pitchFamily="-111" charset="0"/>
              </a:rPr>
              <a:t>Md</a:t>
            </a:r>
            <a:endParaRPr lang="en-US"/>
          </a:p>
        </p:txBody>
      </p:sp>
      <p:sp>
        <p:nvSpPr>
          <p:cNvPr id="260104" name="Freeform 8"/>
          <p:cNvSpPr>
            <a:spLocks/>
          </p:cNvSpPr>
          <p:nvPr/>
        </p:nvSpPr>
        <p:spPr bwMode="auto">
          <a:xfrm>
            <a:off x="4567238" y="1337469"/>
            <a:ext cx="2144712" cy="1971675"/>
          </a:xfrm>
          <a:custGeom>
            <a:avLst/>
            <a:gdLst/>
            <a:ahLst/>
            <a:cxnLst>
              <a:cxn ang="0">
                <a:pos x="0" y="0"/>
              </a:cxn>
              <a:cxn ang="0">
                <a:pos x="0" y="1242"/>
              </a:cxn>
              <a:cxn ang="0">
                <a:pos x="1351" y="1242"/>
              </a:cxn>
              <a:cxn ang="0">
                <a:pos x="1351" y="0"/>
              </a:cxn>
              <a:cxn ang="0">
                <a:pos x="0" y="0"/>
              </a:cxn>
              <a:cxn ang="0">
                <a:pos x="0" y="0"/>
              </a:cxn>
            </a:cxnLst>
            <a:rect l="0" t="0" r="r" b="b"/>
            <a:pathLst>
              <a:path w="1351" h="1242">
                <a:moveTo>
                  <a:pt x="0" y="0"/>
                </a:moveTo>
                <a:lnTo>
                  <a:pt x="0" y="1242"/>
                </a:lnTo>
                <a:lnTo>
                  <a:pt x="1351" y="1242"/>
                </a:lnTo>
                <a:lnTo>
                  <a:pt x="1351" y="0"/>
                </a:lnTo>
                <a:lnTo>
                  <a:pt x="0" y="0"/>
                </a:lnTo>
                <a:lnTo>
                  <a:pt x="0" y="0"/>
                </a:lnTo>
                <a:close/>
              </a:path>
            </a:pathLst>
          </a:custGeom>
          <a:solidFill>
            <a:schemeClr val="accent2">
              <a:lumMod val="40000"/>
              <a:lumOff val="60000"/>
            </a:schemeClr>
          </a:solidFill>
          <a:ln w="9525">
            <a:noFill/>
            <a:round/>
            <a:headEnd/>
            <a:tailEnd/>
          </a:ln>
        </p:spPr>
        <p:txBody>
          <a:bodyPr>
            <a:prstTxWarp prst="textNoShape">
              <a:avLst/>
            </a:prstTxWarp>
          </a:bodyPr>
          <a:lstStyle/>
          <a:p>
            <a:endParaRPr lang="es-ES_tradnl"/>
          </a:p>
        </p:txBody>
      </p:sp>
      <p:sp>
        <p:nvSpPr>
          <p:cNvPr id="260105" name="Rectangle 9"/>
          <p:cNvSpPr>
            <a:spLocks noChangeArrowheads="1"/>
          </p:cNvSpPr>
          <p:nvPr/>
        </p:nvSpPr>
        <p:spPr bwMode="auto">
          <a:xfrm>
            <a:off x="4567238" y="1337469"/>
            <a:ext cx="2144712" cy="1971675"/>
          </a:xfrm>
          <a:prstGeom prst="rect">
            <a:avLst/>
          </a:prstGeom>
          <a:noFill/>
          <a:ln w="9525" cap="rnd">
            <a:solidFill>
              <a:srgbClr val="969696"/>
            </a:solidFill>
            <a:round/>
            <a:headEnd/>
            <a:tailEnd/>
          </a:ln>
        </p:spPr>
        <p:txBody>
          <a:bodyPr>
            <a:prstTxWarp prst="textNoShape">
              <a:avLst/>
            </a:prstTxWarp>
          </a:bodyPr>
          <a:lstStyle/>
          <a:p>
            <a:endParaRPr lang="es-ES_tradnl"/>
          </a:p>
        </p:txBody>
      </p:sp>
      <p:sp>
        <p:nvSpPr>
          <p:cNvPr id="260106" name="Rectangle 10"/>
          <p:cNvSpPr>
            <a:spLocks noChangeArrowheads="1"/>
          </p:cNvSpPr>
          <p:nvPr/>
        </p:nvSpPr>
        <p:spPr bwMode="auto">
          <a:xfrm>
            <a:off x="4695825" y="1396207"/>
            <a:ext cx="169863" cy="152400"/>
          </a:xfrm>
          <a:prstGeom prst="rect">
            <a:avLst/>
          </a:prstGeom>
          <a:noFill/>
          <a:ln w="9525">
            <a:noFill/>
            <a:miter lim="800000"/>
            <a:headEnd/>
            <a:tailEnd/>
          </a:ln>
        </p:spPr>
        <p:txBody>
          <a:bodyPr wrap="none" lIns="0" tIns="0" rIns="0" bIns="0">
            <a:prstTxWarp prst="textNoShape">
              <a:avLst/>
            </a:prstTxWarp>
            <a:spAutoFit/>
          </a:bodyPr>
          <a:lstStyle/>
          <a:p>
            <a:r>
              <a:rPr lang="en-US" sz="1000" b="1">
                <a:solidFill>
                  <a:srgbClr val="FFFFFF"/>
                </a:solidFill>
                <a:latin typeface="Arial" pitchFamily="-111" charset="0"/>
              </a:rPr>
              <a:t>Nd</a:t>
            </a:r>
            <a:endParaRPr lang="en-US"/>
          </a:p>
        </p:txBody>
      </p:sp>
      <p:sp>
        <p:nvSpPr>
          <p:cNvPr id="260107" name="Freeform 11"/>
          <p:cNvSpPr>
            <a:spLocks/>
          </p:cNvSpPr>
          <p:nvPr/>
        </p:nvSpPr>
        <p:spPr bwMode="auto">
          <a:xfrm>
            <a:off x="5746750" y="1334294"/>
            <a:ext cx="53975" cy="1974850"/>
          </a:xfrm>
          <a:custGeom>
            <a:avLst/>
            <a:gdLst/>
            <a:ahLst/>
            <a:cxnLst>
              <a:cxn ang="0">
                <a:pos x="0" y="0"/>
              </a:cxn>
              <a:cxn ang="0">
                <a:pos x="0" y="1244"/>
              </a:cxn>
              <a:cxn ang="0">
                <a:pos x="34" y="1244"/>
              </a:cxn>
              <a:cxn ang="0">
                <a:pos x="34" y="0"/>
              </a:cxn>
              <a:cxn ang="0">
                <a:pos x="0" y="0"/>
              </a:cxn>
              <a:cxn ang="0">
                <a:pos x="0" y="0"/>
              </a:cxn>
            </a:cxnLst>
            <a:rect l="0" t="0" r="r" b="b"/>
            <a:pathLst>
              <a:path w="34" h="1244">
                <a:moveTo>
                  <a:pt x="0" y="0"/>
                </a:moveTo>
                <a:lnTo>
                  <a:pt x="0" y="1244"/>
                </a:lnTo>
                <a:lnTo>
                  <a:pt x="34" y="1244"/>
                </a:lnTo>
                <a:lnTo>
                  <a:pt x="34" y="0"/>
                </a:lnTo>
                <a:lnTo>
                  <a:pt x="0" y="0"/>
                </a:lnTo>
                <a:lnTo>
                  <a:pt x="0" y="0"/>
                </a:lnTo>
                <a:close/>
              </a:path>
            </a:pathLst>
          </a:custGeom>
          <a:solidFill>
            <a:srgbClr val="FF6600"/>
          </a:solidFill>
          <a:ln w="9525">
            <a:noFill/>
            <a:round/>
            <a:headEnd/>
            <a:tailEnd/>
          </a:ln>
        </p:spPr>
        <p:txBody>
          <a:bodyPr>
            <a:prstTxWarp prst="textNoShape">
              <a:avLst/>
            </a:prstTxWarp>
          </a:bodyPr>
          <a:lstStyle/>
          <a:p>
            <a:endParaRPr lang="es-ES_tradnl"/>
          </a:p>
        </p:txBody>
      </p:sp>
      <p:sp>
        <p:nvSpPr>
          <p:cNvPr id="260108" name="Freeform 12"/>
          <p:cNvSpPr>
            <a:spLocks/>
          </p:cNvSpPr>
          <p:nvPr/>
        </p:nvSpPr>
        <p:spPr bwMode="auto">
          <a:xfrm>
            <a:off x="2103438" y="2520157"/>
            <a:ext cx="2143125" cy="47625"/>
          </a:xfrm>
          <a:custGeom>
            <a:avLst/>
            <a:gdLst/>
            <a:ahLst/>
            <a:cxnLst>
              <a:cxn ang="0">
                <a:pos x="0" y="0"/>
              </a:cxn>
              <a:cxn ang="0">
                <a:pos x="0" y="30"/>
              </a:cxn>
              <a:cxn ang="0">
                <a:pos x="1350" y="30"/>
              </a:cxn>
              <a:cxn ang="0">
                <a:pos x="1350" y="0"/>
              </a:cxn>
              <a:cxn ang="0">
                <a:pos x="0" y="0"/>
              </a:cxn>
              <a:cxn ang="0">
                <a:pos x="0" y="0"/>
              </a:cxn>
            </a:cxnLst>
            <a:rect l="0" t="0" r="r" b="b"/>
            <a:pathLst>
              <a:path w="1350" h="30">
                <a:moveTo>
                  <a:pt x="0" y="0"/>
                </a:moveTo>
                <a:lnTo>
                  <a:pt x="0" y="30"/>
                </a:lnTo>
                <a:lnTo>
                  <a:pt x="1350" y="30"/>
                </a:lnTo>
                <a:lnTo>
                  <a:pt x="1350" y="0"/>
                </a:lnTo>
                <a:lnTo>
                  <a:pt x="0" y="0"/>
                </a:lnTo>
                <a:lnTo>
                  <a:pt x="0" y="0"/>
                </a:lnTo>
                <a:close/>
              </a:path>
            </a:pathLst>
          </a:custGeom>
          <a:solidFill>
            <a:srgbClr val="FF6600"/>
          </a:solidFill>
          <a:ln w="9525">
            <a:noFill/>
            <a:round/>
            <a:headEnd/>
            <a:tailEnd/>
          </a:ln>
        </p:spPr>
        <p:txBody>
          <a:bodyPr>
            <a:prstTxWarp prst="textNoShape">
              <a:avLst/>
            </a:prstTxWarp>
          </a:bodyPr>
          <a:lstStyle/>
          <a:p>
            <a:endParaRPr lang="es-ES_tradnl"/>
          </a:p>
        </p:txBody>
      </p:sp>
      <p:sp>
        <p:nvSpPr>
          <p:cNvPr id="260109" name="Freeform 13"/>
          <p:cNvSpPr>
            <a:spLocks noEditPoints="1"/>
          </p:cNvSpPr>
          <p:nvPr/>
        </p:nvSpPr>
        <p:spPr bwMode="auto">
          <a:xfrm>
            <a:off x="6561138" y="1334294"/>
            <a:ext cx="69850" cy="1974850"/>
          </a:xfrm>
          <a:custGeom>
            <a:avLst/>
            <a:gdLst/>
            <a:ahLst/>
            <a:cxnLst>
              <a:cxn ang="0">
                <a:pos x="71" y="4676"/>
              </a:cxn>
              <a:cxn ang="0">
                <a:pos x="62" y="126"/>
              </a:cxn>
              <a:cxn ang="0">
                <a:pos x="75" y="113"/>
              </a:cxn>
              <a:cxn ang="0">
                <a:pos x="87" y="126"/>
              </a:cxn>
              <a:cxn ang="0">
                <a:pos x="96" y="4675"/>
              </a:cxn>
              <a:cxn ang="0">
                <a:pos x="84" y="4688"/>
              </a:cxn>
              <a:cxn ang="0">
                <a:pos x="71" y="4676"/>
              </a:cxn>
              <a:cxn ang="0">
                <a:pos x="158" y="4650"/>
              </a:cxn>
              <a:cxn ang="0">
                <a:pos x="84" y="4800"/>
              </a:cxn>
              <a:cxn ang="0">
                <a:pos x="9" y="4650"/>
              </a:cxn>
              <a:cxn ang="0">
                <a:pos x="158" y="4650"/>
              </a:cxn>
              <a:cxn ang="0">
                <a:pos x="0" y="150"/>
              </a:cxn>
              <a:cxn ang="0">
                <a:pos x="75" y="0"/>
              </a:cxn>
              <a:cxn ang="0">
                <a:pos x="149" y="150"/>
              </a:cxn>
              <a:cxn ang="0">
                <a:pos x="0" y="150"/>
              </a:cxn>
            </a:cxnLst>
            <a:rect l="0" t="0" r="r" b="b"/>
            <a:pathLst>
              <a:path w="158" h="4800">
                <a:moveTo>
                  <a:pt x="71" y="4676"/>
                </a:moveTo>
                <a:lnTo>
                  <a:pt x="62" y="126"/>
                </a:lnTo>
                <a:cubicBezTo>
                  <a:pt x="62" y="119"/>
                  <a:pt x="68" y="113"/>
                  <a:pt x="75" y="113"/>
                </a:cubicBezTo>
                <a:cubicBezTo>
                  <a:pt x="81" y="113"/>
                  <a:pt x="87" y="119"/>
                  <a:pt x="87" y="126"/>
                </a:cubicBezTo>
                <a:lnTo>
                  <a:pt x="96" y="4675"/>
                </a:lnTo>
                <a:cubicBezTo>
                  <a:pt x="96" y="4683"/>
                  <a:pt x="90" y="4688"/>
                  <a:pt x="84" y="4688"/>
                </a:cubicBezTo>
                <a:cubicBezTo>
                  <a:pt x="77" y="4688"/>
                  <a:pt x="71" y="4683"/>
                  <a:pt x="71" y="4676"/>
                </a:cubicBezTo>
                <a:close/>
                <a:moveTo>
                  <a:pt x="158" y="4650"/>
                </a:moveTo>
                <a:lnTo>
                  <a:pt x="84" y="4800"/>
                </a:lnTo>
                <a:lnTo>
                  <a:pt x="9" y="4650"/>
                </a:lnTo>
                <a:lnTo>
                  <a:pt x="158" y="4650"/>
                </a:lnTo>
                <a:close/>
                <a:moveTo>
                  <a:pt x="0" y="150"/>
                </a:moveTo>
                <a:lnTo>
                  <a:pt x="75" y="0"/>
                </a:lnTo>
                <a:lnTo>
                  <a:pt x="149" y="150"/>
                </a:lnTo>
                <a:lnTo>
                  <a:pt x="0" y="150"/>
                </a:lnTo>
                <a:close/>
              </a:path>
            </a:pathLst>
          </a:custGeom>
          <a:solidFill>
            <a:srgbClr val="000000"/>
          </a:solidFill>
          <a:ln w="0">
            <a:solidFill>
              <a:srgbClr val="000000"/>
            </a:solidFill>
            <a:prstDash val="solid"/>
            <a:round/>
            <a:headEnd/>
            <a:tailEnd/>
          </a:ln>
        </p:spPr>
        <p:txBody>
          <a:bodyPr>
            <a:prstTxWarp prst="textNoShape">
              <a:avLst/>
            </a:prstTxWarp>
          </a:bodyPr>
          <a:lstStyle/>
          <a:p>
            <a:endParaRPr lang="es-ES_tradnl"/>
          </a:p>
        </p:txBody>
      </p:sp>
      <p:sp>
        <p:nvSpPr>
          <p:cNvPr id="260110" name="Freeform 14"/>
          <p:cNvSpPr>
            <a:spLocks noEditPoints="1"/>
          </p:cNvSpPr>
          <p:nvPr/>
        </p:nvSpPr>
        <p:spPr bwMode="auto">
          <a:xfrm>
            <a:off x="6561138" y="1334294"/>
            <a:ext cx="69850" cy="1974850"/>
          </a:xfrm>
          <a:custGeom>
            <a:avLst/>
            <a:gdLst/>
            <a:ahLst/>
            <a:cxnLst>
              <a:cxn ang="0">
                <a:pos x="71" y="4676"/>
              </a:cxn>
              <a:cxn ang="0">
                <a:pos x="62" y="126"/>
              </a:cxn>
              <a:cxn ang="0">
                <a:pos x="75" y="113"/>
              </a:cxn>
              <a:cxn ang="0">
                <a:pos x="87" y="126"/>
              </a:cxn>
              <a:cxn ang="0">
                <a:pos x="96" y="4675"/>
              </a:cxn>
              <a:cxn ang="0">
                <a:pos x="84" y="4688"/>
              </a:cxn>
              <a:cxn ang="0">
                <a:pos x="71" y="4676"/>
              </a:cxn>
              <a:cxn ang="0">
                <a:pos x="158" y="4650"/>
              </a:cxn>
              <a:cxn ang="0">
                <a:pos x="84" y="4800"/>
              </a:cxn>
              <a:cxn ang="0">
                <a:pos x="9" y="4650"/>
              </a:cxn>
              <a:cxn ang="0">
                <a:pos x="158" y="4650"/>
              </a:cxn>
              <a:cxn ang="0">
                <a:pos x="0" y="150"/>
              </a:cxn>
              <a:cxn ang="0">
                <a:pos x="75" y="0"/>
              </a:cxn>
              <a:cxn ang="0">
                <a:pos x="149" y="150"/>
              </a:cxn>
              <a:cxn ang="0">
                <a:pos x="0" y="150"/>
              </a:cxn>
            </a:cxnLst>
            <a:rect l="0" t="0" r="r" b="b"/>
            <a:pathLst>
              <a:path w="158" h="4800">
                <a:moveTo>
                  <a:pt x="71" y="4676"/>
                </a:moveTo>
                <a:lnTo>
                  <a:pt x="62" y="126"/>
                </a:lnTo>
                <a:cubicBezTo>
                  <a:pt x="62" y="119"/>
                  <a:pt x="68" y="113"/>
                  <a:pt x="75" y="113"/>
                </a:cubicBezTo>
                <a:cubicBezTo>
                  <a:pt x="81" y="113"/>
                  <a:pt x="87" y="119"/>
                  <a:pt x="87" y="126"/>
                </a:cubicBezTo>
                <a:lnTo>
                  <a:pt x="96" y="4675"/>
                </a:lnTo>
                <a:cubicBezTo>
                  <a:pt x="96" y="4683"/>
                  <a:pt x="90" y="4688"/>
                  <a:pt x="84" y="4688"/>
                </a:cubicBezTo>
                <a:cubicBezTo>
                  <a:pt x="77" y="4688"/>
                  <a:pt x="71" y="4683"/>
                  <a:pt x="71" y="4676"/>
                </a:cubicBezTo>
                <a:close/>
                <a:moveTo>
                  <a:pt x="158" y="4650"/>
                </a:moveTo>
                <a:lnTo>
                  <a:pt x="84" y="4800"/>
                </a:lnTo>
                <a:lnTo>
                  <a:pt x="9" y="4650"/>
                </a:lnTo>
                <a:lnTo>
                  <a:pt x="158" y="4650"/>
                </a:lnTo>
                <a:close/>
                <a:moveTo>
                  <a:pt x="0" y="150"/>
                </a:moveTo>
                <a:lnTo>
                  <a:pt x="75" y="0"/>
                </a:lnTo>
                <a:lnTo>
                  <a:pt x="149" y="150"/>
                </a:lnTo>
                <a:lnTo>
                  <a:pt x="0" y="150"/>
                </a:lnTo>
                <a:close/>
              </a:path>
            </a:pathLst>
          </a:custGeom>
          <a:noFill/>
          <a:ln w="1588" cap="rnd">
            <a:solidFill>
              <a:srgbClr val="000000"/>
            </a:solidFill>
            <a:prstDash val="solid"/>
            <a:round/>
            <a:headEnd/>
            <a:tailEnd/>
          </a:ln>
        </p:spPr>
        <p:txBody>
          <a:bodyPr>
            <a:prstTxWarp prst="textNoShape">
              <a:avLst/>
            </a:prstTxWarp>
          </a:bodyPr>
          <a:lstStyle/>
          <a:p>
            <a:endParaRPr lang="es-ES_tradnl"/>
          </a:p>
        </p:txBody>
      </p:sp>
      <p:sp>
        <p:nvSpPr>
          <p:cNvPr id="260111" name="Freeform 15"/>
          <p:cNvSpPr>
            <a:spLocks noEditPoints="1"/>
          </p:cNvSpPr>
          <p:nvPr/>
        </p:nvSpPr>
        <p:spPr bwMode="auto">
          <a:xfrm>
            <a:off x="2101850" y="3226594"/>
            <a:ext cx="2144713" cy="68263"/>
          </a:xfrm>
          <a:custGeom>
            <a:avLst/>
            <a:gdLst/>
            <a:ahLst/>
            <a:cxnLst>
              <a:cxn ang="0">
                <a:pos x="4669" y="97"/>
              </a:cxn>
              <a:cxn ang="0">
                <a:pos x="132" y="94"/>
              </a:cxn>
              <a:cxn ang="0">
                <a:pos x="119" y="80"/>
              </a:cxn>
              <a:cxn ang="0">
                <a:pos x="132" y="67"/>
              </a:cxn>
              <a:cxn ang="0">
                <a:pos x="4669" y="70"/>
              </a:cxn>
              <a:cxn ang="0">
                <a:pos x="4682" y="84"/>
              </a:cxn>
              <a:cxn ang="0">
                <a:pos x="4669" y="97"/>
              </a:cxn>
              <a:cxn ang="0">
                <a:pos x="4643" y="4"/>
              </a:cxn>
              <a:cxn ang="0">
                <a:pos x="4800" y="84"/>
              </a:cxn>
              <a:cxn ang="0">
                <a:pos x="4643" y="164"/>
              </a:cxn>
              <a:cxn ang="0">
                <a:pos x="4643" y="4"/>
              </a:cxn>
              <a:cxn ang="0">
                <a:pos x="158" y="161"/>
              </a:cxn>
              <a:cxn ang="0">
                <a:pos x="0" y="80"/>
              </a:cxn>
              <a:cxn ang="0">
                <a:pos x="159" y="0"/>
              </a:cxn>
              <a:cxn ang="0">
                <a:pos x="158" y="161"/>
              </a:cxn>
            </a:cxnLst>
            <a:rect l="0" t="0" r="r" b="b"/>
            <a:pathLst>
              <a:path w="4800" h="164">
                <a:moveTo>
                  <a:pt x="4669" y="97"/>
                </a:moveTo>
                <a:lnTo>
                  <a:pt x="132" y="94"/>
                </a:lnTo>
                <a:cubicBezTo>
                  <a:pt x="125" y="94"/>
                  <a:pt x="119" y="88"/>
                  <a:pt x="119" y="80"/>
                </a:cubicBezTo>
                <a:cubicBezTo>
                  <a:pt x="119" y="73"/>
                  <a:pt x="125" y="67"/>
                  <a:pt x="132" y="67"/>
                </a:cubicBezTo>
                <a:lnTo>
                  <a:pt x="4669" y="70"/>
                </a:lnTo>
                <a:cubicBezTo>
                  <a:pt x="4676" y="70"/>
                  <a:pt x="4682" y="76"/>
                  <a:pt x="4682" y="84"/>
                </a:cubicBezTo>
                <a:cubicBezTo>
                  <a:pt x="4682" y="91"/>
                  <a:pt x="4676" y="97"/>
                  <a:pt x="4669" y="97"/>
                </a:cubicBezTo>
                <a:close/>
                <a:moveTo>
                  <a:pt x="4643" y="4"/>
                </a:moveTo>
                <a:lnTo>
                  <a:pt x="4800" y="84"/>
                </a:lnTo>
                <a:lnTo>
                  <a:pt x="4643" y="164"/>
                </a:lnTo>
                <a:lnTo>
                  <a:pt x="4643" y="4"/>
                </a:lnTo>
                <a:close/>
                <a:moveTo>
                  <a:pt x="158" y="161"/>
                </a:moveTo>
                <a:lnTo>
                  <a:pt x="0" y="80"/>
                </a:lnTo>
                <a:lnTo>
                  <a:pt x="159" y="0"/>
                </a:lnTo>
                <a:lnTo>
                  <a:pt x="158" y="161"/>
                </a:lnTo>
                <a:close/>
              </a:path>
            </a:pathLst>
          </a:custGeom>
          <a:solidFill>
            <a:srgbClr val="000000"/>
          </a:solidFill>
          <a:ln w="0">
            <a:solidFill>
              <a:srgbClr val="000000"/>
            </a:solidFill>
            <a:prstDash val="solid"/>
            <a:round/>
            <a:headEnd/>
            <a:tailEnd/>
          </a:ln>
        </p:spPr>
        <p:txBody>
          <a:bodyPr>
            <a:prstTxWarp prst="textNoShape">
              <a:avLst/>
            </a:prstTxWarp>
          </a:bodyPr>
          <a:lstStyle/>
          <a:p>
            <a:endParaRPr lang="es-ES_tradnl"/>
          </a:p>
        </p:txBody>
      </p:sp>
      <p:sp>
        <p:nvSpPr>
          <p:cNvPr id="260112" name="Freeform 16"/>
          <p:cNvSpPr>
            <a:spLocks noEditPoints="1"/>
          </p:cNvSpPr>
          <p:nvPr/>
        </p:nvSpPr>
        <p:spPr bwMode="auto">
          <a:xfrm>
            <a:off x="2101850" y="3226594"/>
            <a:ext cx="2144713" cy="68263"/>
          </a:xfrm>
          <a:custGeom>
            <a:avLst/>
            <a:gdLst/>
            <a:ahLst/>
            <a:cxnLst>
              <a:cxn ang="0">
                <a:pos x="4669" y="97"/>
              </a:cxn>
              <a:cxn ang="0">
                <a:pos x="132" y="94"/>
              </a:cxn>
              <a:cxn ang="0">
                <a:pos x="119" y="80"/>
              </a:cxn>
              <a:cxn ang="0">
                <a:pos x="132" y="67"/>
              </a:cxn>
              <a:cxn ang="0">
                <a:pos x="4669" y="70"/>
              </a:cxn>
              <a:cxn ang="0">
                <a:pos x="4682" y="84"/>
              </a:cxn>
              <a:cxn ang="0">
                <a:pos x="4669" y="97"/>
              </a:cxn>
              <a:cxn ang="0">
                <a:pos x="4643" y="4"/>
              </a:cxn>
              <a:cxn ang="0">
                <a:pos x="4800" y="84"/>
              </a:cxn>
              <a:cxn ang="0">
                <a:pos x="4643" y="164"/>
              </a:cxn>
              <a:cxn ang="0">
                <a:pos x="4643" y="4"/>
              </a:cxn>
              <a:cxn ang="0">
                <a:pos x="158" y="161"/>
              </a:cxn>
              <a:cxn ang="0">
                <a:pos x="0" y="80"/>
              </a:cxn>
              <a:cxn ang="0">
                <a:pos x="159" y="0"/>
              </a:cxn>
              <a:cxn ang="0">
                <a:pos x="158" y="161"/>
              </a:cxn>
            </a:cxnLst>
            <a:rect l="0" t="0" r="r" b="b"/>
            <a:pathLst>
              <a:path w="4800" h="164">
                <a:moveTo>
                  <a:pt x="4669" y="97"/>
                </a:moveTo>
                <a:lnTo>
                  <a:pt x="132" y="94"/>
                </a:lnTo>
                <a:cubicBezTo>
                  <a:pt x="125" y="94"/>
                  <a:pt x="119" y="88"/>
                  <a:pt x="119" y="80"/>
                </a:cubicBezTo>
                <a:cubicBezTo>
                  <a:pt x="119" y="73"/>
                  <a:pt x="125" y="67"/>
                  <a:pt x="132" y="67"/>
                </a:cubicBezTo>
                <a:lnTo>
                  <a:pt x="4669" y="70"/>
                </a:lnTo>
                <a:cubicBezTo>
                  <a:pt x="4676" y="70"/>
                  <a:pt x="4682" y="76"/>
                  <a:pt x="4682" y="84"/>
                </a:cubicBezTo>
                <a:cubicBezTo>
                  <a:pt x="4682" y="91"/>
                  <a:pt x="4676" y="97"/>
                  <a:pt x="4669" y="97"/>
                </a:cubicBezTo>
                <a:close/>
                <a:moveTo>
                  <a:pt x="4643" y="4"/>
                </a:moveTo>
                <a:lnTo>
                  <a:pt x="4800" y="84"/>
                </a:lnTo>
                <a:lnTo>
                  <a:pt x="4643" y="164"/>
                </a:lnTo>
                <a:lnTo>
                  <a:pt x="4643" y="4"/>
                </a:lnTo>
                <a:close/>
                <a:moveTo>
                  <a:pt x="158" y="161"/>
                </a:moveTo>
                <a:lnTo>
                  <a:pt x="0" y="80"/>
                </a:lnTo>
                <a:lnTo>
                  <a:pt x="159" y="0"/>
                </a:lnTo>
                <a:lnTo>
                  <a:pt x="158" y="161"/>
                </a:lnTo>
                <a:close/>
              </a:path>
            </a:pathLst>
          </a:custGeom>
          <a:noFill/>
          <a:ln w="1588" cap="rnd">
            <a:solidFill>
              <a:srgbClr val="000000"/>
            </a:solidFill>
            <a:prstDash val="solid"/>
            <a:round/>
            <a:headEnd/>
            <a:tailEnd/>
          </a:ln>
        </p:spPr>
        <p:txBody>
          <a:bodyPr>
            <a:prstTxWarp prst="textNoShape">
              <a:avLst/>
            </a:prstTxWarp>
          </a:bodyPr>
          <a:lstStyle/>
          <a:p>
            <a:endParaRPr lang="es-ES_tradnl"/>
          </a:p>
        </p:txBody>
      </p:sp>
      <p:sp>
        <p:nvSpPr>
          <p:cNvPr id="260113" name="Rectangle 17"/>
          <p:cNvSpPr>
            <a:spLocks noChangeArrowheads="1"/>
          </p:cNvSpPr>
          <p:nvPr/>
        </p:nvSpPr>
        <p:spPr bwMode="auto">
          <a:xfrm rot="16200000">
            <a:off x="6438107" y="2379663"/>
            <a:ext cx="101600" cy="122237"/>
          </a:xfrm>
          <a:prstGeom prst="rect">
            <a:avLst/>
          </a:prstGeom>
          <a:noFill/>
          <a:ln w="9525">
            <a:noFill/>
            <a:miter lim="800000"/>
            <a:headEnd/>
            <a:tailEnd/>
          </a:ln>
        </p:spPr>
        <p:txBody>
          <a:bodyPr wrap="none" lIns="0" tIns="0" rIns="0" bIns="0">
            <a:prstTxWarp prst="textNoShape">
              <a:avLst/>
            </a:prstTxWarp>
            <a:spAutoFit/>
          </a:bodyPr>
          <a:lstStyle/>
          <a:p>
            <a:r>
              <a:rPr lang="en-US" sz="800" b="1">
                <a:solidFill>
                  <a:srgbClr val="FFFFFF"/>
                </a:solidFill>
                <a:latin typeface="Times New Roman" pitchFamily="-111" charset="0"/>
              </a:rPr>
              <a:t>W</a:t>
            </a:r>
            <a:endParaRPr lang="en-US"/>
          </a:p>
        </p:txBody>
      </p:sp>
      <p:sp>
        <p:nvSpPr>
          <p:cNvPr id="260114" name="Rectangle 18"/>
          <p:cNvSpPr>
            <a:spLocks noChangeArrowheads="1"/>
          </p:cNvSpPr>
          <p:nvPr/>
        </p:nvSpPr>
        <p:spPr bwMode="auto">
          <a:xfrm rot="16200000">
            <a:off x="6469063" y="2313782"/>
            <a:ext cx="39687" cy="122237"/>
          </a:xfrm>
          <a:prstGeom prst="rect">
            <a:avLst/>
          </a:prstGeom>
          <a:noFill/>
          <a:ln w="9525">
            <a:noFill/>
            <a:miter lim="800000"/>
            <a:headEnd/>
            <a:tailEnd/>
          </a:ln>
        </p:spPr>
        <p:txBody>
          <a:bodyPr wrap="none" lIns="0" tIns="0" rIns="0" bIns="0">
            <a:prstTxWarp prst="textNoShape">
              <a:avLst/>
            </a:prstTxWarp>
            <a:spAutoFit/>
          </a:bodyPr>
          <a:lstStyle/>
          <a:p>
            <a:r>
              <a:rPr lang="en-US" sz="800" b="1">
                <a:solidFill>
                  <a:srgbClr val="FFFFFF"/>
                </a:solidFill>
                <a:latin typeface="Times New Roman" pitchFamily="-111" charset="0"/>
              </a:rPr>
              <a:t>I</a:t>
            </a:r>
            <a:endParaRPr lang="en-US"/>
          </a:p>
        </p:txBody>
      </p:sp>
      <p:sp>
        <p:nvSpPr>
          <p:cNvPr id="260115" name="Rectangle 19"/>
          <p:cNvSpPr>
            <a:spLocks noChangeArrowheads="1"/>
          </p:cNvSpPr>
          <p:nvPr/>
        </p:nvSpPr>
        <p:spPr bwMode="auto">
          <a:xfrm rot="16200000">
            <a:off x="6452394" y="2255838"/>
            <a:ext cx="73025" cy="122237"/>
          </a:xfrm>
          <a:prstGeom prst="rect">
            <a:avLst/>
          </a:prstGeom>
          <a:noFill/>
          <a:ln w="9525">
            <a:noFill/>
            <a:miter lim="800000"/>
            <a:headEnd/>
            <a:tailEnd/>
          </a:ln>
        </p:spPr>
        <p:txBody>
          <a:bodyPr wrap="none" lIns="0" tIns="0" rIns="0" bIns="0">
            <a:prstTxWarp prst="textNoShape">
              <a:avLst/>
            </a:prstTxWarp>
            <a:spAutoFit/>
          </a:bodyPr>
          <a:lstStyle/>
          <a:p>
            <a:r>
              <a:rPr lang="en-US" sz="800" b="1">
                <a:solidFill>
                  <a:srgbClr val="FFFFFF"/>
                </a:solidFill>
                <a:latin typeface="Times New Roman" pitchFamily="-111" charset="0"/>
              </a:rPr>
              <a:t>D</a:t>
            </a:r>
            <a:endParaRPr lang="en-US"/>
          </a:p>
        </p:txBody>
      </p:sp>
      <p:sp>
        <p:nvSpPr>
          <p:cNvPr id="260116" name="Rectangle 20"/>
          <p:cNvSpPr>
            <a:spLocks noChangeArrowheads="1"/>
          </p:cNvSpPr>
          <p:nvPr/>
        </p:nvSpPr>
        <p:spPr bwMode="auto">
          <a:xfrm rot="16200000">
            <a:off x="6454775" y="2186782"/>
            <a:ext cx="68263" cy="122237"/>
          </a:xfrm>
          <a:prstGeom prst="rect">
            <a:avLst/>
          </a:prstGeom>
          <a:noFill/>
          <a:ln w="9525">
            <a:noFill/>
            <a:miter lim="800000"/>
            <a:headEnd/>
            <a:tailEnd/>
          </a:ln>
        </p:spPr>
        <p:txBody>
          <a:bodyPr wrap="none" lIns="0" tIns="0" rIns="0" bIns="0">
            <a:prstTxWarp prst="textNoShape">
              <a:avLst/>
            </a:prstTxWarp>
            <a:spAutoFit/>
          </a:bodyPr>
          <a:lstStyle/>
          <a:p>
            <a:r>
              <a:rPr lang="en-US" sz="800" b="1">
                <a:solidFill>
                  <a:srgbClr val="FFFFFF"/>
                </a:solidFill>
                <a:latin typeface="Times New Roman" pitchFamily="-111" charset="0"/>
              </a:rPr>
              <a:t>T</a:t>
            </a:r>
            <a:endParaRPr lang="en-US"/>
          </a:p>
        </p:txBody>
      </p:sp>
      <p:sp>
        <p:nvSpPr>
          <p:cNvPr id="260117" name="Rectangle 21"/>
          <p:cNvSpPr>
            <a:spLocks noChangeArrowheads="1"/>
          </p:cNvSpPr>
          <p:nvPr/>
        </p:nvSpPr>
        <p:spPr bwMode="auto">
          <a:xfrm rot="16200000">
            <a:off x="6449219" y="2114551"/>
            <a:ext cx="79375" cy="122237"/>
          </a:xfrm>
          <a:prstGeom prst="rect">
            <a:avLst/>
          </a:prstGeom>
          <a:noFill/>
          <a:ln w="9525">
            <a:noFill/>
            <a:miter lim="800000"/>
            <a:headEnd/>
            <a:tailEnd/>
          </a:ln>
        </p:spPr>
        <p:txBody>
          <a:bodyPr wrap="none" lIns="0" tIns="0" rIns="0" bIns="0">
            <a:prstTxWarp prst="textNoShape">
              <a:avLst/>
            </a:prstTxWarp>
            <a:spAutoFit/>
          </a:bodyPr>
          <a:lstStyle/>
          <a:p>
            <a:r>
              <a:rPr lang="en-US" sz="800" b="1">
                <a:solidFill>
                  <a:srgbClr val="FFFFFF"/>
                </a:solidFill>
                <a:latin typeface="Times New Roman" pitchFamily="-111" charset="0"/>
              </a:rPr>
              <a:t>H</a:t>
            </a:r>
            <a:endParaRPr lang="en-US"/>
          </a:p>
        </p:txBody>
      </p:sp>
      <p:sp>
        <p:nvSpPr>
          <p:cNvPr id="260118" name="Rectangle 22"/>
          <p:cNvSpPr>
            <a:spLocks noChangeArrowheads="1"/>
          </p:cNvSpPr>
          <p:nvPr/>
        </p:nvSpPr>
        <p:spPr bwMode="auto">
          <a:xfrm>
            <a:off x="2981325" y="3107532"/>
            <a:ext cx="361950" cy="122237"/>
          </a:xfrm>
          <a:prstGeom prst="rect">
            <a:avLst/>
          </a:prstGeom>
          <a:noFill/>
          <a:ln w="9525">
            <a:noFill/>
            <a:miter lim="800000"/>
            <a:headEnd/>
            <a:tailEnd/>
          </a:ln>
        </p:spPr>
        <p:txBody>
          <a:bodyPr wrap="none" lIns="0" tIns="0" rIns="0" bIns="0">
            <a:prstTxWarp prst="textNoShape">
              <a:avLst/>
            </a:prstTxWarp>
            <a:spAutoFit/>
          </a:bodyPr>
          <a:lstStyle/>
          <a:p>
            <a:r>
              <a:rPr lang="en-US" sz="800" b="1">
                <a:solidFill>
                  <a:srgbClr val="FFFFFF"/>
                </a:solidFill>
                <a:latin typeface="Times New Roman" pitchFamily="-111" charset="0"/>
              </a:rPr>
              <a:t>WIDTH</a:t>
            </a:r>
            <a:endParaRPr lang="en-US"/>
          </a:p>
        </p:txBody>
      </p:sp>
      <p:sp>
        <p:nvSpPr>
          <p:cNvPr id="260119" name="Freeform 23"/>
          <p:cNvSpPr>
            <a:spLocks/>
          </p:cNvSpPr>
          <p:nvPr/>
        </p:nvSpPr>
        <p:spPr bwMode="auto">
          <a:xfrm>
            <a:off x="2103438" y="3899694"/>
            <a:ext cx="2143125" cy="1974850"/>
          </a:xfrm>
          <a:custGeom>
            <a:avLst/>
            <a:gdLst/>
            <a:ahLst/>
            <a:cxnLst>
              <a:cxn ang="0">
                <a:pos x="0" y="0"/>
              </a:cxn>
              <a:cxn ang="0">
                <a:pos x="0" y="1244"/>
              </a:cxn>
              <a:cxn ang="0">
                <a:pos x="1350" y="1244"/>
              </a:cxn>
              <a:cxn ang="0">
                <a:pos x="1350" y="0"/>
              </a:cxn>
              <a:cxn ang="0">
                <a:pos x="0" y="0"/>
              </a:cxn>
              <a:cxn ang="0">
                <a:pos x="0" y="0"/>
              </a:cxn>
            </a:cxnLst>
            <a:rect l="0" t="0" r="r" b="b"/>
            <a:pathLst>
              <a:path w="1350" h="1244">
                <a:moveTo>
                  <a:pt x="0" y="0"/>
                </a:moveTo>
                <a:lnTo>
                  <a:pt x="0" y="1244"/>
                </a:lnTo>
                <a:lnTo>
                  <a:pt x="1350" y="1244"/>
                </a:lnTo>
                <a:lnTo>
                  <a:pt x="1350" y="0"/>
                </a:lnTo>
                <a:lnTo>
                  <a:pt x="0" y="0"/>
                </a:lnTo>
                <a:lnTo>
                  <a:pt x="0" y="0"/>
                </a:lnTo>
                <a:close/>
              </a:path>
            </a:pathLst>
          </a:custGeom>
          <a:solidFill>
            <a:schemeClr val="accent2">
              <a:lumMod val="40000"/>
              <a:lumOff val="60000"/>
            </a:schemeClr>
          </a:solidFill>
          <a:ln w="9525">
            <a:noFill/>
            <a:round/>
            <a:headEnd/>
            <a:tailEnd/>
          </a:ln>
        </p:spPr>
        <p:txBody>
          <a:bodyPr>
            <a:prstTxWarp prst="textNoShape">
              <a:avLst/>
            </a:prstTxWarp>
          </a:bodyPr>
          <a:lstStyle/>
          <a:p>
            <a:endParaRPr lang="es-ES_tradnl"/>
          </a:p>
        </p:txBody>
      </p:sp>
      <p:sp>
        <p:nvSpPr>
          <p:cNvPr id="260120" name="Rectangle 24"/>
          <p:cNvSpPr>
            <a:spLocks noChangeArrowheads="1"/>
          </p:cNvSpPr>
          <p:nvPr/>
        </p:nvSpPr>
        <p:spPr bwMode="auto">
          <a:xfrm>
            <a:off x="2103438" y="3899694"/>
            <a:ext cx="2143125" cy="1974850"/>
          </a:xfrm>
          <a:prstGeom prst="rect">
            <a:avLst/>
          </a:prstGeom>
          <a:noFill/>
          <a:ln w="9525" cap="rnd">
            <a:solidFill>
              <a:srgbClr val="969696"/>
            </a:solidFill>
            <a:round/>
            <a:headEnd/>
            <a:tailEnd/>
          </a:ln>
        </p:spPr>
        <p:txBody>
          <a:bodyPr>
            <a:prstTxWarp prst="textNoShape">
              <a:avLst/>
            </a:prstTxWarp>
          </a:bodyPr>
          <a:lstStyle/>
          <a:p>
            <a:endParaRPr lang="es-ES_tradnl"/>
          </a:p>
        </p:txBody>
      </p:sp>
      <p:sp>
        <p:nvSpPr>
          <p:cNvPr id="260121" name="Rectangle 25"/>
          <p:cNvSpPr>
            <a:spLocks noChangeArrowheads="1"/>
          </p:cNvSpPr>
          <p:nvPr/>
        </p:nvSpPr>
        <p:spPr bwMode="auto">
          <a:xfrm>
            <a:off x="2230438" y="3955257"/>
            <a:ext cx="184150" cy="152400"/>
          </a:xfrm>
          <a:prstGeom prst="rect">
            <a:avLst/>
          </a:prstGeom>
          <a:noFill/>
          <a:ln w="9525">
            <a:noFill/>
            <a:miter lim="800000"/>
            <a:headEnd/>
            <a:tailEnd/>
          </a:ln>
        </p:spPr>
        <p:txBody>
          <a:bodyPr wrap="none" lIns="0" tIns="0" rIns="0" bIns="0">
            <a:prstTxWarp prst="textNoShape">
              <a:avLst/>
            </a:prstTxWarp>
            <a:spAutoFit/>
          </a:bodyPr>
          <a:lstStyle/>
          <a:p>
            <a:r>
              <a:rPr lang="en-US" sz="1000" b="1">
                <a:solidFill>
                  <a:srgbClr val="FFFFFF"/>
                </a:solidFill>
                <a:latin typeface="Arial" pitchFamily="-111" charset="0"/>
              </a:rPr>
              <a:t>Md</a:t>
            </a:r>
            <a:endParaRPr lang="en-US"/>
          </a:p>
        </p:txBody>
      </p:sp>
      <p:sp>
        <p:nvSpPr>
          <p:cNvPr id="260122" name="Freeform 26"/>
          <p:cNvSpPr>
            <a:spLocks/>
          </p:cNvSpPr>
          <p:nvPr/>
        </p:nvSpPr>
        <p:spPr bwMode="auto">
          <a:xfrm>
            <a:off x="4567238" y="3902869"/>
            <a:ext cx="2144712" cy="1971675"/>
          </a:xfrm>
          <a:custGeom>
            <a:avLst/>
            <a:gdLst/>
            <a:ahLst/>
            <a:cxnLst>
              <a:cxn ang="0">
                <a:pos x="0" y="0"/>
              </a:cxn>
              <a:cxn ang="0">
                <a:pos x="0" y="1242"/>
              </a:cxn>
              <a:cxn ang="0">
                <a:pos x="1351" y="1242"/>
              </a:cxn>
              <a:cxn ang="0">
                <a:pos x="1351" y="0"/>
              </a:cxn>
              <a:cxn ang="0">
                <a:pos x="0" y="0"/>
              </a:cxn>
              <a:cxn ang="0">
                <a:pos x="0" y="0"/>
              </a:cxn>
            </a:cxnLst>
            <a:rect l="0" t="0" r="r" b="b"/>
            <a:pathLst>
              <a:path w="1351" h="1242">
                <a:moveTo>
                  <a:pt x="0" y="0"/>
                </a:moveTo>
                <a:lnTo>
                  <a:pt x="0" y="1242"/>
                </a:lnTo>
                <a:lnTo>
                  <a:pt x="1351" y="1242"/>
                </a:lnTo>
                <a:lnTo>
                  <a:pt x="1351" y="0"/>
                </a:lnTo>
                <a:lnTo>
                  <a:pt x="0" y="0"/>
                </a:lnTo>
                <a:lnTo>
                  <a:pt x="0" y="0"/>
                </a:lnTo>
                <a:close/>
              </a:path>
            </a:pathLst>
          </a:custGeom>
          <a:solidFill>
            <a:schemeClr val="accent2">
              <a:lumMod val="40000"/>
              <a:lumOff val="60000"/>
            </a:schemeClr>
          </a:solidFill>
          <a:ln w="9525">
            <a:noFill/>
            <a:round/>
            <a:headEnd/>
            <a:tailEnd/>
          </a:ln>
        </p:spPr>
        <p:txBody>
          <a:bodyPr>
            <a:prstTxWarp prst="textNoShape">
              <a:avLst/>
            </a:prstTxWarp>
          </a:bodyPr>
          <a:lstStyle/>
          <a:p>
            <a:endParaRPr lang="es-ES_tradnl"/>
          </a:p>
        </p:txBody>
      </p:sp>
      <p:sp>
        <p:nvSpPr>
          <p:cNvPr id="260123" name="Rectangle 27"/>
          <p:cNvSpPr>
            <a:spLocks noChangeArrowheads="1"/>
          </p:cNvSpPr>
          <p:nvPr/>
        </p:nvSpPr>
        <p:spPr bwMode="auto">
          <a:xfrm>
            <a:off x="4567238" y="3902869"/>
            <a:ext cx="2144712" cy="1971675"/>
          </a:xfrm>
          <a:prstGeom prst="rect">
            <a:avLst/>
          </a:prstGeom>
          <a:noFill/>
          <a:ln w="9525" cap="rnd">
            <a:solidFill>
              <a:srgbClr val="969696"/>
            </a:solidFill>
            <a:round/>
            <a:headEnd/>
            <a:tailEnd/>
          </a:ln>
        </p:spPr>
        <p:txBody>
          <a:bodyPr>
            <a:prstTxWarp prst="textNoShape">
              <a:avLst/>
            </a:prstTxWarp>
          </a:bodyPr>
          <a:lstStyle/>
          <a:p>
            <a:endParaRPr lang="es-ES_tradnl"/>
          </a:p>
        </p:txBody>
      </p:sp>
      <p:sp>
        <p:nvSpPr>
          <p:cNvPr id="260124" name="Rectangle 28"/>
          <p:cNvSpPr>
            <a:spLocks noChangeArrowheads="1"/>
          </p:cNvSpPr>
          <p:nvPr/>
        </p:nvSpPr>
        <p:spPr bwMode="auto">
          <a:xfrm>
            <a:off x="4695825" y="3963194"/>
            <a:ext cx="169863" cy="152400"/>
          </a:xfrm>
          <a:prstGeom prst="rect">
            <a:avLst/>
          </a:prstGeom>
          <a:noFill/>
          <a:ln w="9525">
            <a:noFill/>
            <a:miter lim="800000"/>
            <a:headEnd/>
            <a:tailEnd/>
          </a:ln>
        </p:spPr>
        <p:txBody>
          <a:bodyPr wrap="none" lIns="0" tIns="0" rIns="0" bIns="0">
            <a:prstTxWarp prst="textNoShape">
              <a:avLst/>
            </a:prstTxWarp>
            <a:spAutoFit/>
          </a:bodyPr>
          <a:lstStyle/>
          <a:p>
            <a:r>
              <a:rPr lang="en-US" sz="1000" b="1">
                <a:solidFill>
                  <a:srgbClr val="FFFFFF"/>
                </a:solidFill>
                <a:latin typeface="Arial" pitchFamily="-111" charset="0"/>
              </a:rPr>
              <a:t>Nd</a:t>
            </a:r>
            <a:endParaRPr lang="en-US"/>
          </a:p>
        </p:txBody>
      </p:sp>
      <p:sp>
        <p:nvSpPr>
          <p:cNvPr id="260127" name="Freeform 31"/>
          <p:cNvSpPr>
            <a:spLocks/>
          </p:cNvSpPr>
          <p:nvPr/>
        </p:nvSpPr>
        <p:spPr bwMode="auto">
          <a:xfrm>
            <a:off x="7356475" y="4194969"/>
            <a:ext cx="427038" cy="396875"/>
          </a:xfrm>
          <a:custGeom>
            <a:avLst/>
            <a:gdLst/>
            <a:ahLst/>
            <a:cxnLst>
              <a:cxn ang="0">
                <a:pos x="0" y="0"/>
              </a:cxn>
              <a:cxn ang="0">
                <a:pos x="0" y="250"/>
              </a:cxn>
              <a:cxn ang="0">
                <a:pos x="269" y="250"/>
              </a:cxn>
              <a:cxn ang="0">
                <a:pos x="269" y="0"/>
              </a:cxn>
              <a:cxn ang="0">
                <a:pos x="0" y="0"/>
              </a:cxn>
              <a:cxn ang="0">
                <a:pos x="0" y="0"/>
              </a:cxn>
            </a:cxnLst>
            <a:rect l="0" t="0" r="r" b="b"/>
            <a:pathLst>
              <a:path w="269" h="250">
                <a:moveTo>
                  <a:pt x="0" y="0"/>
                </a:moveTo>
                <a:lnTo>
                  <a:pt x="0" y="250"/>
                </a:lnTo>
                <a:lnTo>
                  <a:pt x="269" y="250"/>
                </a:lnTo>
                <a:lnTo>
                  <a:pt x="269" y="0"/>
                </a:lnTo>
                <a:lnTo>
                  <a:pt x="0" y="0"/>
                </a:lnTo>
                <a:lnTo>
                  <a:pt x="0" y="0"/>
                </a:lnTo>
                <a:close/>
              </a:path>
            </a:pathLst>
          </a:custGeom>
          <a:solidFill>
            <a:srgbClr val="00B0F0"/>
          </a:solidFill>
          <a:ln w="9525">
            <a:solidFill>
              <a:srgbClr val="0000FF"/>
            </a:solidFill>
            <a:round/>
            <a:headEnd/>
            <a:tailEnd/>
          </a:ln>
        </p:spPr>
        <p:txBody>
          <a:bodyPr>
            <a:prstTxWarp prst="textNoShape">
              <a:avLst/>
            </a:prstTxWarp>
          </a:bodyPr>
          <a:lstStyle/>
          <a:p>
            <a:endParaRPr lang="es-ES_tradnl"/>
          </a:p>
        </p:txBody>
      </p:sp>
      <p:sp>
        <p:nvSpPr>
          <p:cNvPr id="260128" name="Freeform 32"/>
          <p:cNvSpPr>
            <a:spLocks/>
          </p:cNvSpPr>
          <p:nvPr/>
        </p:nvSpPr>
        <p:spPr bwMode="auto">
          <a:xfrm>
            <a:off x="7999413" y="4194969"/>
            <a:ext cx="427037" cy="396875"/>
          </a:xfrm>
          <a:custGeom>
            <a:avLst/>
            <a:gdLst/>
            <a:ahLst/>
            <a:cxnLst>
              <a:cxn ang="0">
                <a:pos x="0" y="0"/>
              </a:cxn>
              <a:cxn ang="0">
                <a:pos x="0" y="250"/>
              </a:cxn>
              <a:cxn ang="0">
                <a:pos x="269" y="250"/>
              </a:cxn>
              <a:cxn ang="0">
                <a:pos x="269" y="0"/>
              </a:cxn>
              <a:cxn ang="0">
                <a:pos x="0" y="0"/>
              </a:cxn>
              <a:cxn ang="0">
                <a:pos x="0" y="0"/>
              </a:cxn>
            </a:cxnLst>
            <a:rect l="0" t="0" r="r" b="b"/>
            <a:pathLst>
              <a:path w="269" h="250">
                <a:moveTo>
                  <a:pt x="0" y="0"/>
                </a:moveTo>
                <a:lnTo>
                  <a:pt x="0" y="250"/>
                </a:lnTo>
                <a:lnTo>
                  <a:pt x="269" y="250"/>
                </a:lnTo>
                <a:lnTo>
                  <a:pt x="269" y="0"/>
                </a:lnTo>
                <a:lnTo>
                  <a:pt x="0" y="0"/>
                </a:lnTo>
                <a:lnTo>
                  <a:pt x="0" y="0"/>
                </a:lnTo>
                <a:close/>
              </a:path>
            </a:pathLst>
          </a:custGeom>
          <a:solidFill>
            <a:srgbClr val="00B0F0"/>
          </a:solidFill>
          <a:ln w="9525">
            <a:solidFill>
              <a:srgbClr val="0000FF"/>
            </a:solidFill>
            <a:round/>
            <a:headEnd/>
            <a:tailEnd/>
          </a:ln>
        </p:spPr>
        <p:txBody>
          <a:bodyPr>
            <a:prstTxWarp prst="textNoShape">
              <a:avLst/>
            </a:prstTxWarp>
          </a:bodyPr>
          <a:lstStyle/>
          <a:p>
            <a:endParaRPr lang="es-ES_tradnl"/>
          </a:p>
        </p:txBody>
      </p:sp>
      <p:sp>
        <p:nvSpPr>
          <p:cNvPr id="260129" name="Freeform 33"/>
          <p:cNvSpPr>
            <a:spLocks/>
          </p:cNvSpPr>
          <p:nvPr/>
        </p:nvSpPr>
        <p:spPr bwMode="auto">
          <a:xfrm>
            <a:off x="7354888" y="4393407"/>
            <a:ext cx="428625" cy="49212"/>
          </a:xfrm>
          <a:custGeom>
            <a:avLst/>
            <a:gdLst/>
            <a:ahLst/>
            <a:cxnLst>
              <a:cxn ang="0">
                <a:pos x="0" y="0"/>
              </a:cxn>
              <a:cxn ang="0">
                <a:pos x="0" y="31"/>
              </a:cxn>
              <a:cxn ang="0">
                <a:pos x="270" y="31"/>
              </a:cxn>
              <a:cxn ang="0">
                <a:pos x="270" y="0"/>
              </a:cxn>
              <a:cxn ang="0">
                <a:pos x="0" y="0"/>
              </a:cxn>
              <a:cxn ang="0">
                <a:pos x="0" y="0"/>
              </a:cxn>
            </a:cxnLst>
            <a:rect l="0" t="0" r="r" b="b"/>
            <a:pathLst>
              <a:path w="270" h="31">
                <a:moveTo>
                  <a:pt x="0" y="0"/>
                </a:moveTo>
                <a:lnTo>
                  <a:pt x="0" y="31"/>
                </a:lnTo>
                <a:lnTo>
                  <a:pt x="270" y="31"/>
                </a:lnTo>
                <a:lnTo>
                  <a:pt x="270" y="0"/>
                </a:lnTo>
                <a:lnTo>
                  <a:pt x="0" y="0"/>
                </a:lnTo>
                <a:lnTo>
                  <a:pt x="0" y="0"/>
                </a:lnTo>
                <a:close/>
              </a:path>
            </a:pathLst>
          </a:custGeom>
          <a:solidFill>
            <a:srgbClr val="FF6600"/>
          </a:solidFill>
          <a:ln w="9525">
            <a:noFill/>
            <a:round/>
            <a:headEnd/>
            <a:tailEnd/>
          </a:ln>
        </p:spPr>
        <p:txBody>
          <a:bodyPr>
            <a:prstTxWarp prst="textNoShape">
              <a:avLst/>
            </a:prstTxWarp>
          </a:bodyPr>
          <a:lstStyle/>
          <a:p>
            <a:endParaRPr lang="es-ES_tradnl"/>
          </a:p>
        </p:txBody>
      </p:sp>
      <p:sp>
        <p:nvSpPr>
          <p:cNvPr id="260130" name="Freeform 34"/>
          <p:cNvSpPr>
            <a:spLocks/>
          </p:cNvSpPr>
          <p:nvPr/>
        </p:nvSpPr>
        <p:spPr bwMode="auto">
          <a:xfrm>
            <a:off x="8158163" y="4196557"/>
            <a:ext cx="53975" cy="395287"/>
          </a:xfrm>
          <a:custGeom>
            <a:avLst/>
            <a:gdLst/>
            <a:ahLst/>
            <a:cxnLst>
              <a:cxn ang="0">
                <a:pos x="0" y="0"/>
              </a:cxn>
              <a:cxn ang="0">
                <a:pos x="0" y="249"/>
              </a:cxn>
              <a:cxn ang="0">
                <a:pos x="34" y="249"/>
              </a:cxn>
              <a:cxn ang="0">
                <a:pos x="34" y="0"/>
              </a:cxn>
              <a:cxn ang="0">
                <a:pos x="0" y="0"/>
              </a:cxn>
              <a:cxn ang="0">
                <a:pos x="0" y="0"/>
              </a:cxn>
            </a:cxnLst>
            <a:rect l="0" t="0" r="r" b="b"/>
            <a:pathLst>
              <a:path w="34" h="249">
                <a:moveTo>
                  <a:pt x="0" y="0"/>
                </a:moveTo>
                <a:lnTo>
                  <a:pt x="0" y="249"/>
                </a:lnTo>
                <a:lnTo>
                  <a:pt x="34" y="249"/>
                </a:lnTo>
                <a:lnTo>
                  <a:pt x="34" y="0"/>
                </a:lnTo>
                <a:lnTo>
                  <a:pt x="0" y="0"/>
                </a:lnTo>
                <a:lnTo>
                  <a:pt x="0" y="0"/>
                </a:lnTo>
                <a:close/>
              </a:path>
            </a:pathLst>
          </a:custGeom>
          <a:solidFill>
            <a:srgbClr val="FF6600"/>
          </a:solidFill>
          <a:ln w="9525">
            <a:noFill/>
            <a:round/>
            <a:headEnd/>
            <a:tailEnd/>
          </a:ln>
        </p:spPr>
        <p:txBody>
          <a:bodyPr>
            <a:prstTxWarp prst="textNoShape">
              <a:avLst/>
            </a:prstTxWarp>
          </a:bodyPr>
          <a:lstStyle/>
          <a:p>
            <a:endParaRPr lang="es-ES_tradnl"/>
          </a:p>
        </p:txBody>
      </p:sp>
      <p:sp>
        <p:nvSpPr>
          <p:cNvPr id="260163" name="Rectangle 67"/>
          <p:cNvSpPr>
            <a:spLocks noChangeArrowheads="1"/>
          </p:cNvSpPr>
          <p:nvPr/>
        </p:nvSpPr>
        <p:spPr bwMode="auto">
          <a:xfrm>
            <a:off x="1036638" y="1962944"/>
            <a:ext cx="755650" cy="244475"/>
          </a:xfrm>
          <a:prstGeom prst="rect">
            <a:avLst/>
          </a:prstGeom>
          <a:noFill/>
          <a:ln w="9525">
            <a:noFill/>
            <a:miter lim="800000"/>
            <a:headEnd/>
            <a:tailEnd/>
          </a:ln>
        </p:spPr>
        <p:txBody>
          <a:bodyPr wrap="none" lIns="0" tIns="0" rIns="0" bIns="0">
            <a:prstTxWarp prst="textNoShape">
              <a:avLst/>
            </a:prstTxWarp>
            <a:spAutoFit/>
          </a:bodyPr>
          <a:lstStyle/>
          <a:p>
            <a:r>
              <a:rPr lang="en-US" sz="1600">
                <a:solidFill>
                  <a:srgbClr val="000000"/>
                </a:solidFill>
                <a:latin typeface="Arial" pitchFamily="-111" charset="0"/>
              </a:rPr>
              <a:t>Original </a:t>
            </a:r>
            <a:endParaRPr lang="en-US"/>
          </a:p>
        </p:txBody>
      </p:sp>
      <p:sp>
        <p:nvSpPr>
          <p:cNvPr id="260164" name="Rectangle 68"/>
          <p:cNvSpPr>
            <a:spLocks noChangeArrowheads="1"/>
          </p:cNvSpPr>
          <p:nvPr/>
        </p:nvSpPr>
        <p:spPr bwMode="auto">
          <a:xfrm>
            <a:off x="1058863" y="2199482"/>
            <a:ext cx="654050" cy="244475"/>
          </a:xfrm>
          <a:prstGeom prst="rect">
            <a:avLst/>
          </a:prstGeom>
          <a:noFill/>
          <a:ln w="9525">
            <a:noFill/>
            <a:miter lim="800000"/>
            <a:headEnd/>
            <a:tailEnd/>
          </a:ln>
        </p:spPr>
        <p:txBody>
          <a:bodyPr wrap="none" lIns="0" tIns="0" rIns="0" bIns="0">
            <a:prstTxWarp prst="textNoShape">
              <a:avLst/>
            </a:prstTxWarp>
            <a:spAutoFit/>
          </a:bodyPr>
          <a:lstStyle/>
          <a:p>
            <a:r>
              <a:rPr lang="en-US" sz="1600">
                <a:solidFill>
                  <a:srgbClr val="000000"/>
                </a:solidFill>
                <a:latin typeface="Arial" pitchFamily="-111" charset="0"/>
              </a:rPr>
              <a:t>Access</a:t>
            </a:r>
            <a:endParaRPr lang="en-US"/>
          </a:p>
        </p:txBody>
      </p:sp>
      <p:sp>
        <p:nvSpPr>
          <p:cNvPr id="260165" name="Rectangle 69"/>
          <p:cNvSpPr>
            <a:spLocks noChangeArrowheads="1"/>
          </p:cNvSpPr>
          <p:nvPr/>
        </p:nvSpPr>
        <p:spPr bwMode="auto">
          <a:xfrm>
            <a:off x="1058863" y="2436019"/>
            <a:ext cx="655637" cy="244475"/>
          </a:xfrm>
          <a:prstGeom prst="rect">
            <a:avLst/>
          </a:prstGeom>
          <a:noFill/>
          <a:ln w="9525">
            <a:noFill/>
            <a:miter lim="800000"/>
            <a:headEnd/>
            <a:tailEnd/>
          </a:ln>
        </p:spPr>
        <p:txBody>
          <a:bodyPr wrap="none" lIns="0" tIns="0" rIns="0" bIns="0">
            <a:prstTxWarp prst="textNoShape">
              <a:avLst/>
            </a:prstTxWarp>
            <a:spAutoFit/>
          </a:bodyPr>
          <a:lstStyle/>
          <a:p>
            <a:r>
              <a:rPr lang="en-US" sz="1600">
                <a:solidFill>
                  <a:srgbClr val="000000"/>
                </a:solidFill>
                <a:latin typeface="Arial" pitchFamily="-111" charset="0"/>
              </a:rPr>
              <a:t>Pattern</a:t>
            </a:r>
            <a:endParaRPr lang="en-US"/>
          </a:p>
        </p:txBody>
      </p:sp>
      <p:sp>
        <p:nvSpPr>
          <p:cNvPr id="260166" name="Rectangle 70"/>
          <p:cNvSpPr>
            <a:spLocks noChangeArrowheads="1"/>
          </p:cNvSpPr>
          <p:nvPr/>
        </p:nvSpPr>
        <p:spPr bwMode="auto">
          <a:xfrm>
            <a:off x="1173163" y="4534694"/>
            <a:ext cx="495300" cy="244475"/>
          </a:xfrm>
          <a:prstGeom prst="rect">
            <a:avLst/>
          </a:prstGeom>
          <a:noFill/>
          <a:ln w="9525">
            <a:noFill/>
            <a:miter lim="800000"/>
            <a:headEnd/>
            <a:tailEnd/>
          </a:ln>
        </p:spPr>
        <p:txBody>
          <a:bodyPr wrap="none" lIns="0" tIns="0" rIns="0" bIns="0">
            <a:prstTxWarp prst="textNoShape">
              <a:avLst/>
            </a:prstTxWarp>
            <a:spAutoFit/>
          </a:bodyPr>
          <a:lstStyle/>
          <a:p>
            <a:r>
              <a:rPr lang="en-US" sz="1600">
                <a:solidFill>
                  <a:srgbClr val="000000"/>
                </a:solidFill>
                <a:latin typeface="Arial" pitchFamily="-111" charset="0"/>
              </a:rPr>
              <a:t>Tiled </a:t>
            </a:r>
            <a:endParaRPr lang="en-US"/>
          </a:p>
        </p:txBody>
      </p:sp>
      <p:sp>
        <p:nvSpPr>
          <p:cNvPr id="260167" name="Rectangle 71"/>
          <p:cNvSpPr>
            <a:spLocks noChangeArrowheads="1"/>
          </p:cNvSpPr>
          <p:nvPr/>
        </p:nvSpPr>
        <p:spPr bwMode="auto">
          <a:xfrm>
            <a:off x="1058863" y="4764882"/>
            <a:ext cx="654050" cy="244475"/>
          </a:xfrm>
          <a:prstGeom prst="rect">
            <a:avLst/>
          </a:prstGeom>
          <a:noFill/>
          <a:ln w="9525">
            <a:noFill/>
            <a:miter lim="800000"/>
            <a:headEnd/>
            <a:tailEnd/>
          </a:ln>
        </p:spPr>
        <p:txBody>
          <a:bodyPr wrap="none" lIns="0" tIns="0" rIns="0" bIns="0">
            <a:prstTxWarp prst="textNoShape">
              <a:avLst/>
            </a:prstTxWarp>
            <a:spAutoFit/>
          </a:bodyPr>
          <a:lstStyle/>
          <a:p>
            <a:r>
              <a:rPr lang="en-US" sz="1600">
                <a:solidFill>
                  <a:srgbClr val="000000"/>
                </a:solidFill>
                <a:latin typeface="Arial" pitchFamily="-111" charset="0"/>
              </a:rPr>
              <a:t>Access</a:t>
            </a:r>
            <a:endParaRPr lang="en-US"/>
          </a:p>
        </p:txBody>
      </p:sp>
      <p:sp>
        <p:nvSpPr>
          <p:cNvPr id="260168" name="Rectangle 72"/>
          <p:cNvSpPr>
            <a:spLocks noChangeArrowheads="1"/>
          </p:cNvSpPr>
          <p:nvPr/>
        </p:nvSpPr>
        <p:spPr bwMode="auto">
          <a:xfrm>
            <a:off x="1058863" y="5001419"/>
            <a:ext cx="655637" cy="244475"/>
          </a:xfrm>
          <a:prstGeom prst="rect">
            <a:avLst/>
          </a:prstGeom>
          <a:noFill/>
          <a:ln w="9525">
            <a:noFill/>
            <a:miter lim="800000"/>
            <a:headEnd/>
            <a:tailEnd/>
          </a:ln>
        </p:spPr>
        <p:txBody>
          <a:bodyPr wrap="none" lIns="0" tIns="0" rIns="0" bIns="0">
            <a:prstTxWarp prst="textNoShape">
              <a:avLst/>
            </a:prstTxWarp>
            <a:spAutoFit/>
          </a:bodyPr>
          <a:lstStyle/>
          <a:p>
            <a:r>
              <a:rPr lang="en-US" sz="1600">
                <a:solidFill>
                  <a:srgbClr val="000000"/>
                </a:solidFill>
                <a:latin typeface="Arial" pitchFamily="-111" charset="0"/>
              </a:rPr>
              <a:t>Pattern</a:t>
            </a:r>
            <a:endParaRPr lang="en-US"/>
          </a:p>
        </p:txBody>
      </p:sp>
      <p:sp>
        <p:nvSpPr>
          <p:cNvPr id="260169" name="Freeform 73"/>
          <p:cNvSpPr>
            <a:spLocks/>
          </p:cNvSpPr>
          <p:nvPr/>
        </p:nvSpPr>
        <p:spPr bwMode="auto">
          <a:xfrm>
            <a:off x="5854700" y="3879057"/>
            <a:ext cx="2220913" cy="234950"/>
          </a:xfrm>
          <a:custGeom>
            <a:avLst/>
            <a:gdLst/>
            <a:ahLst/>
            <a:cxnLst>
              <a:cxn ang="0">
                <a:pos x="0" y="102"/>
              </a:cxn>
              <a:cxn ang="0">
                <a:pos x="1399" y="148"/>
              </a:cxn>
            </a:cxnLst>
            <a:rect l="0" t="0" r="r" b="b"/>
            <a:pathLst>
              <a:path w="1399" h="148">
                <a:moveTo>
                  <a:pt x="0" y="102"/>
                </a:moveTo>
                <a:cubicBezTo>
                  <a:pt x="615" y="0"/>
                  <a:pt x="1204" y="19"/>
                  <a:pt x="1399" y="148"/>
                </a:cubicBezTo>
              </a:path>
            </a:pathLst>
          </a:custGeom>
          <a:noFill/>
          <a:ln w="14288" cap="rnd">
            <a:solidFill>
              <a:srgbClr val="000000"/>
            </a:solidFill>
            <a:prstDash val="solid"/>
            <a:round/>
            <a:headEnd/>
            <a:tailEnd/>
          </a:ln>
        </p:spPr>
        <p:txBody>
          <a:bodyPr>
            <a:prstTxWarp prst="textNoShape">
              <a:avLst/>
            </a:prstTxWarp>
          </a:bodyPr>
          <a:lstStyle/>
          <a:p>
            <a:endParaRPr lang="es-ES_tradnl"/>
          </a:p>
        </p:txBody>
      </p:sp>
      <p:sp>
        <p:nvSpPr>
          <p:cNvPr id="260170" name="Freeform 74"/>
          <p:cNvSpPr>
            <a:spLocks/>
          </p:cNvSpPr>
          <p:nvPr/>
        </p:nvSpPr>
        <p:spPr bwMode="auto">
          <a:xfrm>
            <a:off x="8035925" y="4079082"/>
            <a:ext cx="122238" cy="117475"/>
          </a:xfrm>
          <a:custGeom>
            <a:avLst/>
            <a:gdLst/>
            <a:ahLst/>
            <a:cxnLst>
              <a:cxn ang="0">
                <a:pos x="41" y="0"/>
              </a:cxn>
              <a:cxn ang="0">
                <a:pos x="77" y="74"/>
              </a:cxn>
              <a:cxn ang="0">
                <a:pos x="0" y="35"/>
              </a:cxn>
              <a:cxn ang="0">
                <a:pos x="41" y="0"/>
              </a:cxn>
            </a:cxnLst>
            <a:rect l="0" t="0" r="r" b="b"/>
            <a:pathLst>
              <a:path w="77" h="74">
                <a:moveTo>
                  <a:pt x="41" y="0"/>
                </a:moveTo>
                <a:lnTo>
                  <a:pt x="77" y="74"/>
                </a:lnTo>
                <a:lnTo>
                  <a:pt x="0" y="35"/>
                </a:lnTo>
                <a:lnTo>
                  <a:pt x="41" y="0"/>
                </a:lnTo>
                <a:close/>
              </a:path>
            </a:pathLst>
          </a:custGeom>
          <a:solidFill>
            <a:srgbClr val="000000"/>
          </a:solidFill>
          <a:ln w="9525">
            <a:noFill/>
            <a:round/>
            <a:headEnd/>
            <a:tailEnd/>
          </a:ln>
        </p:spPr>
        <p:txBody>
          <a:bodyPr>
            <a:prstTxWarp prst="textNoShape">
              <a:avLst/>
            </a:prstTxWarp>
          </a:bodyPr>
          <a:lstStyle/>
          <a:p>
            <a:endParaRPr lang="es-ES_tradnl"/>
          </a:p>
        </p:txBody>
      </p:sp>
      <p:sp>
        <p:nvSpPr>
          <p:cNvPr id="260172" name="Freeform 76"/>
          <p:cNvSpPr>
            <a:spLocks/>
          </p:cNvSpPr>
          <p:nvPr/>
        </p:nvSpPr>
        <p:spPr bwMode="auto">
          <a:xfrm>
            <a:off x="7439025" y="4591844"/>
            <a:ext cx="130175" cy="109538"/>
          </a:xfrm>
          <a:custGeom>
            <a:avLst/>
            <a:gdLst/>
            <a:ahLst/>
            <a:cxnLst>
              <a:cxn ang="0">
                <a:pos x="0" y="30"/>
              </a:cxn>
              <a:cxn ang="0">
                <a:pos x="82" y="0"/>
              </a:cxn>
              <a:cxn ang="0">
                <a:pos x="36" y="69"/>
              </a:cxn>
              <a:cxn ang="0">
                <a:pos x="0" y="30"/>
              </a:cxn>
            </a:cxnLst>
            <a:rect l="0" t="0" r="r" b="b"/>
            <a:pathLst>
              <a:path w="82" h="69">
                <a:moveTo>
                  <a:pt x="0" y="30"/>
                </a:moveTo>
                <a:lnTo>
                  <a:pt x="82" y="0"/>
                </a:lnTo>
                <a:lnTo>
                  <a:pt x="36" y="69"/>
                </a:lnTo>
                <a:lnTo>
                  <a:pt x="0" y="30"/>
                </a:lnTo>
                <a:close/>
              </a:path>
            </a:pathLst>
          </a:custGeom>
          <a:solidFill>
            <a:srgbClr val="000000"/>
          </a:solidFill>
          <a:ln w="9525">
            <a:noFill/>
            <a:round/>
            <a:headEnd/>
            <a:tailEnd/>
          </a:ln>
        </p:spPr>
        <p:txBody>
          <a:bodyPr>
            <a:prstTxWarp prst="textNoShape">
              <a:avLst/>
            </a:prstTxWarp>
          </a:bodyPr>
          <a:lstStyle/>
          <a:p>
            <a:endParaRPr lang="es-ES_tradnl"/>
          </a:p>
        </p:txBody>
      </p:sp>
      <p:sp>
        <p:nvSpPr>
          <p:cNvPr id="260173" name="Rectangle 77"/>
          <p:cNvSpPr>
            <a:spLocks noChangeArrowheads="1"/>
          </p:cNvSpPr>
          <p:nvPr/>
        </p:nvSpPr>
        <p:spPr bwMode="auto">
          <a:xfrm>
            <a:off x="7332663" y="3199607"/>
            <a:ext cx="914400" cy="244475"/>
          </a:xfrm>
          <a:prstGeom prst="rect">
            <a:avLst/>
          </a:prstGeom>
          <a:noFill/>
          <a:ln w="9525">
            <a:noFill/>
            <a:miter lim="800000"/>
            <a:headEnd/>
            <a:tailEnd/>
          </a:ln>
        </p:spPr>
        <p:txBody>
          <a:bodyPr wrap="none" lIns="0" tIns="0" rIns="0" bIns="0">
            <a:prstTxWarp prst="textNoShape">
              <a:avLst/>
            </a:prstTxWarp>
            <a:spAutoFit/>
          </a:bodyPr>
          <a:lstStyle/>
          <a:p>
            <a:r>
              <a:rPr lang="en-US" sz="1600">
                <a:solidFill>
                  <a:srgbClr val="000000"/>
                </a:solidFill>
                <a:latin typeface="Arial" pitchFamily="-111" charset="0"/>
              </a:rPr>
              <a:t>Copy into </a:t>
            </a:r>
            <a:endParaRPr lang="en-US"/>
          </a:p>
        </p:txBody>
      </p:sp>
      <p:sp>
        <p:nvSpPr>
          <p:cNvPr id="260174" name="Rectangle 78"/>
          <p:cNvSpPr>
            <a:spLocks noChangeArrowheads="1"/>
          </p:cNvSpPr>
          <p:nvPr/>
        </p:nvSpPr>
        <p:spPr bwMode="auto">
          <a:xfrm>
            <a:off x="7261225" y="3436144"/>
            <a:ext cx="1050925" cy="244475"/>
          </a:xfrm>
          <a:prstGeom prst="rect">
            <a:avLst/>
          </a:prstGeom>
          <a:noFill/>
          <a:ln w="9525">
            <a:noFill/>
            <a:miter lim="800000"/>
            <a:headEnd/>
            <a:tailEnd/>
          </a:ln>
        </p:spPr>
        <p:txBody>
          <a:bodyPr wrap="none" lIns="0" tIns="0" rIns="0" bIns="0">
            <a:prstTxWarp prst="textNoShape">
              <a:avLst/>
            </a:prstTxWarp>
            <a:spAutoFit/>
          </a:bodyPr>
          <a:lstStyle/>
          <a:p>
            <a:r>
              <a:rPr lang="en-US" sz="1600" dirty="0">
                <a:solidFill>
                  <a:srgbClr val="000000"/>
                </a:solidFill>
                <a:latin typeface="Arial" pitchFamily="-111" charset="0"/>
              </a:rPr>
              <a:t>scratchpad </a:t>
            </a:r>
            <a:endParaRPr lang="en-US" dirty="0"/>
          </a:p>
        </p:txBody>
      </p:sp>
      <p:sp>
        <p:nvSpPr>
          <p:cNvPr id="260175" name="Rectangle 79"/>
          <p:cNvSpPr>
            <a:spLocks noChangeArrowheads="1"/>
          </p:cNvSpPr>
          <p:nvPr/>
        </p:nvSpPr>
        <p:spPr bwMode="auto">
          <a:xfrm>
            <a:off x="7397750" y="3672682"/>
            <a:ext cx="735013" cy="244475"/>
          </a:xfrm>
          <a:prstGeom prst="rect">
            <a:avLst/>
          </a:prstGeom>
          <a:noFill/>
          <a:ln w="9525">
            <a:noFill/>
            <a:miter lim="800000"/>
            <a:headEnd/>
            <a:tailEnd/>
          </a:ln>
        </p:spPr>
        <p:txBody>
          <a:bodyPr wrap="none" lIns="0" tIns="0" rIns="0" bIns="0">
            <a:prstTxWarp prst="textNoShape">
              <a:avLst/>
            </a:prstTxWarp>
            <a:spAutoFit/>
          </a:bodyPr>
          <a:lstStyle/>
          <a:p>
            <a:r>
              <a:rPr lang="en-US" sz="1600">
                <a:solidFill>
                  <a:srgbClr val="000000"/>
                </a:solidFill>
                <a:latin typeface="Arial" pitchFamily="-111" charset="0"/>
              </a:rPr>
              <a:t>memory</a:t>
            </a:r>
            <a:endParaRPr lang="en-US"/>
          </a:p>
        </p:txBody>
      </p:sp>
      <p:sp>
        <p:nvSpPr>
          <p:cNvPr id="260176" name="Rectangle 80"/>
          <p:cNvSpPr>
            <a:spLocks noChangeArrowheads="1"/>
          </p:cNvSpPr>
          <p:nvPr/>
        </p:nvSpPr>
        <p:spPr bwMode="auto">
          <a:xfrm>
            <a:off x="7454900" y="4902994"/>
            <a:ext cx="781050" cy="244475"/>
          </a:xfrm>
          <a:prstGeom prst="rect">
            <a:avLst/>
          </a:prstGeom>
          <a:noFill/>
          <a:ln w="9525">
            <a:noFill/>
            <a:miter lim="800000"/>
            <a:headEnd/>
            <a:tailEnd/>
          </a:ln>
        </p:spPr>
        <p:txBody>
          <a:bodyPr wrap="none" lIns="0" tIns="0" rIns="0" bIns="0">
            <a:prstTxWarp prst="textNoShape">
              <a:avLst/>
            </a:prstTxWarp>
            <a:spAutoFit/>
          </a:bodyPr>
          <a:lstStyle/>
          <a:p>
            <a:r>
              <a:rPr lang="en-US" sz="1600">
                <a:solidFill>
                  <a:srgbClr val="000000"/>
                </a:solidFill>
                <a:latin typeface="Arial" pitchFamily="-111" charset="0"/>
              </a:rPr>
              <a:t>Perform </a:t>
            </a:r>
            <a:endParaRPr lang="en-US"/>
          </a:p>
        </p:txBody>
      </p:sp>
      <p:sp>
        <p:nvSpPr>
          <p:cNvPr id="260177" name="Rectangle 81"/>
          <p:cNvSpPr>
            <a:spLocks noChangeArrowheads="1"/>
          </p:cNvSpPr>
          <p:nvPr/>
        </p:nvSpPr>
        <p:spPr bwMode="auto">
          <a:xfrm>
            <a:off x="7218363" y="5139532"/>
            <a:ext cx="1228725" cy="244475"/>
          </a:xfrm>
          <a:prstGeom prst="rect">
            <a:avLst/>
          </a:prstGeom>
          <a:noFill/>
          <a:ln w="9525">
            <a:noFill/>
            <a:miter lim="800000"/>
            <a:headEnd/>
            <a:tailEnd/>
          </a:ln>
        </p:spPr>
        <p:txBody>
          <a:bodyPr wrap="none" lIns="0" tIns="0" rIns="0" bIns="0">
            <a:prstTxWarp prst="textNoShape">
              <a:avLst/>
            </a:prstTxWarp>
            <a:spAutoFit/>
          </a:bodyPr>
          <a:lstStyle/>
          <a:p>
            <a:r>
              <a:rPr lang="en-US" sz="1600" dirty="0">
                <a:solidFill>
                  <a:srgbClr val="000000"/>
                </a:solidFill>
                <a:latin typeface="Arial" pitchFamily="-111" charset="0"/>
              </a:rPr>
              <a:t>multiplication </a:t>
            </a:r>
            <a:endParaRPr lang="en-US" dirty="0"/>
          </a:p>
        </p:txBody>
      </p:sp>
      <p:sp>
        <p:nvSpPr>
          <p:cNvPr id="260178" name="Rectangle 82"/>
          <p:cNvSpPr>
            <a:spLocks noChangeArrowheads="1"/>
          </p:cNvSpPr>
          <p:nvPr/>
        </p:nvSpPr>
        <p:spPr bwMode="auto">
          <a:xfrm>
            <a:off x="7089775" y="5377657"/>
            <a:ext cx="1468438" cy="244475"/>
          </a:xfrm>
          <a:prstGeom prst="rect">
            <a:avLst/>
          </a:prstGeom>
          <a:noFill/>
          <a:ln w="9525">
            <a:noFill/>
            <a:miter lim="800000"/>
            <a:headEnd/>
            <a:tailEnd/>
          </a:ln>
        </p:spPr>
        <p:txBody>
          <a:bodyPr wrap="none" lIns="0" tIns="0" rIns="0" bIns="0">
            <a:prstTxWarp prst="textNoShape">
              <a:avLst/>
            </a:prstTxWarp>
            <a:spAutoFit/>
          </a:bodyPr>
          <a:lstStyle/>
          <a:p>
            <a:r>
              <a:rPr lang="en-US" sz="1600">
                <a:solidFill>
                  <a:srgbClr val="000000"/>
                </a:solidFill>
                <a:latin typeface="Arial" pitchFamily="-111" charset="0"/>
              </a:rPr>
              <a:t>with scratchpad </a:t>
            </a:r>
            <a:endParaRPr lang="en-US"/>
          </a:p>
        </p:txBody>
      </p:sp>
      <p:sp>
        <p:nvSpPr>
          <p:cNvPr id="260179" name="Rectangle 83"/>
          <p:cNvSpPr>
            <a:spLocks noChangeArrowheads="1"/>
          </p:cNvSpPr>
          <p:nvPr/>
        </p:nvSpPr>
        <p:spPr bwMode="auto">
          <a:xfrm>
            <a:off x="7526338" y="5614194"/>
            <a:ext cx="585787" cy="244475"/>
          </a:xfrm>
          <a:prstGeom prst="rect">
            <a:avLst/>
          </a:prstGeom>
          <a:noFill/>
          <a:ln w="9525">
            <a:noFill/>
            <a:miter lim="800000"/>
            <a:headEnd/>
            <a:tailEnd/>
          </a:ln>
        </p:spPr>
        <p:txBody>
          <a:bodyPr wrap="none" lIns="0" tIns="0" rIns="0" bIns="0">
            <a:prstTxWarp prst="textNoShape">
              <a:avLst/>
            </a:prstTxWarp>
            <a:spAutoFit/>
          </a:bodyPr>
          <a:lstStyle/>
          <a:p>
            <a:r>
              <a:rPr lang="en-US" sz="1600">
                <a:solidFill>
                  <a:srgbClr val="000000"/>
                </a:solidFill>
                <a:latin typeface="Arial" pitchFamily="-111" charset="0"/>
              </a:rPr>
              <a:t>values</a:t>
            </a:r>
            <a:endParaRPr lang="en-US"/>
          </a:p>
        </p:txBody>
      </p:sp>
      <p:sp>
        <p:nvSpPr>
          <p:cNvPr id="85" name="CuadroTexto 26">
            <a:extLst>
              <a:ext uri="{FF2B5EF4-FFF2-40B4-BE49-F238E27FC236}">
                <a16:creationId xmlns:a16="http://schemas.microsoft.com/office/drawing/2014/main" id="{F3830453-7646-1447-A90D-74711FCAA180}"/>
              </a:ext>
            </a:extLst>
          </p:cNvPr>
          <p:cNvSpPr txBox="1"/>
          <p:nvPr/>
        </p:nvSpPr>
        <p:spPr>
          <a:xfrm>
            <a:off x="228600" y="6495225"/>
            <a:ext cx="1274708" cy="215444"/>
          </a:xfrm>
          <a:prstGeom prst="rect">
            <a:avLst/>
          </a:prstGeom>
          <a:noFill/>
        </p:spPr>
        <p:txBody>
          <a:bodyPr wrap="none" rtlCol="0">
            <a:spAutoFit/>
          </a:bodyPr>
          <a:lstStyle/>
          <a:p>
            <a:r>
              <a:rPr lang="en-US" sz="800" dirty="0"/>
              <a:t>Slide credit: </a:t>
            </a:r>
            <a:r>
              <a:rPr lang="en-US" sz="800" dirty="0" err="1"/>
              <a:t>Hwu</a:t>
            </a:r>
            <a:r>
              <a:rPr lang="en-US" sz="800" dirty="0"/>
              <a:t> &amp; Kirk</a:t>
            </a:r>
          </a:p>
        </p:txBody>
      </p:sp>
      <p:sp>
        <p:nvSpPr>
          <p:cNvPr id="88" name="Marcador de número de diapositiva 3">
            <a:extLst>
              <a:ext uri="{FF2B5EF4-FFF2-40B4-BE49-F238E27FC236}">
                <a16:creationId xmlns:a16="http://schemas.microsoft.com/office/drawing/2014/main" id="{DC8F983B-5E20-E646-B7B6-4D287960B297}"/>
              </a:ext>
            </a:extLst>
          </p:cNvPr>
          <p:cNvSpPr>
            <a:spLocks noGrp="1"/>
          </p:cNvSpPr>
          <p:nvPr>
            <p:ph type="sldNum" sz="quarter" idx="11"/>
          </p:nvPr>
        </p:nvSpPr>
        <p:spPr>
          <a:xfrm>
            <a:off x="6553200" y="6243638"/>
            <a:ext cx="2133600" cy="457200"/>
          </a:xfrm>
        </p:spPr>
        <p:txBody>
          <a:bodyPr/>
          <a:lstStyle/>
          <a:p>
            <a:fld id="{323594FA-E141-4234-AE05-360401972BE7}" type="slidenum">
              <a:rPr lang="en-US" altLang="en-US" smtClean="0"/>
              <a:pPr/>
              <a:t>23</a:t>
            </a:fld>
            <a:endParaRPr lang="en-US" altLang="en-US" dirty="0"/>
          </a:p>
        </p:txBody>
      </p:sp>
      <p:sp>
        <p:nvSpPr>
          <p:cNvPr id="89" name="Freeform 30">
            <a:extLst>
              <a:ext uri="{FF2B5EF4-FFF2-40B4-BE49-F238E27FC236}">
                <a16:creationId xmlns:a16="http://schemas.microsoft.com/office/drawing/2014/main" id="{6665BF40-7586-0646-A4E8-12CB669837D9}"/>
              </a:ext>
            </a:extLst>
          </p:cNvPr>
          <p:cNvSpPr>
            <a:spLocks/>
          </p:cNvSpPr>
          <p:nvPr/>
        </p:nvSpPr>
        <p:spPr bwMode="auto">
          <a:xfrm>
            <a:off x="5581650" y="3910806"/>
            <a:ext cx="436562" cy="384176"/>
          </a:xfrm>
          <a:custGeom>
            <a:avLst/>
            <a:gdLst/>
            <a:ahLst/>
            <a:cxnLst>
              <a:cxn ang="0">
                <a:pos x="0" y="0"/>
              </a:cxn>
              <a:cxn ang="0">
                <a:pos x="0" y="249"/>
              </a:cxn>
              <a:cxn ang="0">
                <a:pos x="269" y="249"/>
              </a:cxn>
              <a:cxn ang="0">
                <a:pos x="269" y="0"/>
              </a:cxn>
              <a:cxn ang="0">
                <a:pos x="0" y="0"/>
              </a:cxn>
              <a:cxn ang="0">
                <a:pos x="0" y="0"/>
              </a:cxn>
            </a:cxnLst>
            <a:rect l="0" t="0" r="r" b="b"/>
            <a:pathLst>
              <a:path w="269" h="249">
                <a:moveTo>
                  <a:pt x="0" y="0"/>
                </a:moveTo>
                <a:lnTo>
                  <a:pt x="0" y="249"/>
                </a:lnTo>
                <a:lnTo>
                  <a:pt x="269" y="249"/>
                </a:lnTo>
                <a:lnTo>
                  <a:pt x="269" y="0"/>
                </a:lnTo>
                <a:lnTo>
                  <a:pt x="0" y="0"/>
                </a:lnTo>
                <a:lnTo>
                  <a:pt x="0" y="0"/>
                </a:lnTo>
                <a:close/>
              </a:path>
            </a:pathLst>
          </a:custGeom>
          <a:solidFill>
            <a:srgbClr val="00B0F0"/>
          </a:solidFill>
          <a:ln w="9525">
            <a:solidFill>
              <a:srgbClr val="0000FF"/>
            </a:solidFill>
            <a:round/>
            <a:headEnd/>
            <a:tailEnd/>
          </a:ln>
        </p:spPr>
        <p:txBody>
          <a:bodyPr>
            <a:prstTxWarp prst="textNoShape">
              <a:avLst/>
            </a:prstTxWarp>
          </a:bodyPr>
          <a:lstStyle/>
          <a:p>
            <a:endParaRPr lang="es-ES_tradnl"/>
          </a:p>
        </p:txBody>
      </p:sp>
      <p:sp>
        <p:nvSpPr>
          <p:cNvPr id="90" name="Rectangle 53">
            <a:extLst>
              <a:ext uri="{FF2B5EF4-FFF2-40B4-BE49-F238E27FC236}">
                <a16:creationId xmlns:a16="http://schemas.microsoft.com/office/drawing/2014/main" id="{93798ACB-8CFA-3D47-8F50-148E09118C23}"/>
              </a:ext>
            </a:extLst>
          </p:cNvPr>
          <p:cNvSpPr>
            <a:spLocks noChangeArrowheads="1"/>
          </p:cNvSpPr>
          <p:nvPr/>
        </p:nvSpPr>
        <p:spPr bwMode="auto">
          <a:xfrm>
            <a:off x="5581650" y="4291807"/>
            <a:ext cx="436563" cy="407987"/>
          </a:xfrm>
          <a:prstGeom prst="rect">
            <a:avLst/>
          </a:prstGeom>
          <a:solidFill>
            <a:srgbClr val="00B0F0"/>
          </a:solidFill>
          <a:ln w="9525">
            <a:solidFill>
              <a:srgbClr val="0000FF"/>
            </a:solidFill>
            <a:miter lim="800000"/>
            <a:headEnd/>
            <a:tailEnd/>
          </a:ln>
        </p:spPr>
        <p:txBody>
          <a:bodyPr>
            <a:prstTxWarp prst="textNoShape">
              <a:avLst/>
            </a:prstTxWarp>
          </a:bodyPr>
          <a:lstStyle/>
          <a:p>
            <a:endParaRPr lang="es-ES_tradnl"/>
          </a:p>
        </p:txBody>
      </p:sp>
      <p:sp>
        <p:nvSpPr>
          <p:cNvPr id="91" name="Rectangle 57">
            <a:extLst>
              <a:ext uri="{FF2B5EF4-FFF2-40B4-BE49-F238E27FC236}">
                <a16:creationId xmlns:a16="http://schemas.microsoft.com/office/drawing/2014/main" id="{B4D27480-8FFC-6848-9080-62EABFF56332}"/>
              </a:ext>
            </a:extLst>
          </p:cNvPr>
          <p:cNvSpPr>
            <a:spLocks noChangeArrowheads="1"/>
          </p:cNvSpPr>
          <p:nvPr/>
        </p:nvSpPr>
        <p:spPr bwMode="auto">
          <a:xfrm>
            <a:off x="5581650" y="4687094"/>
            <a:ext cx="436563" cy="407988"/>
          </a:xfrm>
          <a:prstGeom prst="rect">
            <a:avLst/>
          </a:prstGeom>
          <a:solidFill>
            <a:srgbClr val="00B0F0"/>
          </a:solidFill>
          <a:ln w="9525">
            <a:solidFill>
              <a:srgbClr val="0000FF"/>
            </a:solidFill>
            <a:miter lim="800000"/>
            <a:headEnd/>
            <a:tailEnd/>
          </a:ln>
        </p:spPr>
        <p:txBody>
          <a:bodyPr>
            <a:prstTxWarp prst="textNoShape">
              <a:avLst/>
            </a:prstTxWarp>
          </a:bodyPr>
          <a:lstStyle/>
          <a:p>
            <a:endParaRPr lang="es-ES_tradnl"/>
          </a:p>
        </p:txBody>
      </p:sp>
      <p:sp>
        <p:nvSpPr>
          <p:cNvPr id="92" name="Rectangle 61">
            <a:extLst>
              <a:ext uri="{FF2B5EF4-FFF2-40B4-BE49-F238E27FC236}">
                <a16:creationId xmlns:a16="http://schemas.microsoft.com/office/drawing/2014/main" id="{3E2CD2E7-C4CB-9145-B67C-C1004CDF5BE0}"/>
              </a:ext>
            </a:extLst>
          </p:cNvPr>
          <p:cNvSpPr>
            <a:spLocks noChangeArrowheads="1"/>
          </p:cNvSpPr>
          <p:nvPr/>
        </p:nvSpPr>
        <p:spPr bwMode="auto">
          <a:xfrm>
            <a:off x="5581650" y="5080794"/>
            <a:ext cx="436563" cy="407988"/>
          </a:xfrm>
          <a:prstGeom prst="rect">
            <a:avLst/>
          </a:prstGeom>
          <a:solidFill>
            <a:srgbClr val="00B0F0"/>
          </a:solidFill>
          <a:ln w="9525">
            <a:solidFill>
              <a:srgbClr val="0000FF"/>
            </a:solidFill>
            <a:miter lim="800000"/>
            <a:headEnd/>
            <a:tailEnd/>
          </a:ln>
        </p:spPr>
        <p:txBody>
          <a:bodyPr>
            <a:prstTxWarp prst="textNoShape">
              <a:avLst/>
            </a:prstTxWarp>
          </a:bodyPr>
          <a:lstStyle/>
          <a:p>
            <a:endParaRPr lang="es-ES_tradnl"/>
          </a:p>
        </p:txBody>
      </p:sp>
      <p:sp>
        <p:nvSpPr>
          <p:cNvPr id="93" name="Rectangle 65">
            <a:extLst>
              <a:ext uri="{FF2B5EF4-FFF2-40B4-BE49-F238E27FC236}">
                <a16:creationId xmlns:a16="http://schemas.microsoft.com/office/drawing/2014/main" id="{96EABECD-2278-1243-8FB5-F39CB1E0B717}"/>
              </a:ext>
            </a:extLst>
          </p:cNvPr>
          <p:cNvSpPr>
            <a:spLocks noChangeArrowheads="1"/>
          </p:cNvSpPr>
          <p:nvPr/>
        </p:nvSpPr>
        <p:spPr bwMode="auto">
          <a:xfrm>
            <a:off x="5581650" y="5476083"/>
            <a:ext cx="436563" cy="393700"/>
          </a:xfrm>
          <a:prstGeom prst="rect">
            <a:avLst/>
          </a:prstGeom>
          <a:solidFill>
            <a:srgbClr val="00B0F0"/>
          </a:solidFill>
          <a:ln w="9525">
            <a:solidFill>
              <a:srgbClr val="0000FF"/>
            </a:solidFill>
            <a:miter lim="800000"/>
            <a:headEnd/>
            <a:tailEnd/>
          </a:ln>
        </p:spPr>
        <p:txBody>
          <a:bodyPr>
            <a:prstTxWarp prst="textNoShape">
              <a:avLst/>
            </a:prstTxWarp>
          </a:bodyPr>
          <a:lstStyle/>
          <a:p>
            <a:endParaRPr lang="es-ES_tradnl"/>
          </a:p>
        </p:txBody>
      </p:sp>
      <p:sp>
        <p:nvSpPr>
          <p:cNvPr id="101" name="Rectangle 41">
            <a:extLst>
              <a:ext uri="{FF2B5EF4-FFF2-40B4-BE49-F238E27FC236}">
                <a16:creationId xmlns:a16="http://schemas.microsoft.com/office/drawing/2014/main" id="{A3C33D2A-A593-1345-A0C3-424561A625AE}"/>
              </a:ext>
            </a:extLst>
          </p:cNvPr>
          <p:cNvSpPr>
            <a:spLocks noChangeArrowheads="1"/>
          </p:cNvSpPr>
          <p:nvPr/>
        </p:nvSpPr>
        <p:spPr bwMode="auto">
          <a:xfrm>
            <a:off x="2959100" y="4883944"/>
            <a:ext cx="436563" cy="407988"/>
          </a:xfrm>
          <a:prstGeom prst="rect">
            <a:avLst/>
          </a:prstGeom>
          <a:solidFill>
            <a:srgbClr val="00B0F0"/>
          </a:solidFill>
          <a:ln w="9525">
            <a:solidFill>
              <a:srgbClr val="0000FF"/>
            </a:solidFill>
            <a:miter lim="800000"/>
            <a:headEnd/>
            <a:tailEnd/>
          </a:ln>
        </p:spPr>
        <p:txBody>
          <a:bodyPr>
            <a:prstTxWarp prst="textNoShape">
              <a:avLst/>
            </a:prstTxWarp>
          </a:bodyPr>
          <a:lstStyle/>
          <a:p>
            <a:endParaRPr lang="es-ES_tradnl"/>
          </a:p>
        </p:txBody>
      </p:sp>
      <p:sp>
        <p:nvSpPr>
          <p:cNvPr id="102" name="Rectangle 45">
            <a:extLst>
              <a:ext uri="{FF2B5EF4-FFF2-40B4-BE49-F238E27FC236}">
                <a16:creationId xmlns:a16="http://schemas.microsoft.com/office/drawing/2014/main" id="{8EA6A65D-68AE-8144-BC48-7BDE2954A2AF}"/>
              </a:ext>
            </a:extLst>
          </p:cNvPr>
          <p:cNvSpPr>
            <a:spLocks noChangeArrowheads="1"/>
          </p:cNvSpPr>
          <p:nvPr/>
        </p:nvSpPr>
        <p:spPr bwMode="auto">
          <a:xfrm>
            <a:off x="3387725" y="4883944"/>
            <a:ext cx="436563" cy="407988"/>
          </a:xfrm>
          <a:prstGeom prst="rect">
            <a:avLst/>
          </a:prstGeom>
          <a:solidFill>
            <a:srgbClr val="00B0F0"/>
          </a:solidFill>
          <a:ln w="9525">
            <a:solidFill>
              <a:srgbClr val="0000FF"/>
            </a:solidFill>
            <a:miter lim="800000"/>
            <a:headEnd/>
            <a:tailEnd/>
          </a:ln>
        </p:spPr>
        <p:txBody>
          <a:bodyPr>
            <a:prstTxWarp prst="textNoShape">
              <a:avLst/>
            </a:prstTxWarp>
          </a:bodyPr>
          <a:lstStyle/>
          <a:p>
            <a:endParaRPr lang="es-ES_tradnl"/>
          </a:p>
        </p:txBody>
      </p:sp>
      <p:sp>
        <p:nvSpPr>
          <p:cNvPr id="103" name="Rectangle 49">
            <a:extLst>
              <a:ext uri="{FF2B5EF4-FFF2-40B4-BE49-F238E27FC236}">
                <a16:creationId xmlns:a16="http://schemas.microsoft.com/office/drawing/2014/main" id="{11DFAF88-2689-C147-9AC4-5A2DA56D055D}"/>
              </a:ext>
            </a:extLst>
          </p:cNvPr>
          <p:cNvSpPr>
            <a:spLocks noChangeArrowheads="1"/>
          </p:cNvSpPr>
          <p:nvPr/>
        </p:nvSpPr>
        <p:spPr bwMode="auto">
          <a:xfrm>
            <a:off x="3816350" y="4883944"/>
            <a:ext cx="428625" cy="407988"/>
          </a:xfrm>
          <a:prstGeom prst="rect">
            <a:avLst/>
          </a:prstGeom>
          <a:solidFill>
            <a:srgbClr val="00B0F0"/>
          </a:solidFill>
          <a:ln w="9525">
            <a:solidFill>
              <a:srgbClr val="0000FF"/>
            </a:solidFill>
            <a:miter lim="800000"/>
            <a:headEnd/>
            <a:tailEnd/>
          </a:ln>
        </p:spPr>
        <p:txBody>
          <a:bodyPr>
            <a:prstTxWarp prst="textNoShape">
              <a:avLst/>
            </a:prstTxWarp>
          </a:bodyPr>
          <a:lstStyle/>
          <a:p>
            <a:endParaRPr lang="es-ES_tradnl"/>
          </a:p>
        </p:txBody>
      </p:sp>
      <p:sp>
        <p:nvSpPr>
          <p:cNvPr id="260171" name="Freeform 75"/>
          <p:cNvSpPr>
            <a:spLocks/>
          </p:cNvSpPr>
          <p:nvPr/>
        </p:nvSpPr>
        <p:spPr bwMode="auto">
          <a:xfrm>
            <a:off x="2652713" y="4663282"/>
            <a:ext cx="4822825" cy="1262062"/>
          </a:xfrm>
          <a:custGeom>
            <a:avLst/>
            <a:gdLst/>
            <a:ahLst/>
            <a:cxnLst>
              <a:cxn ang="0">
                <a:pos x="0" y="327"/>
              </a:cxn>
              <a:cxn ang="0">
                <a:pos x="3250" y="0"/>
              </a:cxn>
            </a:cxnLst>
            <a:rect l="0" t="0" r="r" b="b"/>
            <a:pathLst>
              <a:path w="3250" h="795">
                <a:moveTo>
                  <a:pt x="0" y="327"/>
                </a:moveTo>
                <a:cubicBezTo>
                  <a:pt x="1000" y="795"/>
                  <a:pt x="2374" y="657"/>
                  <a:pt x="3250" y="0"/>
                </a:cubicBezTo>
              </a:path>
            </a:pathLst>
          </a:custGeom>
          <a:noFill/>
          <a:ln w="14288" cap="rnd">
            <a:solidFill>
              <a:srgbClr val="000000"/>
            </a:solidFill>
            <a:prstDash val="solid"/>
            <a:round/>
            <a:headEnd/>
            <a:tailEnd/>
          </a:ln>
        </p:spPr>
        <p:txBody>
          <a:bodyPr>
            <a:prstTxWarp prst="textNoShape">
              <a:avLst/>
            </a:prstTxWarp>
          </a:bodyPr>
          <a:lstStyle/>
          <a:p>
            <a:endParaRPr lang="es-ES_tradnl"/>
          </a:p>
        </p:txBody>
      </p:sp>
      <p:sp>
        <p:nvSpPr>
          <p:cNvPr id="99" name="Freeform 29">
            <a:extLst>
              <a:ext uri="{FF2B5EF4-FFF2-40B4-BE49-F238E27FC236}">
                <a16:creationId xmlns:a16="http://schemas.microsoft.com/office/drawing/2014/main" id="{098BB07C-FD8A-1446-9F1D-D15B3802BB84}"/>
              </a:ext>
            </a:extLst>
          </p:cNvPr>
          <p:cNvSpPr>
            <a:spLocks/>
          </p:cNvSpPr>
          <p:nvPr/>
        </p:nvSpPr>
        <p:spPr bwMode="auto">
          <a:xfrm>
            <a:off x="2101850" y="4885532"/>
            <a:ext cx="422275" cy="406400"/>
          </a:xfrm>
          <a:custGeom>
            <a:avLst/>
            <a:gdLst/>
            <a:ahLst/>
            <a:cxnLst>
              <a:cxn ang="0">
                <a:pos x="0" y="0"/>
              </a:cxn>
              <a:cxn ang="0">
                <a:pos x="0" y="250"/>
              </a:cxn>
              <a:cxn ang="0">
                <a:pos x="269" y="250"/>
              </a:cxn>
              <a:cxn ang="0">
                <a:pos x="269" y="0"/>
              </a:cxn>
              <a:cxn ang="0">
                <a:pos x="0" y="0"/>
              </a:cxn>
              <a:cxn ang="0">
                <a:pos x="0" y="0"/>
              </a:cxn>
            </a:cxnLst>
            <a:rect l="0" t="0" r="r" b="b"/>
            <a:pathLst>
              <a:path w="269" h="250">
                <a:moveTo>
                  <a:pt x="0" y="0"/>
                </a:moveTo>
                <a:lnTo>
                  <a:pt x="0" y="250"/>
                </a:lnTo>
                <a:lnTo>
                  <a:pt x="269" y="250"/>
                </a:lnTo>
                <a:lnTo>
                  <a:pt x="269" y="0"/>
                </a:lnTo>
                <a:lnTo>
                  <a:pt x="0" y="0"/>
                </a:lnTo>
                <a:lnTo>
                  <a:pt x="0" y="0"/>
                </a:lnTo>
                <a:close/>
              </a:path>
            </a:pathLst>
          </a:custGeom>
          <a:solidFill>
            <a:srgbClr val="00B0F0"/>
          </a:solidFill>
          <a:ln w="9525">
            <a:solidFill>
              <a:srgbClr val="0000FF"/>
            </a:solidFill>
            <a:round/>
            <a:headEnd/>
            <a:tailEnd/>
          </a:ln>
        </p:spPr>
        <p:txBody>
          <a:bodyPr>
            <a:prstTxWarp prst="textNoShape">
              <a:avLst/>
            </a:prstTxWarp>
          </a:bodyPr>
          <a:lstStyle/>
          <a:p>
            <a:endParaRPr lang="es-ES_tradnl"/>
          </a:p>
        </p:txBody>
      </p:sp>
      <p:sp>
        <p:nvSpPr>
          <p:cNvPr id="100" name="Rectangle 37">
            <a:extLst>
              <a:ext uri="{FF2B5EF4-FFF2-40B4-BE49-F238E27FC236}">
                <a16:creationId xmlns:a16="http://schemas.microsoft.com/office/drawing/2014/main" id="{C40D97B1-19C2-1B41-B815-162AD18BD406}"/>
              </a:ext>
            </a:extLst>
          </p:cNvPr>
          <p:cNvSpPr>
            <a:spLocks noChangeArrowheads="1"/>
          </p:cNvSpPr>
          <p:nvPr/>
        </p:nvSpPr>
        <p:spPr bwMode="auto">
          <a:xfrm>
            <a:off x="2524125" y="4883944"/>
            <a:ext cx="442913" cy="407988"/>
          </a:xfrm>
          <a:prstGeom prst="rect">
            <a:avLst/>
          </a:prstGeom>
          <a:solidFill>
            <a:srgbClr val="00B0F0"/>
          </a:solidFill>
          <a:ln w="9525">
            <a:solidFill>
              <a:srgbClr val="0000FF"/>
            </a:solidFill>
            <a:miter lim="800000"/>
            <a:headEnd/>
            <a:tailEnd/>
          </a:ln>
        </p:spPr>
        <p:txBody>
          <a:bodyPr>
            <a:prstTxWarp prst="textNoShape">
              <a:avLst/>
            </a:prstTxWarp>
          </a:bodyPr>
          <a:lstStyle/>
          <a:p>
            <a:endParaRPr lang="es-ES_tradnl"/>
          </a:p>
        </p:txBody>
      </p:sp>
    </p:spTree>
    <p:extLst>
      <p:ext uri="{BB962C8B-B14F-4D97-AF65-F5344CB8AC3E}">
        <p14:creationId xmlns:p14="http://schemas.microsoft.com/office/powerpoint/2010/main" val="1436150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0171"/>
                                        </p:tgtEl>
                                        <p:attrNameLst>
                                          <p:attrName>style.visibility</p:attrName>
                                        </p:attrNameLst>
                                      </p:cBhvr>
                                      <p:to>
                                        <p:strVal val="visible"/>
                                      </p:to>
                                    </p:set>
                                    <p:animEffect transition="in" filter="wipe(left)">
                                      <p:cBhvr>
                                        <p:cTn id="7" dur="500"/>
                                        <p:tgtEl>
                                          <p:spTgt spid="26017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60169"/>
                                        </p:tgtEl>
                                        <p:attrNameLst>
                                          <p:attrName>style.visibility</p:attrName>
                                        </p:attrNameLst>
                                      </p:cBhvr>
                                      <p:to>
                                        <p:strVal val="visible"/>
                                      </p:to>
                                    </p:set>
                                    <p:animEffect transition="in" filter="wipe(left)">
                                      <p:cBhvr>
                                        <p:cTn id="10" dur="500"/>
                                        <p:tgtEl>
                                          <p:spTgt spid="260169"/>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60174"/>
                                        </p:tgtEl>
                                        <p:attrNameLst>
                                          <p:attrName>style.visibility</p:attrName>
                                        </p:attrNameLst>
                                      </p:cBhvr>
                                      <p:to>
                                        <p:strVal val="visible"/>
                                      </p:to>
                                    </p:set>
                                    <p:animEffect transition="in" filter="wipe(left)">
                                      <p:cBhvr>
                                        <p:cTn id="13" dur="500"/>
                                        <p:tgtEl>
                                          <p:spTgt spid="26017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60127"/>
                                        </p:tgtEl>
                                        <p:attrNameLst>
                                          <p:attrName>style.visibility</p:attrName>
                                        </p:attrNameLst>
                                      </p:cBhvr>
                                      <p:to>
                                        <p:strVal val="visible"/>
                                      </p:to>
                                    </p:set>
                                    <p:animEffect transition="in" filter="wipe(left)">
                                      <p:cBhvr>
                                        <p:cTn id="16" dur="500"/>
                                        <p:tgtEl>
                                          <p:spTgt spid="260127"/>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60128"/>
                                        </p:tgtEl>
                                        <p:attrNameLst>
                                          <p:attrName>style.visibility</p:attrName>
                                        </p:attrNameLst>
                                      </p:cBhvr>
                                      <p:to>
                                        <p:strVal val="visible"/>
                                      </p:to>
                                    </p:set>
                                    <p:animEffect transition="in" filter="wipe(left)">
                                      <p:cBhvr>
                                        <p:cTn id="19" dur="500"/>
                                        <p:tgtEl>
                                          <p:spTgt spid="260128"/>
                                        </p:tgtEl>
                                      </p:cBhvr>
                                    </p:animEffect>
                                  </p:childTnLst>
                                </p:cTn>
                              </p:par>
                              <p:par>
                                <p:cTn id="20" presetID="22" presetClass="entr" presetSubtype="8" fill="hold" grpId="1" nodeType="withEffect">
                                  <p:stCondLst>
                                    <p:cond delay="0"/>
                                  </p:stCondLst>
                                  <p:childTnLst>
                                    <p:set>
                                      <p:cBhvr>
                                        <p:cTn id="21" dur="1" fill="hold">
                                          <p:stCondLst>
                                            <p:cond delay="0"/>
                                          </p:stCondLst>
                                        </p:cTn>
                                        <p:tgtEl>
                                          <p:spTgt spid="260174"/>
                                        </p:tgtEl>
                                        <p:attrNameLst>
                                          <p:attrName>style.visibility</p:attrName>
                                        </p:attrNameLst>
                                      </p:cBhvr>
                                      <p:to>
                                        <p:strVal val="visible"/>
                                      </p:to>
                                    </p:set>
                                    <p:animEffect transition="in" filter="wipe(left)">
                                      <p:cBhvr>
                                        <p:cTn id="22" dur="500"/>
                                        <p:tgtEl>
                                          <p:spTgt spid="260174"/>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60173"/>
                                        </p:tgtEl>
                                        <p:attrNameLst>
                                          <p:attrName>style.visibility</p:attrName>
                                        </p:attrNameLst>
                                      </p:cBhvr>
                                      <p:to>
                                        <p:strVal val="visible"/>
                                      </p:to>
                                    </p:set>
                                    <p:animEffect transition="in" filter="wipe(left)">
                                      <p:cBhvr>
                                        <p:cTn id="25" dur="500"/>
                                        <p:tgtEl>
                                          <p:spTgt spid="260173"/>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60175"/>
                                        </p:tgtEl>
                                        <p:attrNameLst>
                                          <p:attrName>style.visibility</p:attrName>
                                        </p:attrNameLst>
                                      </p:cBhvr>
                                      <p:to>
                                        <p:strVal val="visible"/>
                                      </p:to>
                                    </p:set>
                                    <p:animEffect transition="in" filter="wipe(left)">
                                      <p:cBhvr>
                                        <p:cTn id="28" dur="500"/>
                                        <p:tgtEl>
                                          <p:spTgt spid="260175"/>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60170"/>
                                        </p:tgtEl>
                                        <p:attrNameLst>
                                          <p:attrName>style.visibility</p:attrName>
                                        </p:attrNameLst>
                                      </p:cBhvr>
                                      <p:to>
                                        <p:strVal val="visible"/>
                                      </p:to>
                                    </p:set>
                                    <p:animEffect transition="in" filter="wipe(left)">
                                      <p:cBhvr>
                                        <p:cTn id="31" dur="500"/>
                                        <p:tgtEl>
                                          <p:spTgt spid="260170"/>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60172"/>
                                        </p:tgtEl>
                                        <p:attrNameLst>
                                          <p:attrName>style.visibility</p:attrName>
                                        </p:attrNameLst>
                                      </p:cBhvr>
                                      <p:to>
                                        <p:strVal val="visible"/>
                                      </p:to>
                                    </p:set>
                                    <p:animEffect transition="in" filter="wipe(left)">
                                      <p:cBhvr>
                                        <p:cTn id="34" dur="500"/>
                                        <p:tgtEl>
                                          <p:spTgt spid="26017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60129"/>
                                        </p:tgtEl>
                                        <p:attrNameLst>
                                          <p:attrName>style.visibility</p:attrName>
                                        </p:attrNameLst>
                                      </p:cBhvr>
                                      <p:to>
                                        <p:strVal val="visible"/>
                                      </p:to>
                                    </p:set>
                                    <p:animEffect transition="in" filter="wipe(left)">
                                      <p:cBhvr>
                                        <p:cTn id="39" dur="500"/>
                                        <p:tgtEl>
                                          <p:spTgt spid="260129"/>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260130"/>
                                        </p:tgtEl>
                                        <p:attrNameLst>
                                          <p:attrName>style.visibility</p:attrName>
                                        </p:attrNameLst>
                                      </p:cBhvr>
                                      <p:to>
                                        <p:strVal val="visible"/>
                                      </p:to>
                                    </p:set>
                                    <p:animEffect transition="in" filter="wipe(up)">
                                      <p:cBhvr>
                                        <p:cTn id="42" dur="500"/>
                                        <p:tgtEl>
                                          <p:spTgt spid="260130"/>
                                        </p:tgtEl>
                                      </p:cBhvr>
                                    </p:animEffect>
                                  </p:childTnLst>
                                </p:cTn>
                              </p:par>
                              <p:par>
                                <p:cTn id="43" presetID="1" presetClass="entr" presetSubtype="0" fill="hold" grpId="0" nodeType="withEffect">
                                  <p:stCondLst>
                                    <p:cond delay="0"/>
                                  </p:stCondLst>
                                  <p:childTnLst>
                                    <p:set>
                                      <p:cBhvr>
                                        <p:cTn id="44" dur="1" fill="hold">
                                          <p:stCondLst>
                                            <p:cond delay="0"/>
                                          </p:stCondLst>
                                        </p:cTn>
                                        <p:tgtEl>
                                          <p:spTgt spid="26017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6017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6017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601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127" grpId="0" animBg="1"/>
      <p:bldP spid="260128" grpId="0" animBg="1"/>
      <p:bldP spid="260129" grpId="0" animBg="1"/>
      <p:bldP spid="260130" grpId="0" animBg="1"/>
      <p:bldP spid="260169" grpId="0" animBg="1"/>
      <p:bldP spid="260170" grpId="0" animBg="1"/>
      <p:bldP spid="260172" grpId="0" animBg="1"/>
      <p:bldP spid="260173" grpId="0"/>
      <p:bldP spid="260174" grpId="0"/>
      <p:bldP spid="260174" grpId="1"/>
      <p:bldP spid="260175" grpId="0"/>
      <p:bldP spid="260176" grpId="0"/>
      <p:bldP spid="260177" grpId="0"/>
      <p:bldP spid="260178" grpId="0"/>
      <p:bldP spid="260179" grpId="0"/>
      <p:bldP spid="26017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solidFill>
                  <a:srgbClr val="0070C0"/>
                </a:solidFill>
              </a:rPr>
              <a:t>Data Reuse</a:t>
            </a:r>
          </a:p>
        </p:txBody>
      </p:sp>
      <p:sp>
        <p:nvSpPr>
          <p:cNvPr id="3" name="Marcador de contenido 2"/>
          <p:cNvSpPr>
            <a:spLocks noGrp="1"/>
          </p:cNvSpPr>
          <p:nvPr>
            <p:ph idx="1"/>
          </p:nvPr>
        </p:nvSpPr>
        <p:spPr>
          <a:xfrm>
            <a:off x="251521" y="908720"/>
            <a:ext cx="8568952" cy="5472534"/>
          </a:xfrm>
        </p:spPr>
        <p:txBody>
          <a:bodyPr>
            <a:normAutofit/>
          </a:bodyPr>
          <a:lstStyle/>
          <a:p>
            <a:r>
              <a:rPr lang="en-US" dirty="0"/>
              <a:t>Same memory locations accessed by neighboring threads</a:t>
            </a:r>
          </a:p>
        </p:txBody>
      </p:sp>
      <p:sp>
        <p:nvSpPr>
          <p:cNvPr id="7" name="CuadroTexto 6"/>
          <p:cNvSpPr txBox="1"/>
          <p:nvPr/>
        </p:nvSpPr>
        <p:spPr>
          <a:xfrm>
            <a:off x="299926" y="4861609"/>
            <a:ext cx="8520546" cy="1323439"/>
          </a:xfrm>
          <a:prstGeom prst="rect">
            <a:avLst/>
          </a:prstGeom>
          <a:solidFill>
            <a:schemeClr val="bg1">
              <a:lumMod val="95000"/>
            </a:schemeClr>
          </a:solidFill>
        </p:spPr>
        <p:txBody>
          <a:bodyPr wrap="square" rtlCol="0">
            <a:spAutoFit/>
          </a:bodyPr>
          <a:lstStyle/>
          <a:p>
            <a:r>
              <a:rPr lang="en-US" sz="1600" dirty="0">
                <a:latin typeface="Courier"/>
                <a:cs typeface="Courier"/>
              </a:rPr>
              <a:t>for (</a:t>
            </a:r>
            <a:r>
              <a:rPr lang="en-US" sz="1600" dirty="0" err="1">
                <a:latin typeface="Courier"/>
                <a:cs typeface="Courier"/>
              </a:rPr>
              <a:t>int</a:t>
            </a:r>
            <a:r>
              <a:rPr lang="en-US" sz="1600" dirty="0">
                <a:latin typeface="Courier"/>
                <a:cs typeface="Courier"/>
              </a:rPr>
              <a:t> </a:t>
            </a:r>
            <a:r>
              <a:rPr lang="en-US" sz="1600" dirty="0" err="1">
                <a:latin typeface="Courier"/>
                <a:cs typeface="Courier"/>
              </a:rPr>
              <a:t>i</a:t>
            </a:r>
            <a:r>
              <a:rPr lang="en-US" sz="1600" dirty="0">
                <a:latin typeface="Courier"/>
                <a:cs typeface="Courier"/>
              </a:rPr>
              <a:t> = 0; </a:t>
            </a:r>
            <a:r>
              <a:rPr lang="en-US" sz="1600" dirty="0" err="1">
                <a:latin typeface="Courier"/>
                <a:cs typeface="Courier"/>
              </a:rPr>
              <a:t>i</a:t>
            </a:r>
            <a:r>
              <a:rPr lang="en-US" sz="1600" dirty="0">
                <a:latin typeface="Courier"/>
                <a:cs typeface="Courier"/>
              </a:rPr>
              <a:t> &lt; 3; </a:t>
            </a:r>
            <a:r>
              <a:rPr lang="en-US" sz="1600" dirty="0" err="1">
                <a:latin typeface="Courier"/>
                <a:cs typeface="Courier"/>
              </a:rPr>
              <a:t>i</a:t>
            </a:r>
            <a:r>
              <a:rPr lang="en-US" sz="1600" dirty="0">
                <a:latin typeface="Courier"/>
                <a:cs typeface="Courier"/>
              </a:rPr>
              <a:t>++){</a:t>
            </a:r>
          </a:p>
          <a:p>
            <a:r>
              <a:rPr lang="en-US" sz="1600" dirty="0">
                <a:latin typeface="Courier"/>
                <a:cs typeface="Courier"/>
              </a:rPr>
              <a:t>    for (</a:t>
            </a:r>
            <a:r>
              <a:rPr lang="en-US" sz="1600" dirty="0" err="1">
                <a:latin typeface="Courier"/>
                <a:cs typeface="Courier"/>
              </a:rPr>
              <a:t>int</a:t>
            </a:r>
            <a:r>
              <a:rPr lang="en-US" sz="1600" dirty="0">
                <a:latin typeface="Courier"/>
                <a:cs typeface="Courier"/>
              </a:rPr>
              <a:t> j = 0; j &lt; 3; j++){</a:t>
            </a:r>
          </a:p>
          <a:p>
            <a:r>
              <a:rPr lang="en-US" sz="1600" dirty="0">
                <a:latin typeface="Courier"/>
                <a:cs typeface="Courier"/>
              </a:rPr>
              <a:t>        sum += gauss[</a:t>
            </a:r>
            <a:r>
              <a:rPr lang="en-US" sz="1600" dirty="0" err="1">
                <a:latin typeface="Courier"/>
                <a:cs typeface="Courier"/>
              </a:rPr>
              <a:t>i</a:t>
            </a:r>
            <a:r>
              <a:rPr lang="en-US" sz="1600" dirty="0">
                <a:latin typeface="Courier"/>
                <a:cs typeface="Courier"/>
              </a:rPr>
              <a:t>][j] * Image[(i+row-1)*width + (j+col-1)];</a:t>
            </a:r>
          </a:p>
          <a:p>
            <a:r>
              <a:rPr lang="en-US" sz="1600" dirty="0">
                <a:latin typeface="Courier"/>
                <a:cs typeface="Courier"/>
              </a:rPr>
              <a:t>    }</a:t>
            </a:r>
          </a:p>
          <a:p>
            <a:r>
              <a:rPr lang="en-US" sz="1600" dirty="0">
                <a:latin typeface="Courier"/>
                <a:cs typeface="Courier"/>
              </a:rPr>
              <a:t>}</a:t>
            </a:r>
          </a:p>
        </p:txBody>
      </p:sp>
      <p:pic>
        <p:nvPicPr>
          <p:cNvPr id="8" name="Imagen 7"/>
          <p:cNvPicPr>
            <a:picLocks/>
          </p:cNvPicPr>
          <p:nvPr/>
        </p:nvPicPr>
        <p:blipFill>
          <a:blip r:embed="rId3"/>
          <a:stretch>
            <a:fillRect/>
          </a:stretch>
        </p:blipFill>
        <p:spPr>
          <a:xfrm>
            <a:off x="3492000" y="1845112"/>
            <a:ext cx="2592000" cy="2592000"/>
          </a:xfrm>
          <a:prstGeom prst="rect">
            <a:avLst/>
          </a:prstGeom>
        </p:spPr>
      </p:pic>
      <p:sp>
        <p:nvSpPr>
          <p:cNvPr id="4" name="Marcador de número de diapositiva 3"/>
          <p:cNvSpPr>
            <a:spLocks noGrp="1"/>
          </p:cNvSpPr>
          <p:nvPr>
            <p:ph type="sldNum" sz="quarter" idx="11"/>
          </p:nvPr>
        </p:nvSpPr>
        <p:spPr/>
        <p:txBody>
          <a:bodyPr/>
          <a:lstStyle/>
          <a:p>
            <a:fld id="{323594FA-E141-4234-AE05-360401972BE7}" type="slidenum">
              <a:rPr lang="en-US" altLang="en-US" smtClean="0"/>
              <a:pPr/>
              <a:t>24</a:t>
            </a:fld>
            <a:endParaRPr lang="en-US" altLang="en-US"/>
          </a:p>
        </p:txBody>
      </p:sp>
    </p:spTree>
    <p:extLst>
      <p:ext uri="{BB962C8B-B14F-4D97-AF65-F5344CB8AC3E}">
        <p14:creationId xmlns:p14="http://schemas.microsoft.com/office/powerpoint/2010/main" val="2112875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solidFill>
                  <a:srgbClr val="0070C0"/>
                </a:solidFill>
              </a:rPr>
              <a:t>Data Reuse: Tiling</a:t>
            </a:r>
          </a:p>
        </p:txBody>
      </p:sp>
      <p:sp>
        <p:nvSpPr>
          <p:cNvPr id="3" name="Marcador de contenido 2"/>
          <p:cNvSpPr>
            <a:spLocks noGrp="1"/>
          </p:cNvSpPr>
          <p:nvPr>
            <p:ph idx="1"/>
          </p:nvPr>
        </p:nvSpPr>
        <p:spPr>
          <a:xfrm>
            <a:off x="251521" y="908720"/>
            <a:ext cx="8640960" cy="5472534"/>
          </a:xfrm>
        </p:spPr>
        <p:txBody>
          <a:bodyPr>
            <a:normAutofit/>
          </a:bodyPr>
          <a:lstStyle/>
          <a:p>
            <a:r>
              <a:rPr lang="en-US" sz="2200" dirty="0"/>
              <a:t>To take advantage of data reuse,</a:t>
            </a:r>
            <a:r>
              <a:rPr lang="en-US" sz="2200" dirty="0">
                <a:solidFill>
                  <a:srgbClr val="0000FF"/>
                </a:solidFill>
              </a:rPr>
              <a:t> </a:t>
            </a:r>
            <a:r>
              <a:rPr lang="en-US" sz="2200" dirty="0"/>
              <a:t>we divide the input into </a:t>
            </a:r>
            <a:r>
              <a:rPr lang="en-US" sz="2200" dirty="0">
                <a:solidFill>
                  <a:srgbClr val="0000FF"/>
                </a:solidFill>
              </a:rPr>
              <a:t>tiles </a:t>
            </a:r>
            <a:r>
              <a:rPr lang="en-US" sz="2200" dirty="0"/>
              <a:t>that can be loaded into </a:t>
            </a:r>
            <a:r>
              <a:rPr lang="en-US" sz="2200" dirty="0">
                <a:solidFill>
                  <a:srgbClr val="00B050"/>
                </a:solidFill>
              </a:rPr>
              <a:t>shared memory</a:t>
            </a:r>
          </a:p>
        </p:txBody>
      </p:sp>
      <p:pic>
        <p:nvPicPr>
          <p:cNvPr id="9" name="Imagen 8"/>
          <p:cNvPicPr>
            <a:picLocks/>
          </p:cNvPicPr>
          <p:nvPr/>
        </p:nvPicPr>
        <p:blipFill>
          <a:blip r:embed="rId3"/>
          <a:stretch>
            <a:fillRect/>
          </a:stretch>
        </p:blipFill>
        <p:spPr>
          <a:xfrm>
            <a:off x="3492000" y="1701096"/>
            <a:ext cx="2592000" cy="2592000"/>
          </a:xfrm>
          <a:prstGeom prst="rect">
            <a:avLst/>
          </a:prstGeom>
        </p:spPr>
      </p:pic>
      <p:sp>
        <p:nvSpPr>
          <p:cNvPr id="10" name="CuadroTexto 9"/>
          <p:cNvSpPr txBox="1"/>
          <p:nvPr/>
        </p:nvSpPr>
        <p:spPr>
          <a:xfrm>
            <a:off x="251521" y="4293096"/>
            <a:ext cx="8568952" cy="2031325"/>
          </a:xfrm>
          <a:prstGeom prst="rect">
            <a:avLst/>
          </a:prstGeom>
          <a:solidFill>
            <a:schemeClr val="bg1">
              <a:lumMod val="95000"/>
            </a:schemeClr>
          </a:solidFill>
        </p:spPr>
        <p:txBody>
          <a:bodyPr wrap="square" rtlCol="0">
            <a:spAutoFit/>
          </a:bodyPr>
          <a:lstStyle/>
          <a:p>
            <a:r>
              <a:rPr lang="en-US" sz="1400" b="1" dirty="0">
                <a:solidFill>
                  <a:srgbClr val="0000FF"/>
                </a:solidFill>
                <a:latin typeface="Courier"/>
                <a:cs typeface="Courier"/>
              </a:rPr>
              <a:t>__shared__ </a:t>
            </a:r>
            <a:r>
              <a:rPr lang="en-US" sz="1400" b="1" dirty="0" err="1">
                <a:solidFill>
                  <a:srgbClr val="0000FF"/>
                </a:solidFill>
                <a:latin typeface="Courier"/>
                <a:cs typeface="Courier"/>
              </a:rPr>
              <a:t>int</a:t>
            </a:r>
            <a:r>
              <a:rPr lang="en-US" sz="1400" b="1" dirty="0">
                <a:solidFill>
                  <a:srgbClr val="0000FF"/>
                </a:solidFill>
                <a:latin typeface="Courier"/>
                <a:cs typeface="Courier"/>
              </a:rPr>
              <a:t> </a:t>
            </a:r>
            <a:r>
              <a:rPr lang="en-US" sz="1400" b="1" dirty="0" err="1">
                <a:solidFill>
                  <a:srgbClr val="0000FF"/>
                </a:solidFill>
                <a:latin typeface="Courier"/>
                <a:cs typeface="Courier"/>
              </a:rPr>
              <a:t>l_data</a:t>
            </a:r>
            <a:r>
              <a:rPr lang="en-US" sz="1400" b="1" dirty="0">
                <a:solidFill>
                  <a:srgbClr val="0000FF"/>
                </a:solidFill>
                <a:latin typeface="Courier"/>
                <a:cs typeface="Courier"/>
              </a:rPr>
              <a:t>[(L_SIZE+2)*(L_SIZE+2)];</a:t>
            </a:r>
          </a:p>
          <a:p>
            <a:r>
              <a:rPr lang="is-IS" sz="1400" dirty="0">
                <a:latin typeface="Courier"/>
                <a:cs typeface="Courier"/>
              </a:rPr>
              <a:t>…</a:t>
            </a:r>
            <a:endParaRPr lang="en-US" sz="1400" dirty="0">
              <a:latin typeface="Courier"/>
              <a:cs typeface="Courier"/>
            </a:endParaRPr>
          </a:p>
          <a:p>
            <a:r>
              <a:rPr lang="en-US" sz="1400" i="1" dirty="0">
                <a:latin typeface="Courier"/>
                <a:cs typeface="Courier"/>
              </a:rPr>
              <a:t>Load tile into shared memory</a:t>
            </a:r>
            <a:endParaRPr lang="en-US" sz="1400" dirty="0">
              <a:latin typeface="Courier"/>
              <a:cs typeface="Courier"/>
            </a:endParaRPr>
          </a:p>
          <a:p>
            <a:r>
              <a:rPr lang="en-US" sz="1400" b="1" dirty="0">
                <a:solidFill>
                  <a:srgbClr val="00B050"/>
                </a:solidFill>
                <a:latin typeface="Courier"/>
                <a:cs typeface="Courier"/>
              </a:rPr>
              <a:t>__</a:t>
            </a:r>
            <a:r>
              <a:rPr lang="en-US" sz="1400" b="1" dirty="0" err="1">
                <a:solidFill>
                  <a:srgbClr val="00B050"/>
                </a:solidFill>
                <a:latin typeface="Courier"/>
                <a:cs typeface="Courier"/>
              </a:rPr>
              <a:t>syncthreads</a:t>
            </a:r>
            <a:r>
              <a:rPr lang="en-US" sz="1400" b="1" dirty="0">
                <a:solidFill>
                  <a:srgbClr val="00B050"/>
                </a:solidFill>
                <a:latin typeface="Courier"/>
                <a:cs typeface="Courier"/>
              </a:rPr>
              <a:t>();</a:t>
            </a:r>
          </a:p>
          <a:p>
            <a:r>
              <a:rPr lang="en-US" sz="1400" dirty="0">
                <a:latin typeface="Courier"/>
                <a:cs typeface="Courier"/>
              </a:rPr>
              <a:t>for (</a:t>
            </a:r>
            <a:r>
              <a:rPr lang="en-US" sz="1400" dirty="0" err="1">
                <a:latin typeface="Courier"/>
                <a:cs typeface="Courier"/>
              </a:rPr>
              <a:t>int</a:t>
            </a:r>
            <a:r>
              <a:rPr lang="en-US" sz="1400" dirty="0">
                <a:latin typeface="Courier"/>
                <a:cs typeface="Courier"/>
              </a:rPr>
              <a:t> </a:t>
            </a:r>
            <a:r>
              <a:rPr lang="en-US" sz="1400" dirty="0" err="1">
                <a:latin typeface="Courier"/>
                <a:cs typeface="Courier"/>
              </a:rPr>
              <a:t>i</a:t>
            </a:r>
            <a:r>
              <a:rPr lang="en-US" sz="1400" dirty="0">
                <a:latin typeface="Courier"/>
                <a:cs typeface="Courier"/>
              </a:rPr>
              <a:t> = 0; </a:t>
            </a:r>
            <a:r>
              <a:rPr lang="en-US" sz="1400" dirty="0" err="1">
                <a:latin typeface="Courier"/>
                <a:cs typeface="Courier"/>
              </a:rPr>
              <a:t>i</a:t>
            </a:r>
            <a:r>
              <a:rPr lang="en-US" sz="1400" dirty="0">
                <a:latin typeface="Courier"/>
                <a:cs typeface="Courier"/>
              </a:rPr>
              <a:t> &lt; 3; </a:t>
            </a:r>
            <a:r>
              <a:rPr lang="en-US" sz="1400" dirty="0" err="1">
                <a:latin typeface="Courier"/>
                <a:cs typeface="Courier"/>
              </a:rPr>
              <a:t>i</a:t>
            </a:r>
            <a:r>
              <a:rPr lang="en-US" sz="1400" dirty="0">
                <a:latin typeface="Courier"/>
                <a:cs typeface="Courier"/>
              </a:rPr>
              <a:t>++){</a:t>
            </a:r>
          </a:p>
          <a:p>
            <a:r>
              <a:rPr lang="en-US" sz="1400" dirty="0">
                <a:latin typeface="Courier"/>
                <a:cs typeface="Courier"/>
              </a:rPr>
              <a:t>  for (</a:t>
            </a:r>
            <a:r>
              <a:rPr lang="en-US" sz="1400" dirty="0" err="1">
                <a:latin typeface="Courier"/>
                <a:cs typeface="Courier"/>
              </a:rPr>
              <a:t>int</a:t>
            </a:r>
            <a:r>
              <a:rPr lang="en-US" sz="1400" dirty="0">
                <a:latin typeface="Courier"/>
                <a:cs typeface="Courier"/>
              </a:rPr>
              <a:t> j = 0; j &lt; 3; j++){</a:t>
            </a:r>
          </a:p>
          <a:p>
            <a:r>
              <a:rPr lang="en-US" sz="1400" dirty="0">
                <a:latin typeface="Courier"/>
                <a:cs typeface="Courier"/>
              </a:rPr>
              <a:t>    sum += gauss[</a:t>
            </a:r>
            <a:r>
              <a:rPr lang="en-US" sz="1400" dirty="0" err="1">
                <a:latin typeface="Courier"/>
                <a:cs typeface="Courier"/>
              </a:rPr>
              <a:t>i</a:t>
            </a:r>
            <a:r>
              <a:rPr lang="en-US" sz="1400" dirty="0">
                <a:latin typeface="Courier"/>
                <a:cs typeface="Courier"/>
              </a:rPr>
              <a:t>][j] * </a:t>
            </a:r>
            <a:r>
              <a:rPr lang="en-US" sz="1400" dirty="0" err="1">
                <a:latin typeface="Courier"/>
                <a:cs typeface="Courier"/>
              </a:rPr>
              <a:t>l_data</a:t>
            </a:r>
            <a:r>
              <a:rPr lang="en-US" sz="1400" dirty="0">
                <a:latin typeface="Courier"/>
                <a:cs typeface="Courier"/>
              </a:rPr>
              <a:t>[(i+l_row-1)*(L_SIZE+2)+j+l_col-1];</a:t>
            </a:r>
          </a:p>
          <a:p>
            <a:r>
              <a:rPr lang="en-US" sz="1400" dirty="0">
                <a:latin typeface="Courier"/>
                <a:cs typeface="Courier"/>
              </a:rPr>
              <a:t>  }</a:t>
            </a:r>
          </a:p>
          <a:p>
            <a:r>
              <a:rPr lang="en-US" sz="1400" dirty="0">
                <a:latin typeface="Courier"/>
                <a:cs typeface="Courier"/>
              </a:rPr>
              <a:t>}</a:t>
            </a:r>
          </a:p>
        </p:txBody>
      </p:sp>
      <p:sp>
        <p:nvSpPr>
          <p:cNvPr id="4" name="Marcador de número de diapositiva 3"/>
          <p:cNvSpPr>
            <a:spLocks noGrp="1"/>
          </p:cNvSpPr>
          <p:nvPr>
            <p:ph type="sldNum" sz="quarter" idx="11"/>
          </p:nvPr>
        </p:nvSpPr>
        <p:spPr/>
        <p:txBody>
          <a:bodyPr/>
          <a:lstStyle/>
          <a:p>
            <a:fld id="{323594FA-E141-4234-AE05-360401972BE7}" type="slidenum">
              <a:rPr lang="en-US" altLang="en-US" smtClean="0"/>
              <a:pPr/>
              <a:t>25</a:t>
            </a:fld>
            <a:endParaRPr lang="en-US" altLang="en-US"/>
          </a:p>
        </p:txBody>
      </p:sp>
    </p:spTree>
    <p:extLst>
      <p:ext uri="{BB962C8B-B14F-4D97-AF65-F5344CB8AC3E}">
        <p14:creationId xmlns:p14="http://schemas.microsoft.com/office/powerpoint/2010/main" val="1880438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solidFill>
                  <a:srgbClr val="0070C0"/>
                </a:solidFill>
              </a:rPr>
              <a:t>Shared Memory</a:t>
            </a:r>
          </a:p>
        </p:txBody>
      </p:sp>
      <p:sp>
        <p:nvSpPr>
          <p:cNvPr id="3" name="Marcador de contenido 2"/>
          <p:cNvSpPr>
            <a:spLocks noGrp="1"/>
          </p:cNvSpPr>
          <p:nvPr>
            <p:ph idx="1"/>
          </p:nvPr>
        </p:nvSpPr>
        <p:spPr>
          <a:xfrm>
            <a:off x="251521" y="908720"/>
            <a:ext cx="8640960" cy="5472534"/>
          </a:xfrm>
        </p:spPr>
        <p:txBody>
          <a:bodyPr>
            <a:normAutofit/>
          </a:bodyPr>
          <a:lstStyle/>
          <a:p>
            <a:r>
              <a:rPr lang="en-US" dirty="0"/>
              <a:t>Shared memory is an </a:t>
            </a:r>
            <a:r>
              <a:rPr lang="en-US" dirty="0">
                <a:solidFill>
                  <a:srgbClr val="0000FF"/>
                </a:solidFill>
              </a:rPr>
              <a:t>interleaved (banked) memory</a:t>
            </a:r>
          </a:p>
          <a:p>
            <a:pPr lvl="1"/>
            <a:r>
              <a:rPr lang="en-US" dirty="0"/>
              <a:t>Each bank can service one address per cycle</a:t>
            </a:r>
          </a:p>
          <a:p>
            <a:pPr lvl="1"/>
            <a:endParaRPr lang="en-US" dirty="0"/>
          </a:p>
          <a:p>
            <a:r>
              <a:rPr lang="en-US" dirty="0"/>
              <a:t>Typically, 32 banks in NVIDIA GPUs</a:t>
            </a:r>
          </a:p>
          <a:p>
            <a:pPr lvl="1"/>
            <a:r>
              <a:rPr lang="en-US" dirty="0"/>
              <a:t>Successive 32-bit words are assigned to successive banks</a:t>
            </a:r>
          </a:p>
          <a:p>
            <a:pPr lvl="2"/>
            <a:r>
              <a:rPr lang="en-US" dirty="0">
                <a:solidFill>
                  <a:srgbClr val="FF0000"/>
                </a:solidFill>
              </a:rPr>
              <a:t>Bank = Address % 32</a:t>
            </a:r>
          </a:p>
          <a:p>
            <a:endParaRPr lang="en-US" dirty="0"/>
          </a:p>
          <a:p>
            <a:r>
              <a:rPr lang="en-US" dirty="0"/>
              <a:t>Bank conflicts are </a:t>
            </a:r>
            <a:r>
              <a:rPr lang="en-US" dirty="0">
                <a:solidFill>
                  <a:srgbClr val="0000FF"/>
                </a:solidFill>
              </a:rPr>
              <a:t>only possible within a warp</a:t>
            </a:r>
          </a:p>
          <a:p>
            <a:pPr lvl="1"/>
            <a:r>
              <a:rPr lang="en-US" dirty="0"/>
              <a:t>No bank conflicts between different warps</a:t>
            </a:r>
          </a:p>
        </p:txBody>
      </p:sp>
      <p:sp>
        <p:nvSpPr>
          <p:cNvPr id="4" name="Marcador de número de diapositiva 3"/>
          <p:cNvSpPr>
            <a:spLocks noGrp="1"/>
          </p:cNvSpPr>
          <p:nvPr>
            <p:ph type="sldNum" sz="quarter" idx="11"/>
          </p:nvPr>
        </p:nvSpPr>
        <p:spPr/>
        <p:txBody>
          <a:bodyPr/>
          <a:lstStyle/>
          <a:p>
            <a:fld id="{323594FA-E141-4234-AE05-360401972BE7}" type="slidenum">
              <a:rPr lang="en-US" altLang="en-US" smtClean="0"/>
              <a:pPr/>
              <a:t>26</a:t>
            </a:fld>
            <a:endParaRPr lang="en-US" altLang="en-US"/>
          </a:p>
        </p:txBody>
      </p:sp>
    </p:spTree>
    <p:extLst>
      <p:ext uri="{BB962C8B-B14F-4D97-AF65-F5344CB8AC3E}">
        <p14:creationId xmlns:p14="http://schemas.microsoft.com/office/powerpoint/2010/main" val="3718746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a:xfrm>
            <a:off x="231504" y="0"/>
            <a:ext cx="8732984" cy="919370"/>
          </a:xfrm>
        </p:spPr>
        <p:txBody>
          <a:bodyPr>
            <a:normAutofit/>
          </a:bodyPr>
          <a:lstStyle/>
          <a:p>
            <a:r>
              <a:rPr lang="en-US" sz="3800" dirty="0">
                <a:solidFill>
                  <a:srgbClr val="0070C0"/>
                </a:solidFill>
              </a:rPr>
              <a:t>Use Shared Memory to Improve Coalescing</a:t>
            </a:r>
          </a:p>
        </p:txBody>
      </p:sp>
      <p:sp>
        <p:nvSpPr>
          <p:cNvPr id="260099" name="Line 3"/>
          <p:cNvSpPr>
            <a:spLocks noChangeShapeType="1"/>
          </p:cNvSpPr>
          <p:nvPr/>
        </p:nvSpPr>
        <p:spPr bwMode="auto">
          <a:xfrm flipH="1">
            <a:off x="6934200" y="1124744"/>
            <a:ext cx="45719" cy="5105400"/>
          </a:xfrm>
          <a:prstGeom prst="line">
            <a:avLst/>
          </a:prstGeom>
          <a:noFill/>
          <a:ln w="9525">
            <a:solidFill>
              <a:schemeClr val="tx1"/>
            </a:solidFill>
            <a:prstDash val="dash"/>
            <a:round/>
            <a:headEnd/>
            <a:tailEnd/>
          </a:ln>
          <a:effectLst/>
        </p:spPr>
        <p:txBody>
          <a:bodyPr>
            <a:prstTxWarp prst="textNoShape">
              <a:avLst/>
            </a:prstTxWarp>
          </a:bodyPr>
          <a:lstStyle/>
          <a:p>
            <a:endParaRPr lang="es-ES_tradnl"/>
          </a:p>
        </p:txBody>
      </p:sp>
      <p:sp>
        <p:nvSpPr>
          <p:cNvPr id="260101" name="Freeform 5"/>
          <p:cNvSpPr>
            <a:spLocks/>
          </p:cNvSpPr>
          <p:nvPr/>
        </p:nvSpPr>
        <p:spPr bwMode="auto">
          <a:xfrm>
            <a:off x="2103438" y="1334294"/>
            <a:ext cx="2143125" cy="1974850"/>
          </a:xfrm>
          <a:custGeom>
            <a:avLst/>
            <a:gdLst/>
            <a:ahLst/>
            <a:cxnLst>
              <a:cxn ang="0">
                <a:pos x="0" y="0"/>
              </a:cxn>
              <a:cxn ang="0">
                <a:pos x="0" y="1244"/>
              </a:cxn>
              <a:cxn ang="0">
                <a:pos x="1350" y="1244"/>
              </a:cxn>
              <a:cxn ang="0">
                <a:pos x="1350" y="0"/>
              </a:cxn>
              <a:cxn ang="0">
                <a:pos x="0" y="0"/>
              </a:cxn>
              <a:cxn ang="0">
                <a:pos x="0" y="0"/>
              </a:cxn>
            </a:cxnLst>
            <a:rect l="0" t="0" r="r" b="b"/>
            <a:pathLst>
              <a:path w="1350" h="1244">
                <a:moveTo>
                  <a:pt x="0" y="0"/>
                </a:moveTo>
                <a:lnTo>
                  <a:pt x="0" y="1244"/>
                </a:lnTo>
                <a:lnTo>
                  <a:pt x="1350" y="1244"/>
                </a:lnTo>
                <a:lnTo>
                  <a:pt x="1350" y="0"/>
                </a:lnTo>
                <a:lnTo>
                  <a:pt x="0" y="0"/>
                </a:lnTo>
                <a:lnTo>
                  <a:pt x="0" y="0"/>
                </a:lnTo>
                <a:close/>
              </a:path>
            </a:pathLst>
          </a:custGeom>
          <a:solidFill>
            <a:schemeClr val="accent2">
              <a:lumMod val="40000"/>
              <a:lumOff val="60000"/>
            </a:schemeClr>
          </a:solidFill>
          <a:ln w="9525">
            <a:noFill/>
            <a:round/>
            <a:headEnd/>
            <a:tailEnd/>
          </a:ln>
        </p:spPr>
        <p:txBody>
          <a:bodyPr>
            <a:prstTxWarp prst="textNoShape">
              <a:avLst/>
            </a:prstTxWarp>
          </a:bodyPr>
          <a:lstStyle/>
          <a:p>
            <a:endParaRPr lang="es-ES_tradnl"/>
          </a:p>
        </p:txBody>
      </p:sp>
      <p:sp>
        <p:nvSpPr>
          <p:cNvPr id="260102" name="Rectangle 6"/>
          <p:cNvSpPr>
            <a:spLocks noChangeArrowheads="1"/>
          </p:cNvSpPr>
          <p:nvPr/>
        </p:nvSpPr>
        <p:spPr bwMode="auto">
          <a:xfrm>
            <a:off x="2103438" y="1334294"/>
            <a:ext cx="2143125" cy="1974850"/>
          </a:xfrm>
          <a:prstGeom prst="rect">
            <a:avLst/>
          </a:prstGeom>
          <a:noFill/>
          <a:ln w="9525" cap="rnd">
            <a:solidFill>
              <a:srgbClr val="969696"/>
            </a:solidFill>
            <a:round/>
            <a:headEnd/>
            <a:tailEnd/>
          </a:ln>
        </p:spPr>
        <p:txBody>
          <a:bodyPr>
            <a:prstTxWarp prst="textNoShape">
              <a:avLst/>
            </a:prstTxWarp>
          </a:bodyPr>
          <a:lstStyle/>
          <a:p>
            <a:endParaRPr lang="es-ES_tradnl"/>
          </a:p>
        </p:txBody>
      </p:sp>
      <p:sp>
        <p:nvSpPr>
          <p:cNvPr id="260103" name="Rectangle 7"/>
          <p:cNvSpPr>
            <a:spLocks noChangeArrowheads="1"/>
          </p:cNvSpPr>
          <p:nvPr/>
        </p:nvSpPr>
        <p:spPr bwMode="auto">
          <a:xfrm>
            <a:off x="2230438" y="1389857"/>
            <a:ext cx="184150" cy="152400"/>
          </a:xfrm>
          <a:prstGeom prst="rect">
            <a:avLst/>
          </a:prstGeom>
          <a:noFill/>
          <a:ln w="9525">
            <a:noFill/>
            <a:miter lim="800000"/>
            <a:headEnd/>
            <a:tailEnd/>
          </a:ln>
        </p:spPr>
        <p:txBody>
          <a:bodyPr wrap="none" lIns="0" tIns="0" rIns="0" bIns="0">
            <a:prstTxWarp prst="textNoShape">
              <a:avLst/>
            </a:prstTxWarp>
            <a:spAutoFit/>
          </a:bodyPr>
          <a:lstStyle/>
          <a:p>
            <a:r>
              <a:rPr lang="en-US" sz="1000" b="1">
                <a:solidFill>
                  <a:srgbClr val="FFFFFF"/>
                </a:solidFill>
                <a:latin typeface="Arial" pitchFamily="-111" charset="0"/>
              </a:rPr>
              <a:t>Md</a:t>
            </a:r>
            <a:endParaRPr lang="en-US"/>
          </a:p>
        </p:txBody>
      </p:sp>
      <p:sp>
        <p:nvSpPr>
          <p:cNvPr id="260104" name="Freeform 8"/>
          <p:cNvSpPr>
            <a:spLocks/>
          </p:cNvSpPr>
          <p:nvPr/>
        </p:nvSpPr>
        <p:spPr bwMode="auto">
          <a:xfrm>
            <a:off x="4567238" y="1337469"/>
            <a:ext cx="2144712" cy="1971675"/>
          </a:xfrm>
          <a:custGeom>
            <a:avLst/>
            <a:gdLst/>
            <a:ahLst/>
            <a:cxnLst>
              <a:cxn ang="0">
                <a:pos x="0" y="0"/>
              </a:cxn>
              <a:cxn ang="0">
                <a:pos x="0" y="1242"/>
              </a:cxn>
              <a:cxn ang="0">
                <a:pos x="1351" y="1242"/>
              </a:cxn>
              <a:cxn ang="0">
                <a:pos x="1351" y="0"/>
              </a:cxn>
              <a:cxn ang="0">
                <a:pos x="0" y="0"/>
              </a:cxn>
              <a:cxn ang="0">
                <a:pos x="0" y="0"/>
              </a:cxn>
            </a:cxnLst>
            <a:rect l="0" t="0" r="r" b="b"/>
            <a:pathLst>
              <a:path w="1351" h="1242">
                <a:moveTo>
                  <a:pt x="0" y="0"/>
                </a:moveTo>
                <a:lnTo>
                  <a:pt x="0" y="1242"/>
                </a:lnTo>
                <a:lnTo>
                  <a:pt x="1351" y="1242"/>
                </a:lnTo>
                <a:lnTo>
                  <a:pt x="1351" y="0"/>
                </a:lnTo>
                <a:lnTo>
                  <a:pt x="0" y="0"/>
                </a:lnTo>
                <a:lnTo>
                  <a:pt x="0" y="0"/>
                </a:lnTo>
                <a:close/>
              </a:path>
            </a:pathLst>
          </a:custGeom>
          <a:solidFill>
            <a:schemeClr val="accent2">
              <a:lumMod val="40000"/>
              <a:lumOff val="60000"/>
            </a:schemeClr>
          </a:solidFill>
          <a:ln w="9525">
            <a:noFill/>
            <a:round/>
            <a:headEnd/>
            <a:tailEnd/>
          </a:ln>
        </p:spPr>
        <p:txBody>
          <a:bodyPr>
            <a:prstTxWarp prst="textNoShape">
              <a:avLst/>
            </a:prstTxWarp>
          </a:bodyPr>
          <a:lstStyle/>
          <a:p>
            <a:endParaRPr lang="es-ES_tradnl"/>
          </a:p>
        </p:txBody>
      </p:sp>
      <p:sp>
        <p:nvSpPr>
          <p:cNvPr id="260105" name="Rectangle 9"/>
          <p:cNvSpPr>
            <a:spLocks noChangeArrowheads="1"/>
          </p:cNvSpPr>
          <p:nvPr/>
        </p:nvSpPr>
        <p:spPr bwMode="auto">
          <a:xfrm>
            <a:off x="4567238" y="1337469"/>
            <a:ext cx="2144712" cy="1971675"/>
          </a:xfrm>
          <a:prstGeom prst="rect">
            <a:avLst/>
          </a:prstGeom>
          <a:noFill/>
          <a:ln w="9525" cap="rnd">
            <a:solidFill>
              <a:srgbClr val="969696"/>
            </a:solidFill>
            <a:round/>
            <a:headEnd/>
            <a:tailEnd/>
          </a:ln>
        </p:spPr>
        <p:txBody>
          <a:bodyPr>
            <a:prstTxWarp prst="textNoShape">
              <a:avLst/>
            </a:prstTxWarp>
          </a:bodyPr>
          <a:lstStyle/>
          <a:p>
            <a:endParaRPr lang="es-ES_tradnl"/>
          </a:p>
        </p:txBody>
      </p:sp>
      <p:sp>
        <p:nvSpPr>
          <p:cNvPr id="260106" name="Rectangle 10"/>
          <p:cNvSpPr>
            <a:spLocks noChangeArrowheads="1"/>
          </p:cNvSpPr>
          <p:nvPr/>
        </p:nvSpPr>
        <p:spPr bwMode="auto">
          <a:xfrm>
            <a:off x="4695825" y="1396207"/>
            <a:ext cx="169863" cy="152400"/>
          </a:xfrm>
          <a:prstGeom prst="rect">
            <a:avLst/>
          </a:prstGeom>
          <a:noFill/>
          <a:ln w="9525">
            <a:noFill/>
            <a:miter lim="800000"/>
            <a:headEnd/>
            <a:tailEnd/>
          </a:ln>
        </p:spPr>
        <p:txBody>
          <a:bodyPr wrap="none" lIns="0" tIns="0" rIns="0" bIns="0">
            <a:prstTxWarp prst="textNoShape">
              <a:avLst/>
            </a:prstTxWarp>
            <a:spAutoFit/>
          </a:bodyPr>
          <a:lstStyle/>
          <a:p>
            <a:r>
              <a:rPr lang="en-US" sz="1000" b="1">
                <a:solidFill>
                  <a:srgbClr val="FFFFFF"/>
                </a:solidFill>
                <a:latin typeface="Arial" pitchFamily="-111" charset="0"/>
              </a:rPr>
              <a:t>Nd</a:t>
            </a:r>
            <a:endParaRPr lang="en-US"/>
          </a:p>
        </p:txBody>
      </p:sp>
      <p:sp>
        <p:nvSpPr>
          <p:cNvPr id="260107" name="Freeform 11"/>
          <p:cNvSpPr>
            <a:spLocks/>
          </p:cNvSpPr>
          <p:nvPr/>
        </p:nvSpPr>
        <p:spPr bwMode="auto">
          <a:xfrm>
            <a:off x="5746750" y="1334294"/>
            <a:ext cx="53975" cy="1974850"/>
          </a:xfrm>
          <a:custGeom>
            <a:avLst/>
            <a:gdLst/>
            <a:ahLst/>
            <a:cxnLst>
              <a:cxn ang="0">
                <a:pos x="0" y="0"/>
              </a:cxn>
              <a:cxn ang="0">
                <a:pos x="0" y="1244"/>
              </a:cxn>
              <a:cxn ang="0">
                <a:pos x="34" y="1244"/>
              </a:cxn>
              <a:cxn ang="0">
                <a:pos x="34" y="0"/>
              </a:cxn>
              <a:cxn ang="0">
                <a:pos x="0" y="0"/>
              </a:cxn>
              <a:cxn ang="0">
                <a:pos x="0" y="0"/>
              </a:cxn>
            </a:cxnLst>
            <a:rect l="0" t="0" r="r" b="b"/>
            <a:pathLst>
              <a:path w="34" h="1244">
                <a:moveTo>
                  <a:pt x="0" y="0"/>
                </a:moveTo>
                <a:lnTo>
                  <a:pt x="0" y="1244"/>
                </a:lnTo>
                <a:lnTo>
                  <a:pt x="34" y="1244"/>
                </a:lnTo>
                <a:lnTo>
                  <a:pt x="34" y="0"/>
                </a:lnTo>
                <a:lnTo>
                  <a:pt x="0" y="0"/>
                </a:lnTo>
                <a:lnTo>
                  <a:pt x="0" y="0"/>
                </a:lnTo>
                <a:close/>
              </a:path>
            </a:pathLst>
          </a:custGeom>
          <a:solidFill>
            <a:srgbClr val="FF6600"/>
          </a:solidFill>
          <a:ln w="9525">
            <a:noFill/>
            <a:round/>
            <a:headEnd/>
            <a:tailEnd/>
          </a:ln>
        </p:spPr>
        <p:txBody>
          <a:bodyPr>
            <a:prstTxWarp prst="textNoShape">
              <a:avLst/>
            </a:prstTxWarp>
          </a:bodyPr>
          <a:lstStyle/>
          <a:p>
            <a:endParaRPr lang="es-ES_tradnl"/>
          </a:p>
        </p:txBody>
      </p:sp>
      <p:sp>
        <p:nvSpPr>
          <p:cNvPr id="260108" name="Freeform 12"/>
          <p:cNvSpPr>
            <a:spLocks/>
          </p:cNvSpPr>
          <p:nvPr/>
        </p:nvSpPr>
        <p:spPr bwMode="auto">
          <a:xfrm>
            <a:off x="2103438" y="2520157"/>
            <a:ext cx="2143125" cy="47625"/>
          </a:xfrm>
          <a:custGeom>
            <a:avLst/>
            <a:gdLst/>
            <a:ahLst/>
            <a:cxnLst>
              <a:cxn ang="0">
                <a:pos x="0" y="0"/>
              </a:cxn>
              <a:cxn ang="0">
                <a:pos x="0" y="30"/>
              </a:cxn>
              <a:cxn ang="0">
                <a:pos x="1350" y="30"/>
              </a:cxn>
              <a:cxn ang="0">
                <a:pos x="1350" y="0"/>
              </a:cxn>
              <a:cxn ang="0">
                <a:pos x="0" y="0"/>
              </a:cxn>
              <a:cxn ang="0">
                <a:pos x="0" y="0"/>
              </a:cxn>
            </a:cxnLst>
            <a:rect l="0" t="0" r="r" b="b"/>
            <a:pathLst>
              <a:path w="1350" h="30">
                <a:moveTo>
                  <a:pt x="0" y="0"/>
                </a:moveTo>
                <a:lnTo>
                  <a:pt x="0" y="30"/>
                </a:lnTo>
                <a:lnTo>
                  <a:pt x="1350" y="30"/>
                </a:lnTo>
                <a:lnTo>
                  <a:pt x="1350" y="0"/>
                </a:lnTo>
                <a:lnTo>
                  <a:pt x="0" y="0"/>
                </a:lnTo>
                <a:lnTo>
                  <a:pt x="0" y="0"/>
                </a:lnTo>
                <a:close/>
              </a:path>
            </a:pathLst>
          </a:custGeom>
          <a:solidFill>
            <a:srgbClr val="FF6600"/>
          </a:solidFill>
          <a:ln w="9525">
            <a:noFill/>
            <a:round/>
            <a:headEnd/>
            <a:tailEnd/>
          </a:ln>
        </p:spPr>
        <p:txBody>
          <a:bodyPr>
            <a:prstTxWarp prst="textNoShape">
              <a:avLst/>
            </a:prstTxWarp>
          </a:bodyPr>
          <a:lstStyle/>
          <a:p>
            <a:endParaRPr lang="es-ES_tradnl"/>
          </a:p>
        </p:txBody>
      </p:sp>
      <p:sp>
        <p:nvSpPr>
          <p:cNvPr id="260109" name="Freeform 13"/>
          <p:cNvSpPr>
            <a:spLocks noEditPoints="1"/>
          </p:cNvSpPr>
          <p:nvPr/>
        </p:nvSpPr>
        <p:spPr bwMode="auto">
          <a:xfrm>
            <a:off x="6561138" y="1334294"/>
            <a:ext cx="69850" cy="1974850"/>
          </a:xfrm>
          <a:custGeom>
            <a:avLst/>
            <a:gdLst/>
            <a:ahLst/>
            <a:cxnLst>
              <a:cxn ang="0">
                <a:pos x="71" y="4676"/>
              </a:cxn>
              <a:cxn ang="0">
                <a:pos x="62" y="126"/>
              </a:cxn>
              <a:cxn ang="0">
                <a:pos x="75" y="113"/>
              </a:cxn>
              <a:cxn ang="0">
                <a:pos x="87" y="126"/>
              </a:cxn>
              <a:cxn ang="0">
                <a:pos x="96" y="4675"/>
              </a:cxn>
              <a:cxn ang="0">
                <a:pos x="84" y="4688"/>
              </a:cxn>
              <a:cxn ang="0">
                <a:pos x="71" y="4676"/>
              </a:cxn>
              <a:cxn ang="0">
                <a:pos x="158" y="4650"/>
              </a:cxn>
              <a:cxn ang="0">
                <a:pos x="84" y="4800"/>
              </a:cxn>
              <a:cxn ang="0">
                <a:pos x="9" y="4650"/>
              </a:cxn>
              <a:cxn ang="0">
                <a:pos x="158" y="4650"/>
              </a:cxn>
              <a:cxn ang="0">
                <a:pos x="0" y="150"/>
              </a:cxn>
              <a:cxn ang="0">
                <a:pos x="75" y="0"/>
              </a:cxn>
              <a:cxn ang="0">
                <a:pos x="149" y="150"/>
              </a:cxn>
              <a:cxn ang="0">
                <a:pos x="0" y="150"/>
              </a:cxn>
            </a:cxnLst>
            <a:rect l="0" t="0" r="r" b="b"/>
            <a:pathLst>
              <a:path w="158" h="4800">
                <a:moveTo>
                  <a:pt x="71" y="4676"/>
                </a:moveTo>
                <a:lnTo>
                  <a:pt x="62" y="126"/>
                </a:lnTo>
                <a:cubicBezTo>
                  <a:pt x="62" y="119"/>
                  <a:pt x="68" y="113"/>
                  <a:pt x="75" y="113"/>
                </a:cubicBezTo>
                <a:cubicBezTo>
                  <a:pt x="81" y="113"/>
                  <a:pt x="87" y="119"/>
                  <a:pt x="87" y="126"/>
                </a:cubicBezTo>
                <a:lnTo>
                  <a:pt x="96" y="4675"/>
                </a:lnTo>
                <a:cubicBezTo>
                  <a:pt x="96" y="4683"/>
                  <a:pt x="90" y="4688"/>
                  <a:pt x="84" y="4688"/>
                </a:cubicBezTo>
                <a:cubicBezTo>
                  <a:pt x="77" y="4688"/>
                  <a:pt x="71" y="4683"/>
                  <a:pt x="71" y="4676"/>
                </a:cubicBezTo>
                <a:close/>
                <a:moveTo>
                  <a:pt x="158" y="4650"/>
                </a:moveTo>
                <a:lnTo>
                  <a:pt x="84" y="4800"/>
                </a:lnTo>
                <a:lnTo>
                  <a:pt x="9" y="4650"/>
                </a:lnTo>
                <a:lnTo>
                  <a:pt x="158" y="4650"/>
                </a:lnTo>
                <a:close/>
                <a:moveTo>
                  <a:pt x="0" y="150"/>
                </a:moveTo>
                <a:lnTo>
                  <a:pt x="75" y="0"/>
                </a:lnTo>
                <a:lnTo>
                  <a:pt x="149" y="150"/>
                </a:lnTo>
                <a:lnTo>
                  <a:pt x="0" y="150"/>
                </a:lnTo>
                <a:close/>
              </a:path>
            </a:pathLst>
          </a:custGeom>
          <a:solidFill>
            <a:srgbClr val="000000"/>
          </a:solidFill>
          <a:ln w="0">
            <a:solidFill>
              <a:srgbClr val="000000"/>
            </a:solidFill>
            <a:prstDash val="solid"/>
            <a:round/>
            <a:headEnd/>
            <a:tailEnd/>
          </a:ln>
        </p:spPr>
        <p:txBody>
          <a:bodyPr>
            <a:prstTxWarp prst="textNoShape">
              <a:avLst/>
            </a:prstTxWarp>
          </a:bodyPr>
          <a:lstStyle/>
          <a:p>
            <a:endParaRPr lang="es-ES_tradnl"/>
          </a:p>
        </p:txBody>
      </p:sp>
      <p:sp>
        <p:nvSpPr>
          <p:cNvPr id="260110" name="Freeform 14"/>
          <p:cNvSpPr>
            <a:spLocks noEditPoints="1"/>
          </p:cNvSpPr>
          <p:nvPr/>
        </p:nvSpPr>
        <p:spPr bwMode="auto">
          <a:xfrm>
            <a:off x="6561138" y="1334294"/>
            <a:ext cx="69850" cy="1974850"/>
          </a:xfrm>
          <a:custGeom>
            <a:avLst/>
            <a:gdLst/>
            <a:ahLst/>
            <a:cxnLst>
              <a:cxn ang="0">
                <a:pos x="71" y="4676"/>
              </a:cxn>
              <a:cxn ang="0">
                <a:pos x="62" y="126"/>
              </a:cxn>
              <a:cxn ang="0">
                <a:pos x="75" y="113"/>
              </a:cxn>
              <a:cxn ang="0">
                <a:pos x="87" y="126"/>
              </a:cxn>
              <a:cxn ang="0">
                <a:pos x="96" y="4675"/>
              </a:cxn>
              <a:cxn ang="0">
                <a:pos x="84" y="4688"/>
              </a:cxn>
              <a:cxn ang="0">
                <a:pos x="71" y="4676"/>
              </a:cxn>
              <a:cxn ang="0">
                <a:pos x="158" y="4650"/>
              </a:cxn>
              <a:cxn ang="0">
                <a:pos x="84" y="4800"/>
              </a:cxn>
              <a:cxn ang="0">
                <a:pos x="9" y="4650"/>
              </a:cxn>
              <a:cxn ang="0">
                <a:pos x="158" y="4650"/>
              </a:cxn>
              <a:cxn ang="0">
                <a:pos x="0" y="150"/>
              </a:cxn>
              <a:cxn ang="0">
                <a:pos x="75" y="0"/>
              </a:cxn>
              <a:cxn ang="0">
                <a:pos x="149" y="150"/>
              </a:cxn>
              <a:cxn ang="0">
                <a:pos x="0" y="150"/>
              </a:cxn>
            </a:cxnLst>
            <a:rect l="0" t="0" r="r" b="b"/>
            <a:pathLst>
              <a:path w="158" h="4800">
                <a:moveTo>
                  <a:pt x="71" y="4676"/>
                </a:moveTo>
                <a:lnTo>
                  <a:pt x="62" y="126"/>
                </a:lnTo>
                <a:cubicBezTo>
                  <a:pt x="62" y="119"/>
                  <a:pt x="68" y="113"/>
                  <a:pt x="75" y="113"/>
                </a:cubicBezTo>
                <a:cubicBezTo>
                  <a:pt x="81" y="113"/>
                  <a:pt x="87" y="119"/>
                  <a:pt x="87" y="126"/>
                </a:cubicBezTo>
                <a:lnTo>
                  <a:pt x="96" y="4675"/>
                </a:lnTo>
                <a:cubicBezTo>
                  <a:pt x="96" y="4683"/>
                  <a:pt x="90" y="4688"/>
                  <a:pt x="84" y="4688"/>
                </a:cubicBezTo>
                <a:cubicBezTo>
                  <a:pt x="77" y="4688"/>
                  <a:pt x="71" y="4683"/>
                  <a:pt x="71" y="4676"/>
                </a:cubicBezTo>
                <a:close/>
                <a:moveTo>
                  <a:pt x="158" y="4650"/>
                </a:moveTo>
                <a:lnTo>
                  <a:pt x="84" y="4800"/>
                </a:lnTo>
                <a:lnTo>
                  <a:pt x="9" y="4650"/>
                </a:lnTo>
                <a:lnTo>
                  <a:pt x="158" y="4650"/>
                </a:lnTo>
                <a:close/>
                <a:moveTo>
                  <a:pt x="0" y="150"/>
                </a:moveTo>
                <a:lnTo>
                  <a:pt x="75" y="0"/>
                </a:lnTo>
                <a:lnTo>
                  <a:pt x="149" y="150"/>
                </a:lnTo>
                <a:lnTo>
                  <a:pt x="0" y="150"/>
                </a:lnTo>
                <a:close/>
              </a:path>
            </a:pathLst>
          </a:custGeom>
          <a:noFill/>
          <a:ln w="1588" cap="rnd">
            <a:solidFill>
              <a:srgbClr val="000000"/>
            </a:solidFill>
            <a:prstDash val="solid"/>
            <a:round/>
            <a:headEnd/>
            <a:tailEnd/>
          </a:ln>
        </p:spPr>
        <p:txBody>
          <a:bodyPr>
            <a:prstTxWarp prst="textNoShape">
              <a:avLst/>
            </a:prstTxWarp>
          </a:bodyPr>
          <a:lstStyle/>
          <a:p>
            <a:endParaRPr lang="es-ES_tradnl"/>
          </a:p>
        </p:txBody>
      </p:sp>
      <p:sp>
        <p:nvSpPr>
          <p:cNvPr id="260111" name="Freeform 15"/>
          <p:cNvSpPr>
            <a:spLocks noEditPoints="1"/>
          </p:cNvSpPr>
          <p:nvPr/>
        </p:nvSpPr>
        <p:spPr bwMode="auto">
          <a:xfrm>
            <a:off x="2101850" y="3226594"/>
            <a:ext cx="2144713" cy="68263"/>
          </a:xfrm>
          <a:custGeom>
            <a:avLst/>
            <a:gdLst/>
            <a:ahLst/>
            <a:cxnLst>
              <a:cxn ang="0">
                <a:pos x="4669" y="97"/>
              </a:cxn>
              <a:cxn ang="0">
                <a:pos x="132" y="94"/>
              </a:cxn>
              <a:cxn ang="0">
                <a:pos x="119" y="80"/>
              </a:cxn>
              <a:cxn ang="0">
                <a:pos x="132" y="67"/>
              </a:cxn>
              <a:cxn ang="0">
                <a:pos x="4669" y="70"/>
              </a:cxn>
              <a:cxn ang="0">
                <a:pos x="4682" y="84"/>
              </a:cxn>
              <a:cxn ang="0">
                <a:pos x="4669" y="97"/>
              </a:cxn>
              <a:cxn ang="0">
                <a:pos x="4643" y="4"/>
              </a:cxn>
              <a:cxn ang="0">
                <a:pos x="4800" y="84"/>
              </a:cxn>
              <a:cxn ang="0">
                <a:pos x="4643" y="164"/>
              </a:cxn>
              <a:cxn ang="0">
                <a:pos x="4643" y="4"/>
              </a:cxn>
              <a:cxn ang="0">
                <a:pos x="158" y="161"/>
              </a:cxn>
              <a:cxn ang="0">
                <a:pos x="0" y="80"/>
              </a:cxn>
              <a:cxn ang="0">
                <a:pos x="159" y="0"/>
              </a:cxn>
              <a:cxn ang="0">
                <a:pos x="158" y="161"/>
              </a:cxn>
            </a:cxnLst>
            <a:rect l="0" t="0" r="r" b="b"/>
            <a:pathLst>
              <a:path w="4800" h="164">
                <a:moveTo>
                  <a:pt x="4669" y="97"/>
                </a:moveTo>
                <a:lnTo>
                  <a:pt x="132" y="94"/>
                </a:lnTo>
                <a:cubicBezTo>
                  <a:pt x="125" y="94"/>
                  <a:pt x="119" y="88"/>
                  <a:pt x="119" y="80"/>
                </a:cubicBezTo>
                <a:cubicBezTo>
                  <a:pt x="119" y="73"/>
                  <a:pt x="125" y="67"/>
                  <a:pt x="132" y="67"/>
                </a:cubicBezTo>
                <a:lnTo>
                  <a:pt x="4669" y="70"/>
                </a:lnTo>
                <a:cubicBezTo>
                  <a:pt x="4676" y="70"/>
                  <a:pt x="4682" y="76"/>
                  <a:pt x="4682" y="84"/>
                </a:cubicBezTo>
                <a:cubicBezTo>
                  <a:pt x="4682" y="91"/>
                  <a:pt x="4676" y="97"/>
                  <a:pt x="4669" y="97"/>
                </a:cubicBezTo>
                <a:close/>
                <a:moveTo>
                  <a:pt x="4643" y="4"/>
                </a:moveTo>
                <a:lnTo>
                  <a:pt x="4800" y="84"/>
                </a:lnTo>
                <a:lnTo>
                  <a:pt x="4643" y="164"/>
                </a:lnTo>
                <a:lnTo>
                  <a:pt x="4643" y="4"/>
                </a:lnTo>
                <a:close/>
                <a:moveTo>
                  <a:pt x="158" y="161"/>
                </a:moveTo>
                <a:lnTo>
                  <a:pt x="0" y="80"/>
                </a:lnTo>
                <a:lnTo>
                  <a:pt x="159" y="0"/>
                </a:lnTo>
                <a:lnTo>
                  <a:pt x="158" y="161"/>
                </a:lnTo>
                <a:close/>
              </a:path>
            </a:pathLst>
          </a:custGeom>
          <a:solidFill>
            <a:srgbClr val="000000"/>
          </a:solidFill>
          <a:ln w="0">
            <a:solidFill>
              <a:srgbClr val="000000"/>
            </a:solidFill>
            <a:prstDash val="solid"/>
            <a:round/>
            <a:headEnd/>
            <a:tailEnd/>
          </a:ln>
        </p:spPr>
        <p:txBody>
          <a:bodyPr>
            <a:prstTxWarp prst="textNoShape">
              <a:avLst/>
            </a:prstTxWarp>
          </a:bodyPr>
          <a:lstStyle/>
          <a:p>
            <a:endParaRPr lang="es-ES_tradnl"/>
          </a:p>
        </p:txBody>
      </p:sp>
      <p:sp>
        <p:nvSpPr>
          <p:cNvPr id="260112" name="Freeform 16"/>
          <p:cNvSpPr>
            <a:spLocks noEditPoints="1"/>
          </p:cNvSpPr>
          <p:nvPr/>
        </p:nvSpPr>
        <p:spPr bwMode="auto">
          <a:xfrm>
            <a:off x="2101850" y="3226594"/>
            <a:ext cx="2144713" cy="68263"/>
          </a:xfrm>
          <a:custGeom>
            <a:avLst/>
            <a:gdLst/>
            <a:ahLst/>
            <a:cxnLst>
              <a:cxn ang="0">
                <a:pos x="4669" y="97"/>
              </a:cxn>
              <a:cxn ang="0">
                <a:pos x="132" y="94"/>
              </a:cxn>
              <a:cxn ang="0">
                <a:pos x="119" y="80"/>
              </a:cxn>
              <a:cxn ang="0">
                <a:pos x="132" y="67"/>
              </a:cxn>
              <a:cxn ang="0">
                <a:pos x="4669" y="70"/>
              </a:cxn>
              <a:cxn ang="0">
                <a:pos x="4682" y="84"/>
              </a:cxn>
              <a:cxn ang="0">
                <a:pos x="4669" y="97"/>
              </a:cxn>
              <a:cxn ang="0">
                <a:pos x="4643" y="4"/>
              </a:cxn>
              <a:cxn ang="0">
                <a:pos x="4800" y="84"/>
              </a:cxn>
              <a:cxn ang="0">
                <a:pos x="4643" y="164"/>
              </a:cxn>
              <a:cxn ang="0">
                <a:pos x="4643" y="4"/>
              </a:cxn>
              <a:cxn ang="0">
                <a:pos x="158" y="161"/>
              </a:cxn>
              <a:cxn ang="0">
                <a:pos x="0" y="80"/>
              </a:cxn>
              <a:cxn ang="0">
                <a:pos x="159" y="0"/>
              </a:cxn>
              <a:cxn ang="0">
                <a:pos x="158" y="161"/>
              </a:cxn>
            </a:cxnLst>
            <a:rect l="0" t="0" r="r" b="b"/>
            <a:pathLst>
              <a:path w="4800" h="164">
                <a:moveTo>
                  <a:pt x="4669" y="97"/>
                </a:moveTo>
                <a:lnTo>
                  <a:pt x="132" y="94"/>
                </a:lnTo>
                <a:cubicBezTo>
                  <a:pt x="125" y="94"/>
                  <a:pt x="119" y="88"/>
                  <a:pt x="119" y="80"/>
                </a:cubicBezTo>
                <a:cubicBezTo>
                  <a:pt x="119" y="73"/>
                  <a:pt x="125" y="67"/>
                  <a:pt x="132" y="67"/>
                </a:cubicBezTo>
                <a:lnTo>
                  <a:pt x="4669" y="70"/>
                </a:lnTo>
                <a:cubicBezTo>
                  <a:pt x="4676" y="70"/>
                  <a:pt x="4682" y="76"/>
                  <a:pt x="4682" y="84"/>
                </a:cubicBezTo>
                <a:cubicBezTo>
                  <a:pt x="4682" y="91"/>
                  <a:pt x="4676" y="97"/>
                  <a:pt x="4669" y="97"/>
                </a:cubicBezTo>
                <a:close/>
                <a:moveTo>
                  <a:pt x="4643" y="4"/>
                </a:moveTo>
                <a:lnTo>
                  <a:pt x="4800" y="84"/>
                </a:lnTo>
                <a:lnTo>
                  <a:pt x="4643" y="164"/>
                </a:lnTo>
                <a:lnTo>
                  <a:pt x="4643" y="4"/>
                </a:lnTo>
                <a:close/>
                <a:moveTo>
                  <a:pt x="158" y="161"/>
                </a:moveTo>
                <a:lnTo>
                  <a:pt x="0" y="80"/>
                </a:lnTo>
                <a:lnTo>
                  <a:pt x="159" y="0"/>
                </a:lnTo>
                <a:lnTo>
                  <a:pt x="158" y="161"/>
                </a:lnTo>
                <a:close/>
              </a:path>
            </a:pathLst>
          </a:custGeom>
          <a:noFill/>
          <a:ln w="1588" cap="rnd">
            <a:solidFill>
              <a:srgbClr val="000000"/>
            </a:solidFill>
            <a:prstDash val="solid"/>
            <a:round/>
            <a:headEnd/>
            <a:tailEnd/>
          </a:ln>
        </p:spPr>
        <p:txBody>
          <a:bodyPr>
            <a:prstTxWarp prst="textNoShape">
              <a:avLst/>
            </a:prstTxWarp>
          </a:bodyPr>
          <a:lstStyle/>
          <a:p>
            <a:endParaRPr lang="es-ES_tradnl"/>
          </a:p>
        </p:txBody>
      </p:sp>
      <p:sp>
        <p:nvSpPr>
          <p:cNvPr id="260113" name="Rectangle 17"/>
          <p:cNvSpPr>
            <a:spLocks noChangeArrowheads="1"/>
          </p:cNvSpPr>
          <p:nvPr/>
        </p:nvSpPr>
        <p:spPr bwMode="auto">
          <a:xfrm rot="16200000">
            <a:off x="6438107" y="2379663"/>
            <a:ext cx="101600" cy="122237"/>
          </a:xfrm>
          <a:prstGeom prst="rect">
            <a:avLst/>
          </a:prstGeom>
          <a:noFill/>
          <a:ln w="9525">
            <a:noFill/>
            <a:miter lim="800000"/>
            <a:headEnd/>
            <a:tailEnd/>
          </a:ln>
        </p:spPr>
        <p:txBody>
          <a:bodyPr wrap="none" lIns="0" tIns="0" rIns="0" bIns="0">
            <a:prstTxWarp prst="textNoShape">
              <a:avLst/>
            </a:prstTxWarp>
            <a:spAutoFit/>
          </a:bodyPr>
          <a:lstStyle/>
          <a:p>
            <a:r>
              <a:rPr lang="en-US" sz="800" b="1">
                <a:solidFill>
                  <a:srgbClr val="FFFFFF"/>
                </a:solidFill>
                <a:latin typeface="Times New Roman" pitchFamily="-111" charset="0"/>
              </a:rPr>
              <a:t>W</a:t>
            </a:r>
            <a:endParaRPr lang="en-US"/>
          </a:p>
        </p:txBody>
      </p:sp>
      <p:sp>
        <p:nvSpPr>
          <p:cNvPr id="260114" name="Rectangle 18"/>
          <p:cNvSpPr>
            <a:spLocks noChangeArrowheads="1"/>
          </p:cNvSpPr>
          <p:nvPr/>
        </p:nvSpPr>
        <p:spPr bwMode="auto">
          <a:xfrm rot="16200000">
            <a:off x="6469063" y="2313782"/>
            <a:ext cx="39687" cy="122237"/>
          </a:xfrm>
          <a:prstGeom prst="rect">
            <a:avLst/>
          </a:prstGeom>
          <a:noFill/>
          <a:ln w="9525">
            <a:noFill/>
            <a:miter lim="800000"/>
            <a:headEnd/>
            <a:tailEnd/>
          </a:ln>
        </p:spPr>
        <p:txBody>
          <a:bodyPr wrap="none" lIns="0" tIns="0" rIns="0" bIns="0">
            <a:prstTxWarp prst="textNoShape">
              <a:avLst/>
            </a:prstTxWarp>
            <a:spAutoFit/>
          </a:bodyPr>
          <a:lstStyle/>
          <a:p>
            <a:r>
              <a:rPr lang="en-US" sz="800" b="1">
                <a:solidFill>
                  <a:srgbClr val="FFFFFF"/>
                </a:solidFill>
                <a:latin typeface="Times New Roman" pitchFamily="-111" charset="0"/>
              </a:rPr>
              <a:t>I</a:t>
            </a:r>
            <a:endParaRPr lang="en-US"/>
          </a:p>
        </p:txBody>
      </p:sp>
      <p:sp>
        <p:nvSpPr>
          <p:cNvPr id="260115" name="Rectangle 19"/>
          <p:cNvSpPr>
            <a:spLocks noChangeArrowheads="1"/>
          </p:cNvSpPr>
          <p:nvPr/>
        </p:nvSpPr>
        <p:spPr bwMode="auto">
          <a:xfrm rot="16200000">
            <a:off x="6452394" y="2255838"/>
            <a:ext cx="73025" cy="122237"/>
          </a:xfrm>
          <a:prstGeom prst="rect">
            <a:avLst/>
          </a:prstGeom>
          <a:noFill/>
          <a:ln w="9525">
            <a:noFill/>
            <a:miter lim="800000"/>
            <a:headEnd/>
            <a:tailEnd/>
          </a:ln>
        </p:spPr>
        <p:txBody>
          <a:bodyPr wrap="none" lIns="0" tIns="0" rIns="0" bIns="0">
            <a:prstTxWarp prst="textNoShape">
              <a:avLst/>
            </a:prstTxWarp>
            <a:spAutoFit/>
          </a:bodyPr>
          <a:lstStyle/>
          <a:p>
            <a:r>
              <a:rPr lang="en-US" sz="800" b="1">
                <a:solidFill>
                  <a:srgbClr val="FFFFFF"/>
                </a:solidFill>
                <a:latin typeface="Times New Roman" pitchFamily="-111" charset="0"/>
              </a:rPr>
              <a:t>D</a:t>
            </a:r>
            <a:endParaRPr lang="en-US"/>
          </a:p>
        </p:txBody>
      </p:sp>
      <p:sp>
        <p:nvSpPr>
          <p:cNvPr id="260116" name="Rectangle 20"/>
          <p:cNvSpPr>
            <a:spLocks noChangeArrowheads="1"/>
          </p:cNvSpPr>
          <p:nvPr/>
        </p:nvSpPr>
        <p:spPr bwMode="auto">
          <a:xfrm rot="16200000">
            <a:off x="6454775" y="2186782"/>
            <a:ext cx="68263" cy="122237"/>
          </a:xfrm>
          <a:prstGeom prst="rect">
            <a:avLst/>
          </a:prstGeom>
          <a:noFill/>
          <a:ln w="9525">
            <a:noFill/>
            <a:miter lim="800000"/>
            <a:headEnd/>
            <a:tailEnd/>
          </a:ln>
        </p:spPr>
        <p:txBody>
          <a:bodyPr wrap="none" lIns="0" tIns="0" rIns="0" bIns="0">
            <a:prstTxWarp prst="textNoShape">
              <a:avLst/>
            </a:prstTxWarp>
            <a:spAutoFit/>
          </a:bodyPr>
          <a:lstStyle/>
          <a:p>
            <a:r>
              <a:rPr lang="en-US" sz="800" b="1">
                <a:solidFill>
                  <a:srgbClr val="FFFFFF"/>
                </a:solidFill>
                <a:latin typeface="Times New Roman" pitchFamily="-111" charset="0"/>
              </a:rPr>
              <a:t>T</a:t>
            </a:r>
            <a:endParaRPr lang="en-US"/>
          </a:p>
        </p:txBody>
      </p:sp>
      <p:sp>
        <p:nvSpPr>
          <p:cNvPr id="260117" name="Rectangle 21"/>
          <p:cNvSpPr>
            <a:spLocks noChangeArrowheads="1"/>
          </p:cNvSpPr>
          <p:nvPr/>
        </p:nvSpPr>
        <p:spPr bwMode="auto">
          <a:xfrm rot="16200000">
            <a:off x="6449219" y="2114551"/>
            <a:ext cx="79375" cy="122237"/>
          </a:xfrm>
          <a:prstGeom prst="rect">
            <a:avLst/>
          </a:prstGeom>
          <a:noFill/>
          <a:ln w="9525">
            <a:noFill/>
            <a:miter lim="800000"/>
            <a:headEnd/>
            <a:tailEnd/>
          </a:ln>
        </p:spPr>
        <p:txBody>
          <a:bodyPr wrap="none" lIns="0" tIns="0" rIns="0" bIns="0">
            <a:prstTxWarp prst="textNoShape">
              <a:avLst/>
            </a:prstTxWarp>
            <a:spAutoFit/>
          </a:bodyPr>
          <a:lstStyle/>
          <a:p>
            <a:r>
              <a:rPr lang="en-US" sz="800" b="1">
                <a:solidFill>
                  <a:srgbClr val="FFFFFF"/>
                </a:solidFill>
                <a:latin typeface="Times New Roman" pitchFamily="-111" charset="0"/>
              </a:rPr>
              <a:t>H</a:t>
            </a:r>
            <a:endParaRPr lang="en-US"/>
          </a:p>
        </p:txBody>
      </p:sp>
      <p:sp>
        <p:nvSpPr>
          <p:cNvPr id="260118" name="Rectangle 22"/>
          <p:cNvSpPr>
            <a:spLocks noChangeArrowheads="1"/>
          </p:cNvSpPr>
          <p:nvPr/>
        </p:nvSpPr>
        <p:spPr bwMode="auto">
          <a:xfrm>
            <a:off x="2981325" y="3107532"/>
            <a:ext cx="361950" cy="122237"/>
          </a:xfrm>
          <a:prstGeom prst="rect">
            <a:avLst/>
          </a:prstGeom>
          <a:noFill/>
          <a:ln w="9525">
            <a:noFill/>
            <a:miter lim="800000"/>
            <a:headEnd/>
            <a:tailEnd/>
          </a:ln>
        </p:spPr>
        <p:txBody>
          <a:bodyPr wrap="none" lIns="0" tIns="0" rIns="0" bIns="0">
            <a:prstTxWarp prst="textNoShape">
              <a:avLst/>
            </a:prstTxWarp>
            <a:spAutoFit/>
          </a:bodyPr>
          <a:lstStyle/>
          <a:p>
            <a:r>
              <a:rPr lang="en-US" sz="800" b="1">
                <a:solidFill>
                  <a:srgbClr val="FFFFFF"/>
                </a:solidFill>
                <a:latin typeface="Times New Roman" pitchFamily="-111" charset="0"/>
              </a:rPr>
              <a:t>WIDTH</a:t>
            </a:r>
            <a:endParaRPr lang="en-US"/>
          </a:p>
        </p:txBody>
      </p:sp>
      <p:sp>
        <p:nvSpPr>
          <p:cNvPr id="260119" name="Freeform 23"/>
          <p:cNvSpPr>
            <a:spLocks/>
          </p:cNvSpPr>
          <p:nvPr/>
        </p:nvSpPr>
        <p:spPr bwMode="auto">
          <a:xfrm>
            <a:off x="2103438" y="3899694"/>
            <a:ext cx="2143125" cy="1974850"/>
          </a:xfrm>
          <a:custGeom>
            <a:avLst/>
            <a:gdLst/>
            <a:ahLst/>
            <a:cxnLst>
              <a:cxn ang="0">
                <a:pos x="0" y="0"/>
              </a:cxn>
              <a:cxn ang="0">
                <a:pos x="0" y="1244"/>
              </a:cxn>
              <a:cxn ang="0">
                <a:pos x="1350" y="1244"/>
              </a:cxn>
              <a:cxn ang="0">
                <a:pos x="1350" y="0"/>
              </a:cxn>
              <a:cxn ang="0">
                <a:pos x="0" y="0"/>
              </a:cxn>
              <a:cxn ang="0">
                <a:pos x="0" y="0"/>
              </a:cxn>
            </a:cxnLst>
            <a:rect l="0" t="0" r="r" b="b"/>
            <a:pathLst>
              <a:path w="1350" h="1244">
                <a:moveTo>
                  <a:pt x="0" y="0"/>
                </a:moveTo>
                <a:lnTo>
                  <a:pt x="0" y="1244"/>
                </a:lnTo>
                <a:lnTo>
                  <a:pt x="1350" y="1244"/>
                </a:lnTo>
                <a:lnTo>
                  <a:pt x="1350" y="0"/>
                </a:lnTo>
                <a:lnTo>
                  <a:pt x="0" y="0"/>
                </a:lnTo>
                <a:lnTo>
                  <a:pt x="0" y="0"/>
                </a:lnTo>
                <a:close/>
              </a:path>
            </a:pathLst>
          </a:custGeom>
          <a:solidFill>
            <a:schemeClr val="accent2">
              <a:lumMod val="40000"/>
              <a:lumOff val="60000"/>
            </a:schemeClr>
          </a:solidFill>
          <a:ln w="9525">
            <a:noFill/>
            <a:round/>
            <a:headEnd/>
            <a:tailEnd/>
          </a:ln>
        </p:spPr>
        <p:txBody>
          <a:bodyPr>
            <a:prstTxWarp prst="textNoShape">
              <a:avLst/>
            </a:prstTxWarp>
          </a:bodyPr>
          <a:lstStyle/>
          <a:p>
            <a:endParaRPr lang="es-ES_tradnl"/>
          </a:p>
        </p:txBody>
      </p:sp>
      <p:sp>
        <p:nvSpPr>
          <p:cNvPr id="260120" name="Rectangle 24"/>
          <p:cNvSpPr>
            <a:spLocks noChangeArrowheads="1"/>
          </p:cNvSpPr>
          <p:nvPr/>
        </p:nvSpPr>
        <p:spPr bwMode="auto">
          <a:xfrm>
            <a:off x="2103438" y="3899694"/>
            <a:ext cx="2143125" cy="1974850"/>
          </a:xfrm>
          <a:prstGeom prst="rect">
            <a:avLst/>
          </a:prstGeom>
          <a:noFill/>
          <a:ln w="9525" cap="rnd">
            <a:solidFill>
              <a:srgbClr val="969696"/>
            </a:solidFill>
            <a:round/>
            <a:headEnd/>
            <a:tailEnd/>
          </a:ln>
        </p:spPr>
        <p:txBody>
          <a:bodyPr>
            <a:prstTxWarp prst="textNoShape">
              <a:avLst/>
            </a:prstTxWarp>
          </a:bodyPr>
          <a:lstStyle/>
          <a:p>
            <a:endParaRPr lang="es-ES_tradnl"/>
          </a:p>
        </p:txBody>
      </p:sp>
      <p:sp>
        <p:nvSpPr>
          <p:cNvPr id="260121" name="Rectangle 25"/>
          <p:cNvSpPr>
            <a:spLocks noChangeArrowheads="1"/>
          </p:cNvSpPr>
          <p:nvPr/>
        </p:nvSpPr>
        <p:spPr bwMode="auto">
          <a:xfrm>
            <a:off x="2230438" y="3955257"/>
            <a:ext cx="184150" cy="152400"/>
          </a:xfrm>
          <a:prstGeom prst="rect">
            <a:avLst/>
          </a:prstGeom>
          <a:noFill/>
          <a:ln w="9525">
            <a:noFill/>
            <a:miter lim="800000"/>
            <a:headEnd/>
            <a:tailEnd/>
          </a:ln>
        </p:spPr>
        <p:txBody>
          <a:bodyPr wrap="none" lIns="0" tIns="0" rIns="0" bIns="0">
            <a:prstTxWarp prst="textNoShape">
              <a:avLst/>
            </a:prstTxWarp>
            <a:spAutoFit/>
          </a:bodyPr>
          <a:lstStyle/>
          <a:p>
            <a:r>
              <a:rPr lang="en-US" sz="1000" b="1">
                <a:solidFill>
                  <a:srgbClr val="FFFFFF"/>
                </a:solidFill>
                <a:latin typeface="Arial" pitchFamily="-111" charset="0"/>
              </a:rPr>
              <a:t>Md</a:t>
            </a:r>
            <a:endParaRPr lang="en-US"/>
          </a:p>
        </p:txBody>
      </p:sp>
      <p:sp>
        <p:nvSpPr>
          <p:cNvPr id="260122" name="Freeform 26"/>
          <p:cNvSpPr>
            <a:spLocks/>
          </p:cNvSpPr>
          <p:nvPr/>
        </p:nvSpPr>
        <p:spPr bwMode="auto">
          <a:xfrm>
            <a:off x="4567238" y="3902869"/>
            <a:ext cx="2144712" cy="1971675"/>
          </a:xfrm>
          <a:custGeom>
            <a:avLst/>
            <a:gdLst/>
            <a:ahLst/>
            <a:cxnLst>
              <a:cxn ang="0">
                <a:pos x="0" y="0"/>
              </a:cxn>
              <a:cxn ang="0">
                <a:pos x="0" y="1242"/>
              </a:cxn>
              <a:cxn ang="0">
                <a:pos x="1351" y="1242"/>
              </a:cxn>
              <a:cxn ang="0">
                <a:pos x="1351" y="0"/>
              </a:cxn>
              <a:cxn ang="0">
                <a:pos x="0" y="0"/>
              </a:cxn>
              <a:cxn ang="0">
                <a:pos x="0" y="0"/>
              </a:cxn>
            </a:cxnLst>
            <a:rect l="0" t="0" r="r" b="b"/>
            <a:pathLst>
              <a:path w="1351" h="1242">
                <a:moveTo>
                  <a:pt x="0" y="0"/>
                </a:moveTo>
                <a:lnTo>
                  <a:pt x="0" y="1242"/>
                </a:lnTo>
                <a:lnTo>
                  <a:pt x="1351" y="1242"/>
                </a:lnTo>
                <a:lnTo>
                  <a:pt x="1351" y="0"/>
                </a:lnTo>
                <a:lnTo>
                  <a:pt x="0" y="0"/>
                </a:lnTo>
                <a:lnTo>
                  <a:pt x="0" y="0"/>
                </a:lnTo>
                <a:close/>
              </a:path>
            </a:pathLst>
          </a:custGeom>
          <a:solidFill>
            <a:schemeClr val="accent2">
              <a:lumMod val="40000"/>
              <a:lumOff val="60000"/>
            </a:schemeClr>
          </a:solidFill>
          <a:ln w="9525">
            <a:noFill/>
            <a:round/>
            <a:headEnd/>
            <a:tailEnd/>
          </a:ln>
        </p:spPr>
        <p:txBody>
          <a:bodyPr>
            <a:prstTxWarp prst="textNoShape">
              <a:avLst/>
            </a:prstTxWarp>
          </a:bodyPr>
          <a:lstStyle/>
          <a:p>
            <a:endParaRPr lang="es-ES_tradnl"/>
          </a:p>
        </p:txBody>
      </p:sp>
      <p:sp>
        <p:nvSpPr>
          <p:cNvPr id="260123" name="Rectangle 27"/>
          <p:cNvSpPr>
            <a:spLocks noChangeArrowheads="1"/>
          </p:cNvSpPr>
          <p:nvPr/>
        </p:nvSpPr>
        <p:spPr bwMode="auto">
          <a:xfrm>
            <a:off x="4567238" y="3902869"/>
            <a:ext cx="2144712" cy="1971675"/>
          </a:xfrm>
          <a:prstGeom prst="rect">
            <a:avLst/>
          </a:prstGeom>
          <a:noFill/>
          <a:ln w="9525" cap="rnd">
            <a:solidFill>
              <a:srgbClr val="969696"/>
            </a:solidFill>
            <a:round/>
            <a:headEnd/>
            <a:tailEnd/>
          </a:ln>
        </p:spPr>
        <p:txBody>
          <a:bodyPr>
            <a:prstTxWarp prst="textNoShape">
              <a:avLst/>
            </a:prstTxWarp>
          </a:bodyPr>
          <a:lstStyle/>
          <a:p>
            <a:endParaRPr lang="es-ES_tradnl"/>
          </a:p>
        </p:txBody>
      </p:sp>
      <p:sp>
        <p:nvSpPr>
          <p:cNvPr id="260124" name="Rectangle 28"/>
          <p:cNvSpPr>
            <a:spLocks noChangeArrowheads="1"/>
          </p:cNvSpPr>
          <p:nvPr/>
        </p:nvSpPr>
        <p:spPr bwMode="auto">
          <a:xfrm>
            <a:off x="4695825" y="3963194"/>
            <a:ext cx="169863" cy="152400"/>
          </a:xfrm>
          <a:prstGeom prst="rect">
            <a:avLst/>
          </a:prstGeom>
          <a:noFill/>
          <a:ln w="9525">
            <a:noFill/>
            <a:miter lim="800000"/>
            <a:headEnd/>
            <a:tailEnd/>
          </a:ln>
        </p:spPr>
        <p:txBody>
          <a:bodyPr wrap="none" lIns="0" tIns="0" rIns="0" bIns="0">
            <a:prstTxWarp prst="textNoShape">
              <a:avLst/>
            </a:prstTxWarp>
            <a:spAutoFit/>
          </a:bodyPr>
          <a:lstStyle/>
          <a:p>
            <a:r>
              <a:rPr lang="en-US" sz="1000" b="1">
                <a:solidFill>
                  <a:srgbClr val="FFFFFF"/>
                </a:solidFill>
                <a:latin typeface="Arial" pitchFamily="-111" charset="0"/>
              </a:rPr>
              <a:t>Nd</a:t>
            </a:r>
            <a:endParaRPr lang="en-US"/>
          </a:p>
        </p:txBody>
      </p:sp>
      <p:sp>
        <p:nvSpPr>
          <p:cNvPr id="260127" name="Freeform 31"/>
          <p:cNvSpPr>
            <a:spLocks/>
          </p:cNvSpPr>
          <p:nvPr/>
        </p:nvSpPr>
        <p:spPr bwMode="auto">
          <a:xfrm>
            <a:off x="7356475" y="4194969"/>
            <a:ext cx="427038" cy="396875"/>
          </a:xfrm>
          <a:custGeom>
            <a:avLst/>
            <a:gdLst/>
            <a:ahLst/>
            <a:cxnLst>
              <a:cxn ang="0">
                <a:pos x="0" y="0"/>
              </a:cxn>
              <a:cxn ang="0">
                <a:pos x="0" y="250"/>
              </a:cxn>
              <a:cxn ang="0">
                <a:pos x="269" y="250"/>
              </a:cxn>
              <a:cxn ang="0">
                <a:pos x="269" y="0"/>
              </a:cxn>
              <a:cxn ang="0">
                <a:pos x="0" y="0"/>
              </a:cxn>
              <a:cxn ang="0">
                <a:pos x="0" y="0"/>
              </a:cxn>
            </a:cxnLst>
            <a:rect l="0" t="0" r="r" b="b"/>
            <a:pathLst>
              <a:path w="269" h="250">
                <a:moveTo>
                  <a:pt x="0" y="0"/>
                </a:moveTo>
                <a:lnTo>
                  <a:pt x="0" y="250"/>
                </a:lnTo>
                <a:lnTo>
                  <a:pt x="269" y="250"/>
                </a:lnTo>
                <a:lnTo>
                  <a:pt x="269" y="0"/>
                </a:lnTo>
                <a:lnTo>
                  <a:pt x="0" y="0"/>
                </a:lnTo>
                <a:lnTo>
                  <a:pt x="0" y="0"/>
                </a:lnTo>
                <a:close/>
              </a:path>
            </a:pathLst>
          </a:custGeom>
          <a:solidFill>
            <a:srgbClr val="00B0F0"/>
          </a:solidFill>
          <a:ln w="9525">
            <a:solidFill>
              <a:srgbClr val="0000FF"/>
            </a:solidFill>
            <a:round/>
            <a:headEnd/>
            <a:tailEnd/>
          </a:ln>
        </p:spPr>
        <p:txBody>
          <a:bodyPr>
            <a:prstTxWarp prst="textNoShape">
              <a:avLst/>
            </a:prstTxWarp>
          </a:bodyPr>
          <a:lstStyle/>
          <a:p>
            <a:endParaRPr lang="es-ES_tradnl"/>
          </a:p>
        </p:txBody>
      </p:sp>
      <p:sp>
        <p:nvSpPr>
          <p:cNvPr id="260128" name="Freeform 32"/>
          <p:cNvSpPr>
            <a:spLocks/>
          </p:cNvSpPr>
          <p:nvPr/>
        </p:nvSpPr>
        <p:spPr bwMode="auto">
          <a:xfrm>
            <a:off x="7999413" y="4194969"/>
            <a:ext cx="427037" cy="396875"/>
          </a:xfrm>
          <a:custGeom>
            <a:avLst/>
            <a:gdLst/>
            <a:ahLst/>
            <a:cxnLst>
              <a:cxn ang="0">
                <a:pos x="0" y="0"/>
              </a:cxn>
              <a:cxn ang="0">
                <a:pos x="0" y="250"/>
              </a:cxn>
              <a:cxn ang="0">
                <a:pos x="269" y="250"/>
              </a:cxn>
              <a:cxn ang="0">
                <a:pos x="269" y="0"/>
              </a:cxn>
              <a:cxn ang="0">
                <a:pos x="0" y="0"/>
              </a:cxn>
              <a:cxn ang="0">
                <a:pos x="0" y="0"/>
              </a:cxn>
            </a:cxnLst>
            <a:rect l="0" t="0" r="r" b="b"/>
            <a:pathLst>
              <a:path w="269" h="250">
                <a:moveTo>
                  <a:pt x="0" y="0"/>
                </a:moveTo>
                <a:lnTo>
                  <a:pt x="0" y="250"/>
                </a:lnTo>
                <a:lnTo>
                  <a:pt x="269" y="250"/>
                </a:lnTo>
                <a:lnTo>
                  <a:pt x="269" y="0"/>
                </a:lnTo>
                <a:lnTo>
                  <a:pt x="0" y="0"/>
                </a:lnTo>
                <a:lnTo>
                  <a:pt x="0" y="0"/>
                </a:lnTo>
                <a:close/>
              </a:path>
            </a:pathLst>
          </a:custGeom>
          <a:solidFill>
            <a:srgbClr val="00B0F0"/>
          </a:solidFill>
          <a:ln w="9525">
            <a:solidFill>
              <a:srgbClr val="0000FF"/>
            </a:solidFill>
            <a:round/>
            <a:headEnd/>
            <a:tailEnd/>
          </a:ln>
        </p:spPr>
        <p:txBody>
          <a:bodyPr>
            <a:prstTxWarp prst="textNoShape">
              <a:avLst/>
            </a:prstTxWarp>
          </a:bodyPr>
          <a:lstStyle/>
          <a:p>
            <a:endParaRPr lang="es-ES_tradnl"/>
          </a:p>
        </p:txBody>
      </p:sp>
      <p:sp>
        <p:nvSpPr>
          <p:cNvPr id="260129" name="Freeform 33"/>
          <p:cNvSpPr>
            <a:spLocks/>
          </p:cNvSpPr>
          <p:nvPr/>
        </p:nvSpPr>
        <p:spPr bwMode="auto">
          <a:xfrm>
            <a:off x="7354888" y="4393407"/>
            <a:ext cx="428625" cy="49212"/>
          </a:xfrm>
          <a:custGeom>
            <a:avLst/>
            <a:gdLst/>
            <a:ahLst/>
            <a:cxnLst>
              <a:cxn ang="0">
                <a:pos x="0" y="0"/>
              </a:cxn>
              <a:cxn ang="0">
                <a:pos x="0" y="31"/>
              </a:cxn>
              <a:cxn ang="0">
                <a:pos x="270" y="31"/>
              </a:cxn>
              <a:cxn ang="0">
                <a:pos x="270" y="0"/>
              </a:cxn>
              <a:cxn ang="0">
                <a:pos x="0" y="0"/>
              </a:cxn>
              <a:cxn ang="0">
                <a:pos x="0" y="0"/>
              </a:cxn>
            </a:cxnLst>
            <a:rect l="0" t="0" r="r" b="b"/>
            <a:pathLst>
              <a:path w="270" h="31">
                <a:moveTo>
                  <a:pt x="0" y="0"/>
                </a:moveTo>
                <a:lnTo>
                  <a:pt x="0" y="31"/>
                </a:lnTo>
                <a:lnTo>
                  <a:pt x="270" y="31"/>
                </a:lnTo>
                <a:lnTo>
                  <a:pt x="270" y="0"/>
                </a:lnTo>
                <a:lnTo>
                  <a:pt x="0" y="0"/>
                </a:lnTo>
                <a:lnTo>
                  <a:pt x="0" y="0"/>
                </a:lnTo>
                <a:close/>
              </a:path>
            </a:pathLst>
          </a:custGeom>
          <a:solidFill>
            <a:srgbClr val="FF6600"/>
          </a:solidFill>
          <a:ln w="9525">
            <a:noFill/>
            <a:round/>
            <a:headEnd/>
            <a:tailEnd/>
          </a:ln>
        </p:spPr>
        <p:txBody>
          <a:bodyPr>
            <a:prstTxWarp prst="textNoShape">
              <a:avLst/>
            </a:prstTxWarp>
          </a:bodyPr>
          <a:lstStyle/>
          <a:p>
            <a:endParaRPr lang="es-ES_tradnl"/>
          </a:p>
        </p:txBody>
      </p:sp>
      <p:sp>
        <p:nvSpPr>
          <p:cNvPr id="260130" name="Freeform 34"/>
          <p:cNvSpPr>
            <a:spLocks/>
          </p:cNvSpPr>
          <p:nvPr/>
        </p:nvSpPr>
        <p:spPr bwMode="auto">
          <a:xfrm>
            <a:off x="8158163" y="4196557"/>
            <a:ext cx="53975" cy="395287"/>
          </a:xfrm>
          <a:custGeom>
            <a:avLst/>
            <a:gdLst/>
            <a:ahLst/>
            <a:cxnLst>
              <a:cxn ang="0">
                <a:pos x="0" y="0"/>
              </a:cxn>
              <a:cxn ang="0">
                <a:pos x="0" y="249"/>
              </a:cxn>
              <a:cxn ang="0">
                <a:pos x="34" y="249"/>
              </a:cxn>
              <a:cxn ang="0">
                <a:pos x="34" y="0"/>
              </a:cxn>
              <a:cxn ang="0">
                <a:pos x="0" y="0"/>
              </a:cxn>
              <a:cxn ang="0">
                <a:pos x="0" y="0"/>
              </a:cxn>
            </a:cxnLst>
            <a:rect l="0" t="0" r="r" b="b"/>
            <a:pathLst>
              <a:path w="34" h="249">
                <a:moveTo>
                  <a:pt x="0" y="0"/>
                </a:moveTo>
                <a:lnTo>
                  <a:pt x="0" y="249"/>
                </a:lnTo>
                <a:lnTo>
                  <a:pt x="34" y="249"/>
                </a:lnTo>
                <a:lnTo>
                  <a:pt x="34" y="0"/>
                </a:lnTo>
                <a:lnTo>
                  <a:pt x="0" y="0"/>
                </a:lnTo>
                <a:lnTo>
                  <a:pt x="0" y="0"/>
                </a:lnTo>
                <a:close/>
              </a:path>
            </a:pathLst>
          </a:custGeom>
          <a:solidFill>
            <a:srgbClr val="FF6600"/>
          </a:solidFill>
          <a:ln w="9525">
            <a:noFill/>
            <a:round/>
            <a:headEnd/>
            <a:tailEnd/>
          </a:ln>
        </p:spPr>
        <p:txBody>
          <a:bodyPr>
            <a:prstTxWarp prst="textNoShape">
              <a:avLst/>
            </a:prstTxWarp>
          </a:bodyPr>
          <a:lstStyle/>
          <a:p>
            <a:endParaRPr lang="es-ES_tradnl"/>
          </a:p>
        </p:txBody>
      </p:sp>
      <p:sp>
        <p:nvSpPr>
          <p:cNvPr id="260163" name="Rectangle 67"/>
          <p:cNvSpPr>
            <a:spLocks noChangeArrowheads="1"/>
          </p:cNvSpPr>
          <p:nvPr/>
        </p:nvSpPr>
        <p:spPr bwMode="auto">
          <a:xfrm>
            <a:off x="1036638" y="1962944"/>
            <a:ext cx="755650" cy="244475"/>
          </a:xfrm>
          <a:prstGeom prst="rect">
            <a:avLst/>
          </a:prstGeom>
          <a:noFill/>
          <a:ln w="9525">
            <a:noFill/>
            <a:miter lim="800000"/>
            <a:headEnd/>
            <a:tailEnd/>
          </a:ln>
        </p:spPr>
        <p:txBody>
          <a:bodyPr wrap="none" lIns="0" tIns="0" rIns="0" bIns="0">
            <a:prstTxWarp prst="textNoShape">
              <a:avLst/>
            </a:prstTxWarp>
            <a:spAutoFit/>
          </a:bodyPr>
          <a:lstStyle/>
          <a:p>
            <a:r>
              <a:rPr lang="en-US" sz="1600">
                <a:solidFill>
                  <a:srgbClr val="000000"/>
                </a:solidFill>
                <a:latin typeface="Arial" pitchFamily="-111" charset="0"/>
              </a:rPr>
              <a:t>Original </a:t>
            </a:r>
            <a:endParaRPr lang="en-US"/>
          </a:p>
        </p:txBody>
      </p:sp>
      <p:sp>
        <p:nvSpPr>
          <p:cNvPr id="260164" name="Rectangle 68"/>
          <p:cNvSpPr>
            <a:spLocks noChangeArrowheads="1"/>
          </p:cNvSpPr>
          <p:nvPr/>
        </p:nvSpPr>
        <p:spPr bwMode="auto">
          <a:xfrm>
            <a:off x="1058863" y="2199482"/>
            <a:ext cx="654050" cy="244475"/>
          </a:xfrm>
          <a:prstGeom prst="rect">
            <a:avLst/>
          </a:prstGeom>
          <a:noFill/>
          <a:ln w="9525">
            <a:noFill/>
            <a:miter lim="800000"/>
            <a:headEnd/>
            <a:tailEnd/>
          </a:ln>
        </p:spPr>
        <p:txBody>
          <a:bodyPr wrap="none" lIns="0" tIns="0" rIns="0" bIns="0">
            <a:prstTxWarp prst="textNoShape">
              <a:avLst/>
            </a:prstTxWarp>
            <a:spAutoFit/>
          </a:bodyPr>
          <a:lstStyle/>
          <a:p>
            <a:r>
              <a:rPr lang="en-US" sz="1600">
                <a:solidFill>
                  <a:srgbClr val="000000"/>
                </a:solidFill>
                <a:latin typeface="Arial" pitchFamily="-111" charset="0"/>
              </a:rPr>
              <a:t>Access</a:t>
            </a:r>
            <a:endParaRPr lang="en-US"/>
          </a:p>
        </p:txBody>
      </p:sp>
      <p:sp>
        <p:nvSpPr>
          <p:cNvPr id="260165" name="Rectangle 69"/>
          <p:cNvSpPr>
            <a:spLocks noChangeArrowheads="1"/>
          </p:cNvSpPr>
          <p:nvPr/>
        </p:nvSpPr>
        <p:spPr bwMode="auto">
          <a:xfrm>
            <a:off x="1058863" y="2436019"/>
            <a:ext cx="655637" cy="244475"/>
          </a:xfrm>
          <a:prstGeom prst="rect">
            <a:avLst/>
          </a:prstGeom>
          <a:noFill/>
          <a:ln w="9525">
            <a:noFill/>
            <a:miter lim="800000"/>
            <a:headEnd/>
            <a:tailEnd/>
          </a:ln>
        </p:spPr>
        <p:txBody>
          <a:bodyPr wrap="none" lIns="0" tIns="0" rIns="0" bIns="0">
            <a:prstTxWarp prst="textNoShape">
              <a:avLst/>
            </a:prstTxWarp>
            <a:spAutoFit/>
          </a:bodyPr>
          <a:lstStyle/>
          <a:p>
            <a:r>
              <a:rPr lang="en-US" sz="1600">
                <a:solidFill>
                  <a:srgbClr val="000000"/>
                </a:solidFill>
                <a:latin typeface="Arial" pitchFamily="-111" charset="0"/>
              </a:rPr>
              <a:t>Pattern</a:t>
            </a:r>
            <a:endParaRPr lang="en-US"/>
          </a:p>
        </p:txBody>
      </p:sp>
      <p:sp>
        <p:nvSpPr>
          <p:cNvPr id="260166" name="Rectangle 70"/>
          <p:cNvSpPr>
            <a:spLocks noChangeArrowheads="1"/>
          </p:cNvSpPr>
          <p:nvPr/>
        </p:nvSpPr>
        <p:spPr bwMode="auto">
          <a:xfrm>
            <a:off x="1173163" y="4534694"/>
            <a:ext cx="495300" cy="244475"/>
          </a:xfrm>
          <a:prstGeom prst="rect">
            <a:avLst/>
          </a:prstGeom>
          <a:noFill/>
          <a:ln w="9525">
            <a:noFill/>
            <a:miter lim="800000"/>
            <a:headEnd/>
            <a:tailEnd/>
          </a:ln>
        </p:spPr>
        <p:txBody>
          <a:bodyPr wrap="none" lIns="0" tIns="0" rIns="0" bIns="0">
            <a:prstTxWarp prst="textNoShape">
              <a:avLst/>
            </a:prstTxWarp>
            <a:spAutoFit/>
          </a:bodyPr>
          <a:lstStyle/>
          <a:p>
            <a:r>
              <a:rPr lang="en-US" sz="1600">
                <a:solidFill>
                  <a:srgbClr val="000000"/>
                </a:solidFill>
                <a:latin typeface="Arial" pitchFamily="-111" charset="0"/>
              </a:rPr>
              <a:t>Tiled </a:t>
            </a:r>
            <a:endParaRPr lang="en-US"/>
          </a:p>
        </p:txBody>
      </p:sp>
      <p:sp>
        <p:nvSpPr>
          <p:cNvPr id="260167" name="Rectangle 71"/>
          <p:cNvSpPr>
            <a:spLocks noChangeArrowheads="1"/>
          </p:cNvSpPr>
          <p:nvPr/>
        </p:nvSpPr>
        <p:spPr bwMode="auto">
          <a:xfrm>
            <a:off x="1058863" y="4764882"/>
            <a:ext cx="654050" cy="244475"/>
          </a:xfrm>
          <a:prstGeom prst="rect">
            <a:avLst/>
          </a:prstGeom>
          <a:noFill/>
          <a:ln w="9525">
            <a:noFill/>
            <a:miter lim="800000"/>
            <a:headEnd/>
            <a:tailEnd/>
          </a:ln>
        </p:spPr>
        <p:txBody>
          <a:bodyPr wrap="none" lIns="0" tIns="0" rIns="0" bIns="0">
            <a:prstTxWarp prst="textNoShape">
              <a:avLst/>
            </a:prstTxWarp>
            <a:spAutoFit/>
          </a:bodyPr>
          <a:lstStyle/>
          <a:p>
            <a:r>
              <a:rPr lang="en-US" sz="1600">
                <a:solidFill>
                  <a:srgbClr val="000000"/>
                </a:solidFill>
                <a:latin typeface="Arial" pitchFamily="-111" charset="0"/>
              </a:rPr>
              <a:t>Access</a:t>
            </a:r>
            <a:endParaRPr lang="en-US"/>
          </a:p>
        </p:txBody>
      </p:sp>
      <p:sp>
        <p:nvSpPr>
          <p:cNvPr id="260168" name="Rectangle 72"/>
          <p:cNvSpPr>
            <a:spLocks noChangeArrowheads="1"/>
          </p:cNvSpPr>
          <p:nvPr/>
        </p:nvSpPr>
        <p:spPr bwMode="auto">
          <a:xfrm>
            <a:off x="1058863" y="5001419"/>
            <a:ext cx="655637" cy="244475"/>
          </a:xfrm>
          <a:prstGeom prst="rect">
            <a:avLst/>
          </a:prstGeom>
          <a:noFill/>
          <a:ln w="9525">
            <a:noFill/>
            <a:miter lim="800000"/>
            <a:headEnd/>
            <a:tailEnd/>
          </a:ln>
        </p:spPr>
        <p:txBody>
          <a:bodyPr wrap="none" lIns="0" tIns="0" rIns="0" bIns="0">
            <a:prstTxWarp prst="textNoShape">
              <a:avLst/>
            </a:prstTxWarp>
            <a:spAutoFit/>
          </a:bodyPr>
          <a:lstStyle/>
          <a:p>
            <a:r>
              <a:rPr lang="en-US" sz="1600">
                <a:solidFill>
                  <a:srgbClr val="000000"/>
                </a:solidFill>
                <a:latin typeface="Arial" pitchFamily="-111" charset="0"/>
              </a:rPr>
              <a:t>Pattern</a:t>
            </a:r>
            <a:endParaRPr lang="en-US"/>
          </a:p>
        </p:txBody>
      </p:sp>
      <p:sp>
        <p:nvSpPr>
          <p:cNvPr id="260169" name="Freeform 73"/>
          <p:cNvSpPr>
            <a:spLocks/>
          </p:cNvSpPr>
          <p:nvPr/>
        </p:nvSpPr>
        <p:spPr bwMode="auto">
          <a:xfrm>
            <a:off x="5854700" y="3879057"/>
            <a:ext cx="2220913" cy="234950"/>
          </a:xfrm>
          <a:custGeom>
            <a:avLst/>
            <a:gdLst/>
            <a:ahLst/>
            <a:cxnLst>
              <a:cxn ang="0">
                <a:pos x="0" y="102"/>
              </a:cxn>
              <a:cxn ang="0">
                <a:pos x="1399" y="148"/>
              </a:cxn>
            </a:cxnLst>
            <a:rect l="0" t="0" r="r" b="b"/>
            <a:pathLst>
              <a:path w="1399" h="148">
                <a:moveTo>
                  <a:pt x="0" y="102"/>
                </a:moveTo>
                <a:cubicBezTo>
                  <a:pt x="615" y="0"/>
                  <a:pt x="1204" y="19"/>
                  <a:pt x="1399" y="148"/>
                </a:cubicBezTo>
              </a:path>
            </a:pathLst>
          </a:custGeom>
          <a:noFill/>
          <a:ln w="14288" cap="rnd">
            <a:solidFill>
              <a:srgbClr val="000000"/>
            </a:solidFill>
            <a:prstDash val="solid"/>
            <a:round/>
            <a:headEnd/>
            <a:tailEnd/>
          </a:ln>
        </p:spPr>
        <p:txBody>
          <a:bodyPr>
            <a:prstTxWarp prst="textNoShape">
              <a:avLst/>
            </a:prstTxWarp>
          </a:bodyPr>
          <a:lstStyle/>
          <a:p>
            <a:endParaRPr lang="es-ES_tradnl"/>
          </a:p>
        </p:txBody>
      </p:sp>
      <p:sp>
        <p:nvSpPr>
          <p:cNvPr id="260170" name="Freeform 74"/>
          <p:cNvSpPr>
            <a:spLocks/>
          </p:cNvSpPr>
          <p:nvPr/>
        </p:nvSpPr>
        <p:spPr bwMode="auto">
          <a:xfrm>
            <a:off x="8035925" y="4079082"/>
            <a:ext cx="122238" cy="117475"/>
          </a:xfrm>
          <a:custGeom>
            <a:avLst/>
            <a:gdLst/>
            <a:ahLst/>
            <a:cxnLst>
              <a:cxn ang="0">
                <a:pos x="41" y="0"/>
              </a:cxn>
              <a:cxn ang="0">
                <a:pos x="77" y="74"/>
              </a:cxn>
              <a:cxn ang="0">
                <a:pos x="0" y="35"/>
              </a:cxn>
              <a:cxn ang="0">
                <a:pos x="41" y="0"/>
              </a:cxn>
            </a:cxnLst>
            <a:rect l="0" t="0" r="r" b="b"/>
            <a:pathLst>
              <a:path w="77" h="74">
                <a:moveTo>
                  <a:pt x="41" y="0"/>
                </a:moveTo>
                <a:lnTo>
                  <a:pt x="77" y="74"/>
                </a:lnTo>
                <a:lnTo>
                  <a:pt x="0" y="35"/>
                </a:lnTo>
                <a:lnTo>
                  <a:pt x="41" y="0"/>
                </a:lnTo>
                <a:close/>
              </a:path>
            </a:pathLst>
          </a:custGeom>
          <a:solidFill>
            <a:srgbClr val="000000"/>
          </a:solidFill>
          <a:ln w="9525">
            <a:noFill/>
            <a:round/>
            <a:headEnd/>
            <a:tailEnd/>
          </a:ln>
        </p:spPr>
        <p:txBody>
          <a:bodyPr>
            <a:prstTxWarp prst="textNoShape">
              <a:avLst/>
            </a:prstTxWarp>
          </a:bodyPr>
          <a:lstStyle/>
          <a:p>
            <a:endParaRPr lang="es-ES_tradnl"/>
          </a:p>
        </p:txBody>
      </p:sp>
      <p:sp>
        <p:nvSpPr>
          <p:cNvPr id="260172" name="Freeform 76"/>
          <p:cNvSpPr>
            <a:spLocks/>
          </p:cNvSpPr>
          <p:nvPr/>
        </p:nvSpPr>
        <p:spPr bwMode="auto">
          <a:xfrm>
            <a:off x="7439025" y="4591844"/>
            <a:ext cx="130175" cy="109538"/>
          </a:xfrm>
          <a:custGeom>
            <a:avLst/>
            <a:gdLst/>
            <a:ahLst/>
            <a:cxnLst>
              <a:cxn ang="0">
                <a:pos x="0" y="30"/>
              </a:cxn>
              <a:cxn ang="0">
                <a:pos x="82" y="0"/>
              </a:cxn>
              <a:cxn ang="0">
                <a:pos x="36" y="69"/>
              </a:cxn>
              <a:cxn ang="0">
                <a:pos x="0" y="30"/>
              </a:cxn>
            </a:cxnLst>
            <a:rect l="0" t="0" r="r" b="b"/>
            <a:pathLst>
              <a:path w="82" h="69">
                <a:moveTo>
                  <a:pt x="0" y="30"/>
                </a:moveTo>
                <a:lnTo>
                  <a:pt x="82" y="0"/>
                </a:lnTo>
                <a:lnTo>
                  <a:pt x="36" y="69"/>
                </a:lnTo>
                <a:lnTo>
                  <a:pt x="0" y="30"/>
                </a:lnTo>
                <a:close/>
              </a:path>
            </a:pathLst>
          </a:custGeom>
          <a:solidFill>
            <a:srgbClr val="000000"/>
          </a:solidFill>
          <a:ln w="9525">
            <a:noFill/>
            <a:round/>
            <a:headEnd/>
            <a:tailEnd/>
          </a:ln>
        </p:spPr>
        <p:txBody>
          <a:bodyPr>
            <a:prstTxWarp prst="textNoShape">
              <a:avLst/>
            </a:prstTxWarp>
          </a:bodyPr>
          <a:lstStyle/>
          <a:p>
            <a:endParaRPr lang="es-ES_tradnl"/>
          </a:p>
        </p:txBody>
      </p:sp>
      <p:sp>
        <p:nvSpPr>
          <p:cNvPr id="260173" name="Rectangle 77"/>
          <p:cNvSpPr>
            <a:spLocks noChangeArrowheads="1"/>
          </p:cNvSpPr>
          <p:nvPr/>
        </p:nvSpPr>
        <p:spPr bwMode="auto">
          <a:xfrm>
            <a:off x="7332663" y="3199607"/>
            <a:ext cx="914400" cy="244475"/>
          </a:xfrm>
          <a:prstGeom prst="rect">
            <a:avLst/>
          </a:prstGeom>
          <a:noFill/>
          <a:ln w="9525">
            <a:noFill/>
            <a:miter lim="800000"/>
            <a:headEnd/>
            <a:tailEnd/>
          </a:ln>
        </p:spPr>
        <p:txBody>
          <a:bodyPr wrap="none" lIns="0" tIns="0" rIns="0" bIns="0">
            <a:prstTxWarp prst="textNoShape">
              <a:avLst/>
            </a:prstTxWarp>
            <a:spAutoFit/>
          </a:bodyPr>
          <a:lstStyle/>
          <a:p>
            <a:r>
              <a:rPr lang="en-US" sz="1600">
                <a:solidFill>
                  <a:srgbClr val="000000"/>
                </a:solidFill>
                <a:latin typeface="Arial" pitchFamily="-111" charset="0"/>
              </a:rPr>
              <a:t>Copy into </a:t>
            </a:r>
            <a:endParaRPr lang="en-US"/>
          </a:p>
        </p:txBody>
      </p:sp>
      <p:sp>
        <p:nvSpPr>
          <p:cNvPr id="260174" name="Rectangle 78"/>
          <p:cNvSpPr>
            <a:spLocks noChangeArrowheads="1"/>
          </p:cNvSpPr>
          <p:nvPr/>
        </p:nvSpPr>
        <p:spPr bwMode="auto">
          <a:xfrm>
            <a:off x="7261225" y="3436144"/>
            <a:ext cx="1050925" cy="244475"/>
          </a:xfrm>
          <a:prstGeom prst="rect">
            <a:avLst/>
          </a:prstGeom>
          <a:noFill/>
          <a:ln w="9525">
            <a:noFill/>
            <a:miter lim="800000"/>
            <a:headEnd/>
            <a:tailEnd/>
          </a:ln>
        </p:spPr>
        <p:txBody>
          <a:bodyPr wrap="none" lIns="0" tIns="0" rIns="0" bIns="0">
            <a:prstTxWarp prst="textNoShape">
              <a:avLst/>
            </a:prstTxWarp>
            <a:spAutoFit/>
          </a:bodyPr>
          <a:lstStyle/>
          <a:p>
            <a:r>
              <a:rPr lang="en-US" sz="1600" dirty="0">
                <a:solidFill>
                  <a:srgbClr val="000000"/>
                </a:solidFill>
                <a:latin typeface="Arial" pitchFamily="-111" charset="0"/>
              </a:rPr>
              <a:t>scratchpad </a:t>
            </a:r>
            <a:endParaRPr lang="en-US" dirty="0"/>
          </a:p>
        </p:txBody>
      </p:sp>
      <p:sp>
        <p:nvSpPr>
          <p:cNvPr id="260175" name="Rectangle 79"/>
          <p:cNvSpPr>
            <a:spLocks noChangeArrowheads="1"/>
          </p:cNvSpPr>
          <p:nvPr/>
        </p:nvSpPr>
        <p:spPr bwMode="auto">
          <a:xfrm>
            <a:off x="7397750" y="3672682"/>
            <a:ext cx="735013" cy="244475"/>
          </a:xfrm>
          <a:prstGeom prst="rect">
            <a:avLst/>
          </a:prstGeom>
          <a:noFill/>
          <a:ln w="9525">
            <a:noFill/>
            <a:miter lim="800000"/>
            <a:headEnd/>
            <a:tailEnd/>
          </a:ln>
        </p:spPr>
        <p:txBody>
          <a:bodyPr wrap="none" lIns="0" tIns="0" rIns="0" bIns="0">
            <a:prstTxWarp prst="textNoShape">
              <a:avLst/>
            </a:prstTxWarp>
            <a:spAutoFit/>
          </a:bodyPr>
          <a:lstStyle/>
          <a:p>
            <a:r>
              <a:rPr lang="en-US" sz="1600">
                <a:solidFill>
                  <a:srgbClr val="000000"/>
                </a:solidFill>
                <a:latin typeface="Arial" pitchFamily="-111" charset="0"/>
              </a:rPr>
              <a:t>memory</a:t>
            </a:r>
            <a:endParaRPr lang="en-US"/>
          </a:p>
        </p:txBody>
      </p:sp>
      <p:sp>
        <p:nvSpPr>
          <p:cNvPr id="260176" name="Rectangle 80"/>
          <p:cNvSpPr>
            <a:spLocks noChangeArrowheads="1"/>
          </p:cNvSpPr>
          <p:nvPr/>
        </p:nvSpPr>
        <p:spPr bwMode="auto">
          <a:xfrm>
            <a:off x="7454900" y="4902994"/>
            <a:ext cx="781050" cy="244475"/>
          </a:xfrm>
          <a:prstGeom prst="rect">
            <a:avLst/>
          </a:prstGeom>
          <a:noFill/>
          <a:ln w="9525">
            <a:noFill/>
            <a:miter lim="800000"/>
            <a:headEnd/>
            <a:tailEnd/>
          </a:ln>
        </p:spPr>
        <p:txBody>
          <a:bodyPr wrap="none" lIns="0" tIns="0" rIns="0" bIns="0">
            <a:prstTxWarp prst="textNoShape">
              <a:avLst/>
            </a:prstTxWarp>
            <a:spAutoFit/>
          </a:bodyPr>
          <a:lstStyle/>
          <a:p>
            <a:r>
              <a:rPr lang="en-US" sz="1600">
                <a:solidFill>
                  <a:srgbClr val="000000"/>
                </a:solidFill>
                <a:latin typeface="Arial" pitchFamily="-111" charset="0"/>
              </a:rPr>
              <a:t>Perform </a:t>
            </a:r>
            <a:endParaRPr lang="en-US"/>
          </a:p>
        </p:txBody>
      </p:sp>
      <p:sp>
        <p:nvSpPr>
          <p:cNvPr id="260177" name="Rectangle 81"/>
          <p:cNvSpPr>
            <a:spLocks noChangeArrowheads="1"/>
          </p:cNvSpPr>
          <p:nvPr/>
        </p:nvSpPr>
        <p:spPr bwMode="auto">
          <a:xfrm>
            <a:off x="7218363" y="5139532"/>
            <a:ext cx="1228725" cy="244475"/>
          </a:xfrm>
          <a:prstGeom prst="rect">
            <a:avLst/>
          </a:prstGeom>
          <a:noFill/>
          <a:ln w="9525">
            <a:noFill/>
            <a:miter lim="800000"/>
            <a:headEnd/>
            <a:tailEnd/>
          </a:ln>
        </p:spPr>
        <p:txBody>
          <a:bodyPr wrap="none" lIns="0" tIns="0" rIns="0" bIns="0">
            <a:prstTxWarp prst="textNoShape">
              <a:avLst/>
            </a:prstTxWarp>
            <a:spAutoFit/>
          </a:bodyPr>
          <a:lstStyle/>
          <a:p>
            <a:r>
              <a:rPr lang="en-US" sz="1600" dirty="0">
                <a:solidFill>
                  <a:srgbClr val="000000"/>
                </a:solidFill>
                <a:latin typeface="Arial" pitchFamily="-111" charset="0"/>
              </a:rPr>
              <a:t>multiplication </a:t>
            </a:r>
            <a:endParaRPr lang="en-US" dirty="0"/>
          </a:p>
        </p:txBody>
      </p:sp>
      <p:sp>
        <p:nvSpPr>
          <p:cNvPr id="260178" name="Rectangle 82"/>
          <p:cNvSpPr>
            <a:spLocks noChangeArrowheads="1"/>
          </p:cNvSpPr>
          <p:nvPr/>
        </p:nvSpPr>
        <p:spPr bwMode="auto">
          <a:xfrm>
            <a:off x="7089775" y="5377657"/>
            <a:ext cx="1468438" cy="244475"/>
          </a:xfrm>
          <a:prstGeom prst="rect">
            <a:avLst/>
          </a:prstGeom>
          <a:noFill/>
          <a:ln w="9525">
            <a:noFill/>
            <a:miter lim="800000"/>
            <a:headEnd/>
            <a:tailEnd/>
          </a:ln>
        </p:spPr>
        <p:txBody>
          <a:bodyPr wrap="none" lIns="0" tIns="0" rIns="0" bIns="0">
            <a:prstTxWarp prst="textNoShape">
              <a:avLst/>
            </a:prstTxWarp>
            <a:spAutoFit/>
          </a:bodyPr>
          <a:lstStyle/>
          <a:p>
            <a:r>
              <a:rPr lang="en-US" sz="1600">
                <a:solidFill>
                  <a:srgbClr val="000000"/>
                </a:solidFill>
                <a:latin typeface="Arial" pitchFamily="-111" charset="0"/>
              </a:rPr>
              <a:t>with scratchpad </a:t>
            </a:r>
            <a:endParaRPr lang="en-US"/>
          </a:p>
        </p:txBody>
      </p:sp>
      <p:sp>
        <p:nvSpPr>
          <p:cNvPr id="260179" name="Rectangle 83"/>
          <p:cNvSpPr>
            <a:spLocks noChangeArrowheads="1"/>
          </p:cNvSpPr>
          <p:nvPr/>
        </p:nvSpPr>
        <p:spPr bwMode="auto">
          <a:xfrm>
            <a:off x="7526338" y="5614194"/>
            <a:ext cx="585787" cy="244475"/>
          </a:xfrm>
          <a:prstGeom prst="rect">
            <a:avLst/>
          </a:prstGeom>
          <a:noFill/>
          <a:ln w="9525">
            <a:noFill/>
            <a:miter lim="800000"/>
            <a:headEnd/>
            <a:tailEnd/>
          </a:ln>
        </p:spPr>
        <p:txBody>
          <a:bodyPr wrap="none" lIns="0" tIns="0" rIns="0" bIns="0">
            <a:prstTxWarp prst="textNoShape">
              <a:avLst/>
            </a:prstTxWarp>
            <a:spAutoFit/>
          </a:bodyPr>
          <a:lstStyle/>
          <a:p>
            <a:r>
              <a:rPr lang="en-US" sz="1600">
                <a:solidFill>
                  <a:srgbClr val="000000"/>
                </a:solidFill>
                <a:latin typeface="Arial" pitchFamily="-111" charset="0"/>
              </a:rPr>
              <a:t>values</a:t>
            </a:r>
            <a:endParaRPr lang="en-US"/>
          </a:p>
        </p:txBody>
      </p:sp>
      <p:sp>
        <p:nvSpPr>
          <p:cNvPr id="85" name="CuadroTexto 26">
            <a:extLst>
              <a:ext uri="{FF2B5EF4-FFF2-40B4-BE49-F238E27FC236}">
                <a16:creationId xmlns:a16="http://schemas.microsoft.com/office/drawing/2014/main" id="{F3830453-7646-1447-A90D-74711FCAA180}"/>
              </a:ext>
            </a:extLst>
          </p:cNvPr>
          <p:cNvSpPr txBox="1"/>
          <p:nvPr/>
        </p:nvSpPr>
        <p:spPr>
          <a:xfrm>
            <a:off x="228600" y="6495225"/>
            <a:ext cx="1274708" cy="215444"/>
          </a:xfrm>
          <a:prstGeom prst="rect">
            <a:avLst/>
          </a:prstGeom>
          <a:noFill/>
        </p:spPr>
        <p:txBody>
          <a:bodyPr wrap="none" rtlCol="0">
            <a:spAutoFit/>
          </a:bodyPr>
          <a:lstStyle/>
          <a:p>
            <a:r>
              <a:rPr lang="en-US" sz="800" dirty="0"/>
              <a:t>Slide credit: </a:t>
            </a:r>
            <a:r>
              <a:rPr lang="en-US" sz="800" dirty="0" err="1"/>
              <a:t>Hwu</a:t>
            </a:r>
            <a:r>
              <a:rPr lang="en-US" sz="800" dirty="0"/>
              <a:t> &amp; Kirk</a:t>
            </a:r>
          </a:p>
        </p:txBody>
      </p:sp>
      <p:sp>
        <p:nvSpPr>
          <p:cNvPr id="88" name="Marcador de número de diapositiva 3">
            <a:extLst>
              <a:ext uri="{FF2B5EF4-FFF2-40B4-BE49-F238E27FC236}">
                <a16:creationId xmlns:a16="http://schemas.microsoft.com/office/drawing/2014/main" id="{DC8F983B-5E20-E646-B7B6-4D287960B297}"/>
              </a:ext>
            </a:extLst>
          </p:cNvPr>
          <p:cNvSpPr>
            <a:spLocks noGrp="1"/>
          </p:cNvSpPr>
          <p:nvPr>
            <p:ph type="sldNum" sz="quarter" idx="11"/>
          </p:nvPr>
        </p:nvSpPr>
        <p:spPr>
          <a:xfrm>
            <a:off x="6553200" y="6243638"/>
            <a:ext cx="2133600" cy="457200"/>
          </a:xfrm>
        </p:spPr>
        <p:txBody>
          <a:bodyPr/>
          <a:lstStyle/>
          <a:p>
            <a:fld id="{323594FA-E141-4234-AE05-360401972BE7}" type="slidenum">
              <a:rPr lang="en-US" altLang="en-US" smtClean="0"/>
              <a:pPr/>
              <a:t>27</a:t>
            </a:fld>
            <a:endParaRPr lang="en-US" altLang="en-US" dirty="0"/>
          </a:p>
        </p:txBody>
      </p:sp>
      <p:sp>
        <p:nvSpPr>
          <p:cNvPr id="89" name="Freeform 30">
            <a:extLst>
              <a:ext uri="{FF2B5EF4-FFF2-40B4-BE49-F238E27FC236}">
                <a16:creationId xmlns:a16="http://schemas.microsoft.com/office/drawing/2014/main" id="{6665BF40-7586-0646-A4E8-12CB669837D9}"/>
              </a:ext>
            </a:extLst>
          </p:cNvPr>
          <p:cNvSpPr>
            <a:spLocks/>
          </p:cNvSpPr>
          <p:nvPr/>
        </p:nvSpPr>
        <p:spPr bwMode="auto">
          <a:xfrm>
            <a:off x="5581650" y="3910806"/>
            <a:ext cx="436562" cy="384176"/>
          </a:xfrm>
          <a:custGeom>
            <a:avLst/>
            <a:gdLst/>
            <a:ahLst/>
            <a:cxnLst>
              <a:cxn ang="0">
                <a:pos x="0" y="0"/>
              </a:cxn>
              <a:cxn ang="0">
                <a:pos x="0" y="249"/>
              </a:cxn>
              <a:cxn ang="0">
                <a:pos x="269" y="249"/>
              </a:cxn>
              <a:cxn ang="0">
                <a:pos x="269" y="0"/>
              </a:cxn>
              <a:cxn ang="0">
                <a:pos x="0" y="0"/>
              </a:cxn>
              <a:cxn ang="0">
                <a:pos x="0" y="0"/>
              </a:cxn>
            </a:cxnLst>
            <a:rect l="0" t="0" r="r" b="b"/>
            <a:pathLst>
              <a:path w="269" h="249">
                <a:moveTo>
                  <a:pt x="0" y="0"/>
                </a:moveTo>
                <a:lnTo>
                  <a:pt x="0" y="249"/>
                </a:lnTo>
                <a:lnTo>
                  <a:pt x="269" y="249"/>
                </a:lnTo>
                <a:lnTo>
                  <a:pt x="269" y="0"/>
                </a:lnTo>
                <a:lnTo>
                  <a:pt x="0" y="0"/>
                </a:lnTo>
                <a:lnTo>
                  <a:pt x="0" y="0"/>
                </a:lnTo>
                <a:close/>
              </a:path>
            </a:pathLst>
          </a:custGeom>
          <a:solidFill>
            <a:srgbClr val="00B0F0"/>
          </a:solidFill>
          <a:ln w="9525">
            <a:solidFill>
              <a:srgbClr val="0000FF"/>
            </a:solidFill>
            <a:round/>
            <a:headEnd/>
            <a:tailEnd/>
          </a:ln>
        </p:spPr>
        <p:txBody>
          <a:bodyPr>
            <a:prstTxWarp prst="textNoShape">
              <a:avLst/>
            </a:prstTxWarp>
          </a:bodyPr>
          <a:lstStyle/>
          <a:p>
            <a:endParaRPr lang="es-ES_tradnl"/>
          </a:p>
        </p:txBody>
      </p:sp>
      <p:sp>
        <p:nvSpPr>
          <p:cNvPr id="90" name="Rectangle 53">
            <a:extLst>
              <a:ext uri="{FF2B5EF4-FFF2-40B4-BE49-F238E27FC236}">
                <a16:creationId xmlns:a16="http://schemas.microsoft.com/office/drawing/2014/main" id="{93798ACB-8CFA-3D47-8F50-148E09118C23}"/>
              </a:ext>
            </a:extLst>
          </p:cNvPr>
          <p:cNvSpPr>
            <a:spLocks noChangeArrowheads="1"/>
          </p:cNvSpPr>
          <p:nvPr/>
        </p:nvSpPr>
        <p:spPr bwMode="auto">
          <a:xfrm>
            <a:off x="5581650" y="4291807"/>
            <a:ext cx="436563" cy="407987"/>
          </a:xfrm>
          <a:prstGeom prst="rect">
            <a:avLst/>
          </a:prstGeom>
          <a:solidFill>
            <a:srgbClr val="00B0F0"/>
          </a:solidFill>
          <a:ln w="9525">
            <a:solidFill>
              <a:srgbClr val="0000FF"/>
            </a:solidFill>
            <a:miter lim="800000"/>
            <a:headEnd/>
            <a:tailEnd/>
          </a:ln>
        </p:spPr>
        <p:txBody>
          <a:bodyPr>
            <a:prstTxWarp prst="textNoShape">
              <a:avLst/>
            </a:prstTxWarp>
          </a:bodyPr>
          <a:lstStyle/>
          <a:p>
            <a:endParaRPr lang="es-ES_tradnl"/>
          </a:p>
        </p:txBody>
      </p:sp>
      <p:sp>
        <p:nvSpPr>
          <p:cNvPr id="91" name="Rectangle 57">
            <a:extLst>
              <a:ext uri="{FF2B5EF4-FFF2-40B4-BE49-F238E27FC236}">
                <a16:creationId xmlns:a16="http://schemas.microsoft.com/office/drawing/2014/main" id="{B4D27480-8FFC-6848-9080-62EABFF56332}"/>
              </a:ext>
            </a:extLst>
          </p:cNvPr>
          <p:cNvSpPr>
            <a:spLocks noChangeArrowheads="1"/>
          </p:cNvSpPr>
          <p:nvPr/>
        </p:nvSpPr>
        <p:spPr bwMode="auto">
          <a:xfrm>
            <a:off x="5581650" y="4687094"/>
            <a:ext cx="436563" cy="407988"/>
          </a:xfrm>
          <a:prstGeom prst="rect">
            <a:avLst/>
          </a:prstGeom>
          <a:solidFill>
            <a:srgbClr val="00B0F0"/>
          </a:solidFill>
          <a:ln w="9525">
            <a:solidFill>
              <a:srgbClr val="0000FF"/>
            </a:solidFill>
            <a:miter lim="800000"/>
            <a:headEnd/>
            <a:tailEnd/>
          </a:ln>
        </p:spPr>
        <p:txBody>
          <a:bodyPr>
            <a:prstTxWarp prst="textNoShape">
              <a:avLst/>
            </a:prstTxWarp>
          </a:bodyPr>
          <a:lstStyle/>
          <a:p>
            <a:endParaRPr lang="es-ES_tradnl"/>
          </a:p>
        </p:txBody>
      </p:sp>
      <p:sp>
        <p:nvSpPr>
          <p:cNvPr id="92" name="Rectangle 61">
            <a:extLst>
              <a:ext uri="{FF2B5EF4-FFF2-40B4-BE49-F238E27FC236}">
                <a16:creationId xmlns:a16="http://schemas.microsoft.com/office/drawing/2014/main" id="{3E2CD2E7-C4CB-9145-B67C-C1004CDF5BE0}"/>
              </a:ext>
            </a:extLst>
          </p:cNvPr>
          <p:cNvSpPr>
            <a:spLocks noChangeArrowheads="1"/>
          </p:cNvSpPr>
          <p:nvPr/>
        </p:nvSpPr>
        <p:spPr bwMode="auto">
          <a:xfrm>
            <a:off x="5581650" y="5080794"/>
            <a:ext cx="436563" cy="407988"/>
          </a:xfrm>
          <a:prstGeom prst="rect">
            <a:avLst/>
          </a:prstGeom>
          <a:solidFill>
            <a:srgbClr val="00B0F0"/>
          </a:solidFill>
          <a:ln w="9525">
            <a:solidFill>
              <a:srgbClr val="0000FF"/>
            </a:solidFill>
            <a:miter lim="800000"/>
            <a:headEnd/>
            <a:tailEnd/>
          </a:ln>
        </p:spPr>
        <p:txBody>
          <a:bodyPr>
            <a:prstTxWarp prst="textNoShape">
              <a:avLst/>
            </a:prstTxWarp>
          </a:bodyPr>
          <a:lstStyle/>
          <a:p>
            <a:endParaRPr lang="es-ES_tradnl"/>
          </a:p>
        </p:txBody>
      </p:sp>
      <p:sp>
        <p:nvSpPr>
          <p:cNvPr id="93" name="Rectangle 65">
            <a:extLst>
              <a:ext uri="{FF2B5EF4-FFF2-40B4-BE49-F238E27FC236}">
                <a16:creationId xmlns:a16="http://schemas.microsoft.com/office/drawing/2014/main" id="{96EABECD-2278-1243-8FB5-F39CB1E0B717}"/>
              </a:ext>
            </a:extLst>
          </p:cNvPr>
          <p:cNvSpPr>
            <a:spLocks noChangeArrowheads="1"/>
          </p:cNvSpPr>
          <p:nvPr/>
        </p:nvSpPr>
        <p:spPr bwMode="auto">
          <a:xfrm>
            <a:off x="5581650" y="5476083"/>
            <a:ext cx="436563" cy="393700"/>
          </a:xfrm>
          <a:prstGeom prst="rect">
            <a:avLst/>
          </a:prstGeom>
          <a:solidFill>
            <a:srgbClr val="00B0F0"/>
          </a:solidFill>
          <a:ln w="9525">
            <a:solidFill>
              <a:srgbClr val="0000FF"/>
            </a:solidFill>
            <a:miter lim="800000"/>
            <a:headEnd/>
            <a:tailEnd/>
          </a:ln>
        </p:spPr>
        <p:txBody>
          <a:bodyPr>
            <a:prstTxWarp prst="textNoShape">
              <a:avLst/>
            </a:prstTxWarp>
          </a:bodyPr>
          <a:lstStyle/>
          <a:p>
            <a:endParaRPr lang="es-ES_tradnl"/>
          </a:p>
        </p:txBody>
      </p:sp>
      <p:sp>
        <p:nvSpPr>
          <p:cNvPr id="101" name="Rectangle 41">
            <a:extLst>
              <a:ext uri="{FF2B5EF4-FFF2-40B4-BE49-F238E27FC236}">
                <a16:creationId xmlns:a16="http://schemas.microsoft.com/office/drawing/2014/main" id="{A3C33D2A-A593-1345-A0C3-424561A625AE}"/>
              </a:ext>
            </a:extLst>
          </p:cNvPr>
          <p:cNvSpPr>
            <a:spLocks noChangeArrowheads="1"/>
          </p:cNvSpPr>
          <p:nvPr/>
        </p:nvSpPr>
        <p:spPr bwMode="auto">
          <a:xfrm>
            <a:off x="2959100" y="4883944"/>
            <a:ext cx="436563" cy="407988"/>
          </a:xfrm>
          <a:prstGeom prst="rect">
            <a:avLst/>
          </a:prstGeom>
          <a:solidFill>
            <a:srgbClr val="00B0F0"/>
          </a:solidFill>
          <a:ln w="9525">
            <a:solidFill>
              <a:srgbClr val="0000FF"/>
            </a:solidFill>
            <a:miter lim="800000"/>
            <a:headEnd/>
            <a:tailEnd/>
          </a:ln>
        </p:spPr>
        <p:txBody>
          <a:bodyPr>
            <a:prstTxWarp prst="textNoShape">
              <a:avLst/>
            </a:prstTxWarp>
          </a:bodyPr>
          <a:lstStyle/>
          <a:p>
            <a:endParaRPr lang="es-ES_tradnl"/>
          </a:p>
        </p:txBody>
      </p:sp>
      <p:sp>
        <p:nvSpPr>
          <p:cNvPr id="102" name="Rectangle 45">
            <a:extLst>
              <a:ext uri="{FF2B5EF4-FFF2-40B4-BE49-F238E27FC236}">
                <a16:creationId xmlns:a16="http://schemas.microsoft.com/office/drawing/2014/main" id="{8EA6A65D-68AE-8144-BC48-7BDE2954A2AF}"/>
              </a:ext>
            </a:extLst>
          </p:cNvPr>
          <p:cNvSpPr>
            <a:spLocks noChangeArrowheads="1"/>
          </p:cNvSpPr>
          <p:nvPr/>
        </p:nvSpPr>
        <p:spPr bwMode="auto">
          <a:xfrm>
            <a:off x="3387725" y="4883944"/>
            <a:ext cx="436563" cy="407988"/>
          </a:xfrm>
          <a:prstGeom prst="rect">
            <a:avLst/>
          </a:prstGeom>
          <a:solidFill>
            <a:srgbClr val="00B0F0"/>
          </a:solidFill>
          <a:ln w="9525">
            <a:solidFill>
              <a:srgbClr val="0000FF"/>
            </a:solidFill>
            <a:miter lim="800000"/>
            <a:headEnd/>
            <a:tailEnd/>
          </a:ln>
        </p:spPr>
        <p:txBody>
          <a:bodyPr>
            <a:prstTxWarp prst="textNoShape">
              <a:avLst/>
            </a:prstTxWarp>
          </a:bodyPr>
          <a:lstStyle/>
          <a:p>
            <a:endParaRPr lang="es-ES_tradnl"/>
          </a:p>
        </p:txBody>
      </p:sp>
      <p:sp>
        <p:nvSpPr>
          <p:cNvPr id="103" name="Rectangle 49">
            <a:extLst>
              <a:ext uri="{FF2B5EF4-FFF2-40B4-BE49-F238E27FC236}">
                <a16:creationId xmlns:a16="http://schemas.microsoft.com/office/drawing/2014/main" id="{11DFAF88-2689-C147-9AC4-5A2DA56D055D}"/>
              </a:ext>
            </a:extLst>
          </p:cNvPr>
          <p:cNvSpPr>
            <a:spLocks noChangeArrowheads="1"/>
          </p:cNvSpPr>
          <p:nvPr/>
        </p:nvSpPr>
        <p:spPr bwMode="auto">
          <a:xfrm>
            <a:off x="3816350" y="4883944"/>
            <a:ext cx="428625" cy="407988"/>
          </a:xfrm>
          <a:prstGeom prst="rect">
            <a:avLst/>
          </a:prstGeom>
          <a:solidFill>
            <a:srgbClr val="00B0F0"/>
          </a:solidFill>
          <a:ln w="9525">
            <a:solidFill>
              <a:srgbClr val="0000FF"/>
            </a:solidFill>
            <a:miter lim="800000"/>
            <a:headEnd/>
            <a:tailEnd/>
          </a:ln>
        </p:spPr>
        <p:txBody>
          <a:bodyPr>
            <a:prstTxWarp prst="textNoShape">
              <a:avLst/>
            </a:prstTxWarp>
          </a:bodyPr>
          <a:lstStyle/>
          <a:p>
            <a:endParaRPr lang="es-ES_tradnl"/>
          </a:p>
        </p:txBody>
      </p:sp>
      <p:sp>
        <p:nvSpPr>
          <p:cNvPr id="260171" name="Freeform 75"/>
          <p:cNvSpPr>
            <a:spLocks/>
          </p:cNvSpPr>
          <p:nvPr/>
        </p:nvSpPr>
        <p:spPr bwMode="auto">
          <a:xfrm>
            <a:off x="2652713" y="4663282"/>
            <a:ext cx="4822825" cy="1262062"/>
          </a:xfrm>
          <a:custGeom>
            <a:avLst/>
            <a:gdLst/>
            <a:ahLst/>
            <a:cxnLst>
              <a:cxn ang="0">
                <a:pos x="0" y="327"/>
              </a:cxn>
              <a:cxn ang="0">
                <a:pos x="3250" y="0"/>
              </a:cxn>
            </a:cxnLst>
            <a:rect l="0" t="0" r="r" b="b"/>
            <a:pathLst>
              <a:path w="3250" h="795">
                <a:moveTo>
                  <a:pt x="0" y="327"/>
                </a:moveTo>
                <a:cubicBezTo>
                  <a:pt x="1000" y="795"/>
                  <a:pt x="2374" y="657"/>
                  <a:pt x="3250" y="0"/>
                </a:cubicBezTo>
              </a:path>
            </a:pathLst>
          </a:custGeom>
          <a:noFill/>
          <a:ln w="14288" cap="rnd">
            <a:solidFill>
              <a:srgbClr val="000000"/>
            </a:solidFill>
            <a:prstDash val="solid"/>
            <a:round/>
            <a:headEnd/>
            <a:tailEnd/>
          </a:ln>
        </p:spPr>
        <p:txBody>
          <a:bodyPr>
            <a:prstTxWarp prst="textNoShape">
              <a:avLst/>
            </a:prstTxWarp>
          </a:bodyPr>
          <a:lstStyle/>
          <a:p>
            <a:endParaRPr lang="es-ES_tradnl"/>
          </a:p>
        </p:txBody>
      </p:sp>
      <p:sp>
        <p:nvSpPr>
          <p:cNvPr id="99" name="Freeform 29">
            <a:extLst>
              <a:ext uri="{FF2B5EF4-FFF2-40B4-BE49-F238E27FC236}">
                <a16:creationId xmlns:a16="http://schemas.microsoft.com/office/drawing/2014/main" id="{098BB07C-FD8A-1446-9F1D-D15B3802BB84}"/>
              </a:ext>
            </a:extLst>
          </p:cNvPr>
          <p:cNvSpPr>
            <a:spLocks/>
          </p:cNvSpPr>
          <p:nvPr/>
        </p:nvSpPr>
        <p:spPr bwMode="auto">
          <a:xfrm>
            <a:off x="2101850" y="4885532"/>
            <a:ext cx="422275" cy="406400"/>
          </a:xfrm>
          <a:custGeom>
            <a:avLst/>
            <a:gdLst/>
            <a:ahLst/>
            <a:cxnLst>
              <a:cxn ang="0">
                <a:pos x="0" y="0"/>
              </a:cxn>
              <a:cxn ang="0">
                <a:pos x="0" y="250"/>
              </a:cxn>
              <a:cxn ang="0">
                <a:pos x="269" y="250"/>
              </a:cxn>
              <a:cxn ang="0">
                <a:pos x="269" y="0"/>
              </a:cxn>
              <a:cxn ang="0">
                <a:pos x="0" y="0"/>
              </a:cxn>
              <a:cxn ang="0">
                <a:pos x="0" y="0"/>
              </a:cxn>
            </a:cxnLst>
            <a:rect l="0" t="0" r="r" b="b"/>
            <a:pathLst>
              <a:path w="269" h="250">
                <a:moveTo>
                  <a:pt x="0" y="0"/>
                </a:moveTo>
                <a:lnTo>
                  <a:pt x="0" y="250"/>
                </a:lnTo>
                <a:lnTo>
                  <a:pt x="269" y="250"/>
                </a:lnTo>
                <a:lnTo>
                  <a:pt x="269" y="0"/>
                </a:lnTo>
                <a:lnTo>
                  <a:pt x="0" y="0"/>
                </a:lnTo>
                <a:lnTo>
                  <a:pt x="0" y="0"/>
                </a:lnTo>
                <a:close/>
              </a:path>
            </a:pathLst>
          </a:custGeom>
          <a:solidFill>
            <a:srgbClr val="00B0F0"/>
          </a:solidFill>
          <a:ln w="9525">
            <a:solidFill>
              <a:srgbClr val="0000FF"/>
            </a:solidFill>
            <a:round/>
            <a:headEnd/>
            <a:tailEnd/>
          </a:ln>
        </p:spPr>
        <p:txBody>
          <a:bodyPr>
            <a:prstTxWarp prst="textNoShape">
              <a:avLst/>
            </a:prstTxWarp>
          </a:bodyPr>
          <a:lstStyle/>
          <a:p>
            <a:endParaRPr lang="es-ES_tradnl"/>
          </a:p>
        </p:txBody>
      </p:sp>
      <p:sp>
        <p:nvSpPr>
          <p:cNvPr id="100" name="Rectangle 37">
            <a:extLst>
              <a:ext uri="{FF2B5EF4-FFF2-40B4-BE49-F238E27FC236}">
                <a16:creationId xmlns:a16="http://schemas.microsoft.com/office/drawing/2014/main" id="{C40D97B1-19C2-1B41-B815-162AD18BD406}"/>
              </a:ext>
            </a:extLst>
          </p:cNvPr>
          <p:cNvSpPr>
            <a:spLocks noChangeArrowheads="1"/>
          </p:cNvSpPr>
          <p:nvPr/>
        </p:nvSpPr>
        <p:spPr bwMode="auto">
          <a:xfrm>
            <a:off x="2524125" y="4883944"/>
            <a:ext cx="442913" cy="407988"/>
          </a:xfrm>
          <a:prstGeom prst="rect">
            <a:avLst/>
          </a:prstGeom>
          <a:solidFill>
            <a:srgbClr val="00B0F0"/>
          </a:solidFill>
          <a:ln w="9525">
            <a:solidFill>
              <a:srgbClr val="0000FF"/>
            </a:solidFill>
            <a:miter lim="800000"/>
            <a:headEnd/>
            <a:tailEnd/>
          </a:ln>
        </p:spPr>
        <p:txBody>
          <a:bodyPr>
            <a:prstTxWarp prst="textNoShape">
              <a:avLst/>
            </a:prstTxWarp>
          </a:bodyPr>
          <a:lstStyle/>
          <a:p>
            <a:endParaRPr lang="es-ES_tradnl"/>
          </a:p>
        </p:txBody>
      </p:sp>
    </p:spTree>
    <p:extLst>
      <p:ext uri="{BB962C8B-B14F-4D97-AF65-F5344CB8AC3E}">
        <p14:creationId xmlns:p14="http://schemas.microsoft.com/office/powerpoint/2010/main" val="12460240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4">
            <a:extLst>
              <a:ext uri="{FF2B5EF4-FFF2-40B4-BE49-F238E27FC236}">
                <a16:creationId xmlns:a16="http://schemas.microsoft.com/office/drawing/2014/main" id="{6C599EA8-303B-8F44-B67E-1E9A7D6B8361}"/>
              </a:ext>
            </a:extLst>
          </p:cNvPr>
          <p:cNvSpPr>
            <a:spLocks noGrp="1" noChangeArrowheads="1"/>
          </p:cNvSpPr>
          <p:nvPr>
            <p:ph type="ctrTitle"/>
          </p:nvPr>
        </p:nvSpPr>
        <p:spPr>
          <a:xfrm>
            <a:off x="366713" y="1747838"/>
            <a:ext cx="8428037" cy="995362"/>
          </a:xfrm>
        </p:spPr>
        <p:txBody>
          <a:bodyPr/>
          <a:lstStyle/>
          <a:p>
            <a:pPr algn="ctr" eaLnBrk="1" hangingPunct="1"/>
            <a:r>
              <a:rPr lang="en-US" altLang="en-US" dirty="0">
                <a:solidFill>
                  <a:srgbClr val="0070C0"/>
                </a:solidFill>
                <a:ea typeface="ＭＳ Ｐゴシック" panose="020B0600070205080204" pitchFamily="34" charset="-128"/>
              </a:rPr>
              <a:t>Atomic Operations</a:t>
            </a:r>
          </a:p>
        </p:txBody>
      </p:sp>
      <p:sp>
        <p:nvSpPr>
          <p:cNvPr id="81922" name="Rectangle 5">
            <a:extLst>
              <a:ext uri="{FF2B5EF4-FFF2-40B4-BE49-F238E27FC236}">
                <a16:creationId xmlns:a16="http://schemas.microsoft.com/office/drawing/2014/main" id="{EB66DB82-34C1-994A-A27C-C184C7C5BDDA}"/>
              </a:ext>
            </a:extLst>
          </p:cNvPr>
          <p:cNvSpPr>
            <a:spLocks noGrp="1" noChangeArrowheads="1"/>
          </p:cNvSpPr>
          <p:nvPr>
            <p:ph type="subTitle" idx="1"/>
          </p:nvPr>
        </p:nvSpPr>
        <p:spPr>
          <a:xfrm>
            <a:off x="304800" y="3581400"/>
            <a:ext cx="8458200" cy="2900363"/>
          </a:xfrm>
        </p:spPr>
        <p:txBody>
          <a:bodyPr/>
          <a:lstStyle/>
          <a:p>
            <a:pPr eaLnBrk="1" hangingPunct="1"/>
            <a:endParaRPr lang="en-US" altLang="en-US" i="1">
              <a:ea typeface="ＭＳ Ｐゴシック" panose="020B0600070205080204" pitchFamily="34" charset="-128"/>
            </a:endParaRPr>
          </a:p>
          <a:p>
            <a:pPr eaLnBrk="1" hangingPunct="1"/>
            <a:endParaRPr lang="en-US" altLang="en-US">
              <a:ea typeface="ＭＳ Ｐゴシック" panose="020B0600070205080204" pitchFamily="34" charset="-128"/>
            </a:endParaRPr>
          </a:p>
          <a:p>
            <a:pPr eaLnBrk="1" hangingPunct="1"/>
            <a:endParaRPr lang="en-US" altLang="en-US">
              <a:ea typeface="ＭＳ Ｐゴシック" panose="020B0600070205080204" pitchFamily="34" charset="-128"/>
            </a:endParaRPr>
          </a:p>
          <a:p>
            <a:pPr eaLnBrk="1" hangingPunct="1"/>
            <a:endParaRPr lang="en-US" altLang="en-US">
              <a:ea typeface="ＭＳ Ｐゴシック" panose="020B0600070205080204" pitchFamily="34" charset="-128"/>
            </a:endParaRPr>
          </a:p>
          <a:p>
            <a:pPr eaLnBrk="1" hangingPunct="1"/>
            <a:endParaRPr lang="en-US" altLang="en-US">
              <a:ea typeface="ＭＳ Ｐゴシック" panose="020B0600070205080204" pitchFamily="34" charset="-128"/>
            </a:endParaRPr>
          </a:p>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2481774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1520" y="14908"/>
            <a:ext cx="8496944" cy="893811"/>
          </a:xfrm>
        </p:spPr>
        <p:txBody>
          <a:bodyPr>
            <a:normAutofit/>
          </a:bodyPr>
          <a:lstStyle/>
          <a:p>
            <a:r>
              <a:rPr lang="en-US" dirty="0">
                <a:solidFill>
                  <a:srgbClr val="0070C0"/>
                </a:solidFill>
              </a:rPr>
              <a:t>Atomic Operations (I)</a:t>
            </a:r>
          </a:p>
        </p:txBody>
      </p:sp>
      <p:sp>
        <p:nvSpPr>
          <p:cNvPr id="3" name="Marcador de contenido 2"/>
          <p:cNvSpPr>
            <a:spLocks noGrp="1"/>
          </p:cNvSpPr>
          <p:nvPr>
            <p:ph idx="1"/>
          </p:nvPr>
        </p:nvSpPr>
        <p:spPr>
          <a:xfrm>
            <a:off x="251520" y="908720"/>
            <a:ext cx="8706296" cy="5472608"/>
          </a:xfrm>
        </p:spPr>
        <p:txBody>
          <a:bodyPr>
            <a:normAutofit/>
          </a:bodyPr>
          <a:lstStyle/>
          <a:p>
            <a:r>
              <a:rPr lang="en-US" sz="2400" dirty="0"/>
              <a:t>CUDA provides </a:t>
            </a:r>
            <a:r>
              <a:rPr lang="en-US" sz="2400" dirty="0">
                <a:solidFill>
                  <a:srgbClr val="00B050"/>
                </a:solidFill>
              </a:rPr>
              <a:t>atomic instructions</a:t>
            </a:r>
            <a:r>
              <a:rPr lang="en-US" sz="2400" dirty="0"/>
              <a:t> on shared memory and global memory</a:t>
            </a:r>
          </a:p>
          <a:p>
            <a:pPr lvl="1"/>
            <a:r>
              <a:rPr lang="en-US" dirty="0"/>
              <a:t>They perform </a:t>
            </a:r>
            <a:r>
              <a:rPr lang="en-US" dirty="0">
                <a:solidFill>
                  <a:srgbClr val="0070C0"/>
                </a:solidFill>
              </a:rPr>
              <a:t>read-modify-write </a:t>
            </a:r>
            <a:r>
              <a:rPr lang="en-US" dirty="0"/>
              <a:t>operations atomically</a:t>
            </a:r>
            <a:endParaRPr lang="en-US" sz="1200" dirty="0"/>
          </a:p>
          <a:p>
            <a:endParaRPr lang="en-US" sz="1800" dirty="0"/>
          </a:p>
          <a:p>
            <a:r>
              <a:rPr lang="en-US" sz="2400" dirty="0"/>
              <a:t>Arithmetic functions</a:t>
            </a:r>
          </a:p>
          <a:p>
            <a:pPr lvl="1"/>
            <a:r>
              <a:rPr lang="en-US" sz="2000" dirty="0"/>
              <a:t>Add, sub, max, min, </a:t>
            </a:r>
            <a:r>
              <a:rPr lang="en-US" sz="2000" dirty="0" err="1"/>
              <a:t>exch</a:t>
            </a:r>
            <a:r>
              <a:rPr lang="en-US" sz="2000" dirty="0"/>
              <a:t>, inc, dec, CAS</a:t>
            </a:r>
            <a:endParaRPr lang="en-US" sz="1953" dirty="0"/>
          </a:p>
          <a:p>
            <a:pPr lvl="1" algn="ctr">
              <a:buNone/>
            </a:pPr>
            <a:r>
              <a:rPr lang="en-US" sz="2000" dirty="0">
                <a:latin typeface="Courier"/>
                <a:cs typeface="Courier"/>
              </a:rPr>
              <a:t>int </a:t>
            </a:r>
            <a:r>
              <a:rPr lang="en-US" sz="2000" dirty="0" err="1">
                <a:latin typeface="Courier"/>
                <a:cs typeface="Courier"/>
              </a:rPr>
              <a:t>atomicAdd</a:t>
            </a:r>
            <a:r>
              <a:rPr lang="en-US" sz="2000" dirty="0">
                <a:latin typeface="Courier"/>
                <a:cs typeface="Courier"/>
              </a:rPr>
              <a:t>(int*, int);</a:t>
            </a:r>
          </a:p>
          <a:p>
            <a:pPr lvl="1">
              <a:buNone/>
            </a:pPr>
            <a:endParaRPr lang="en-US" sz="2353" dirty="0"/>
          </a:p>
          <a:p>
            <a:pPr lvl="1">
              <a:buNone/>
            </a:pPr>
            <a:endParaRPr lang="en-US" sz="2353" dirty="0"/>
          </a:p>
          <a:p>
            <a:r>
              <a:rPr lang="en-US" sz="2353" dirty="0"/>
              <a:t>Bitwise functions</a:t>
            </a:r>
          </a:p>
          <a:p>
            <a:pPr lvl="1"/>
            <a:r>
              <a:rPr lang="en-US" sz="1953" dirty="0"/>
              <a:t>And, or, </a:t>
            </a:r>
            <a:r>
              <a:rPr lang="en-US" sz="1953" dirty="0" err="1"/>
              <a:t>xor</a:t>
            </a:r>
            <a:endParaRPr lang="en-US" sz="1953" dirty="0"/>
          </a:p>
          <a:p>
            <a:pPr lvl="1"/>
            <a:endParaRPr lang="en-US" sz="1953" dirty="0"/>
          </a:p>
          <a:p>
            <a:r>
              <a:rPr lang="en-US" sz="2353" dirty="0"/>
              <a:t>Datatypes: int, </a:t>
            </a:r>
            <a:r>
              <a:rPr lang="en-US" sz="2353" dirty="0" err="1"/>
              <a:t>uint</a:t>
            </a:r>
            <a:r>
              <a:rPr lang="en-US" sz="2353" dirty="0"/>
              <a:t>, </a:t>
            </a:r>
            <a:r>
              <a:rPr lang="en-US" sz="2353" dirty="0" err="1"/>
              <a:t>ull</a:t>
            </a:r>
            <a:r>
              <a:rPr lang="en-US" sz="2353" dirty="0"/>
              <a:t>, float (half, single, double)*</a:t>
            </a:r>
          </a:p>
          <a:p>
            <a:pPr>
              <a:buNone/>
            </a:pPr>
            <a:endParaRPr lang="en-US" sz="2353" dirty="0"/>
          </a:p>
        </p:txBody>
      </p:sp>
      <p:sp>
        <p:nvSpPr>
          <p:cNvPr id="5" name="Slide Number Placeholder 3">
            <a:extLst>
              <a:ext uri="{FF2B5EF4-FFF2-40B4-BE49-F238E27FC236}">
                <a16:creationId xmlns:a16="http://schemas.microsoft.com/office/drawing/2014/main" id="{10CAF86E-3475-5F43-8E3F-81A2C7A28243}"/>
              </a:ext>
            </a:extLst>
          </p:cNvPr>
          <p:cNvSpPr>
            <a:spLocks noGrp="1"/>
          </p:cNvSpPr>
          <p:nvPr>
            <p:ph type="sldNum" sz="quarter" idx="11"/>
          </p:nvPr>
        </p:nvSpPr>
        <p:spPr>
          <a:xfrm>
            <a:off x="6553200" y="6243638"/>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5594703-842D-BE41-9AF0-496458107D79}" type="slidenum">
              <a:rPr kumimoji="0" lang="en-US" altLang="en-US" sz="1600" b="0" i="0" u="none" strike="noStrike" kern="1200" cap="none" spc="0" normalizeH="0" baseline="0" noProof="0" smtClean="0">
                <a:ln>
                  <a:noFill/>
                </a:ln>
                <a:solidFill>
                  <a:srgbClr val="000000"/>
                </a:solidFill>
                <a:effectLst/>
                <a:uLnTx/>
                <a:uFillTx/>
                <a:latin typeface="Garamond" panose="02020404030301010803" pitchFamily="18" charset="0"/>
                <a:ea typeface="ＭＳ Ｐゴシック"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en-US" altLang="en-US" sz="1600" b="0" i="0" u="none" strike="noStrike" kern="1200" cap="none" spc="0" normalizeH="0" baseline="0" noProof="0" dirty="0">
              <a:ln>
                <a:noFill/>
              </a:ln>
              <a:solidFill>
                <a:srgbClr val="000000"/>
              </a:solidFill>
              <a:effectLst/>
              <a:uLnTx/>
              <a:uFillTx/>
              <a:latin typeface="Garamond" panose="02020404030301010803" pitchFamily="18" charset="0"/>
              <a:ea typeface="ＭＳ Ｐゴシック" panose="020B0600070205080204" pitchFamily="34" charset="-128"/>
              <a:cs typeface="Arial" panose="020B0604020202020204" pitchFamily="34" charset="0"/>
            </a:endParaRPr>
          </a:p>
        </p:txBody>
      </p:sp>
      <p:sp>
        <p:nvSpPr>
          <p:cNvPr id="4" name="TextBox 3">
            <a:extLst>
              <a:ext uri="{FF2B5EF4-FFF2-40B4-BE49-F238E27FC236}">
                <a16:creationId xmlns:a16="http://schemas.microsoft.com/office/drawing/2014/main" id="{7064C80D-A5E2-884B-A4C4-857DF256DDD0}"/>
              </a:ext>
            </a:extLst>
          </p:cNvPr>
          <p:cNvSpPr txBox="1"/>
          <p:nvPr/>
        </p:nvSpPr>
        <p:spPr>
          <a:xfrm>
            <a:off x="3851920" y="3831431"/>
            <a:ext cx="1944215" cy="461665"/>
          </a:xfrm>
          <a:prstGeom prst="rect">
            <a:avLst/>
          </a:prstGeom>
          <a:noFill/>
        </p:spPr>
        <p:txBody>
          <a:bodyPr wrap="square" rtlCol="0">
            <a:spAutoFit/>
          </a:bodyPr>
          <a:lstStyle/>
          <a:p>
            <a:r>
              <a:rPr lang="en-CH" sz="1200" dirty="0">
                <a:solidFill>
                  <a:srgbClr val="0070C0"/>
                </a:solidFill>
              </a:rPr>
              <a:t>Pointer to shared memory or global memory</a:t>
            </a:r>
          </a:p>
        </p:txBody>
      </p:sp>
      <p:sp>
        <p:nvSpPr>
          <p:cNvPr id="6" name="TextBox 5">
            <a:extLst>
              <a:ext uri="{FF2B5EF4-FFF2-40B4-BE49-F238E27FC236}">
                <a16:creationId xmlns:a16="http://schemas.microsoft.com/office/drawing/2014/main" id="{94D3EEC6-2CA9-5B4E-8F9B-6AF110588640}"/>
              </a:ext>
            </a:extLst>
          </p:cNvPr>
          <p:cNvSpPr txBox="1"/>
          <p:nvPr/>
        </p:nvSpPr>
        <p:spPr>
          <a:xfrm>
            <a:off x="6228184" y="3933056"/>
            <a:ext cx="1944215" cy="276999"/>
          </a:xfrm>
          <a:prstGeom prst="rect">
            <a:avLst/>
          </a:prstGeom>
          <a:noFill/>
        </p:spPr>
        <p:txBody>
          <a:bodyPr wrap="square" rtlCol="0">
            <a:spAutoFit/>
          </a:bodyPr>
          <a:lstStyle/>
          <a:p>
            <a:r>
              <a:rPr lang="en-CH" sz="1200" dirty="0">
                <a:solidFill>
                  <a:srgbClr val="0070C0"/>
                </a:solidFill>
              </a:rPr>
              <a:t>Value to add</a:t>
            </a:r>
          </a:p>
        </p:txBody>
      </p:sp>
      <p:sp>
        <p:nvSpPr>
          <p:cNvPr id="7" name="TextBox 6">
            <a:extLst>
              <a:ext uri="{FF2B5EF4-FFF2-40B4-BE49-F238E27FC236}">
                <a16:creationId xmlns:a16="http://schemas.microsoft.com/office/drawing/2014/main" id="{0968CEC2-04F4-2945-8892-A026230C2264}"/>
              </a:ext>
            </a:extLst>
          </p:cNvPr>
          <p:cNvSpPr txBox="1"/>
          <p:nvPr/>
        </p:nvSpPr>
        <p:spPr>
          <a:xfrm>
            <a:off x="1547664" y="3933056"/>
            <a:ext cx="1944215" cy="276999"/>
          </a:xfrm>
          <a:prstGeom prst="rect">
            <a:avLst/>
          </a:prstGeom>
          <a:noFill/>
        </p:spPr>
        <p:txBody>
          <a:bodyPr wrap="square" rtlCol="0">
            <a:spAutoFit/>
          </a:bodyPr>
          <a:lstStyle/>
          <a:p>
            <a:r>
              <a:rPr lang="en-CH" sz="1200" dirty="0">
                <a:solidFill>
                  <a:srgbClr val="0070C0"/>
                </a:solidFill>
              </a:rPr>
              <a:t>Return value (old value)</a:t>
            </a:r>
          </a:p>
        </p:txBody>
      </p:sp>
      <p:cxnSp>
        <p:nvCxnSpPr>
          <p:cNvPr id="9" name="Straight Arrow Connector 8">
            <a:extLst>
              <a:ext uri="{FF2B5EF4-FFF2-40B4-BE49-F238E27FC236}">
                <a16:creationId xmlns:a16="http://schemas.microsoft.com/office/drawing/2014/main" id="{4C09634C-9415-A14C-A231-6CB6B6922208}"/>
              </a:ext>
            </a:extLst>
          </p:cNvPr>
          <p:cNvCxnSpPr>
            <a:cxnSpLocks/>
          </p:cNvCxnSpPr>
          <p:nvPr/>
        </p:nvCxnSpPr>
        <p:spPr>
          <a:xfrm flipV="1">
            <a:off x="2411760" y="3573016"/>
            <a:ext cx="654743" cy="360039"/>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8AF45B1-BACA-D042-A845-E514E74E1D80}"/>
              </a:ext>
            </a:extLst>
          </p:cNvPr>
          <p:cNvCxnSpPr>
            <a:cxnSpLocks/>
          </p:cNvCxnSpPr>
          <p:nvPr/>
        </p:nvCxnSpPr>
        <p:spPr>
          <a:xfrm flipH="1" flipV="1">
            <a:off x="6228184" y="3573016"/>
            <a:ext cx="536723" cy="389718"/>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5CB0D75-8DB6-FB4F-9C6A-8A5E1E507D1C}"/>
              </a:ext>
            </a:extLst>
          </p:cNvPr>
          <p:cNvCxnSpPr>
            <a:cxnSpLocks/>
          </p:cNvCxnSpPr>
          <p:nvPr/>
        </p:nvCxnSpPr>
        <p:spPr>
          <a:xfrm flipV="1">
            <a:off x="4824028" y="3573016"/>
            <a:ext cx="402715" cy="288032"/>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3CB21DC-A137-844E-8DD9-A16A71D7A419}"/>
              </a:ext>
            </a:extLst>
          </p:cNvPr>
          <p:cNvSpPr txBox="1"/>
          <p:nvPr/>
        </p:nvSpPr>
        <p:spPr>
          <a:xfrm>
            <a:off x="251520" y="6453336"/>
            <a:ext cx="7669087" cy="246221"/>
          </a:xfrm>
          <a:prstGeom prst="rect">
            <a:avLst/>
          </a:prstGeom>
          <a:noFill/>
        </p:spPr>
        <p:txBody>
          <a:bodyPr wrap="none" rtlCol="0">
            <a:spAutoFit/>
          </a:bodyPr>
          <a:lstStyle/>
          <a:p>
            <a:r>
              <a:rPr lang="en-US" sz="1000" dirty="0"/>
              <a:t>* Datatypes for different atomic operations in </a:t>
            </a:r>
            <a:r>
              <a:rPr lang="en-US" sz="1000" dirty="0">
                <a:solidFill>
                  <a:srgbClr val="0000FF"/>
                </a:solidFill>
                <a:hlinkClick r:id="rId3">
                  <a:extLst>
                    <a:ext uri="{A12FA001-AC4F-418D-AE19-62706E023703}">
                      <ahyp:hlinkClr xmlns:ahyp="http://schemas.microsoft.com/office/drawing/2018/hyperlinkcolor" val="tx"/>
                    </a:ext>
                  </a:extLst>
                </a:hlinkClick>
              </a:rPr>
              <a:t>https://docs.nvidia.com/cuda/cuda-c-programming-guide/index.html#atomic-functions</a:t>
            </a:r>
            <a:endParaRPr lang="en-US" sz="1000" dirty="0">
              <a:solidFill>
                <a:srgbClr val="0000FF"/>
              </a:solidFill>
            </a:endParaRPr>
          </a:p>
        </p:txBody>
      </p:sp>
    </p:spTree>
    <p:extLst>
      <p:ext uri="{BB962C8B-B14F-4D97-AF65-F5344CB8AC3E}">
        <p14:creationId xmlns:p14="http://schemas.microsoft.com/office/powerpoint/2010/main" val="2590097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4">
            <a:extLst>
              <a:ext uri="{FF2B5EF4-FFF2-40B4-BE49-F238E27FC236}">
                <a16:creationId xmlns:a16="http://schemas.microsoft.com/office/drawing/2014/main" id="{6C599EA8-303B-8F44-B67E-1E9A7D6B8361}"/>
              </a:ext>
            </a:extLst>
          </p:cNvPr>
          <p:cNvSpPr>
            <a:spLocks noGrp="1" noChangeArrowheads="1"/>
          </p:cNvSpPr>
          <p:nvPr>
            <p:ph type="ctrTitle"/>
          </p:nvPr>
        </p:nvSpPr>
        <p:spPr>
          <a:xfrm>
            <a:off x="467544" y="1124744"/>
            <a:ext cx="8208912" cy="2232248"/>
          </a:xfrm>
        </p:spPr>
        <p:txBody>
          <a:bodyPr/>
          <a:lstStyle/>
          <a:p>
            <a:pPr algn="ctr" eaLnBrk="1" hangingPunct="1"/>
            <a:r>
              <a:rPr lang="en-US" altLang="en-US" dirty="0">
                <a:solidFill>
                  <a:srgbClr val="0070C0"/>
                </a:solidFill>
                <a:ea typeface="ＭＳ Ｐゴシック" panose="020B0600070205080204" pitchFamily="34" charset="-128"/>
              </a:rPr>
              <a:t>Memory Access</a:t>
            </a:r>
          </a:p>
        </p:txBody>
      </p:sp>
      <p:sp>
        <p:nvSpPr>
          <p:cNvPr id="81922" name="Rectangle 5">
            <a:extLst>
              <a:ext uri="{FF2B5EF4-FFF2-40B4-BE49-F238E27FC236}">
                <a16:creationId xmlns:a16="http://schemas.microsoft.com/office/drawing/2014/main" id="{EB66DB82-34C1-994A-A27C-C184C7C5BDDA}"/>
              </a:ext>
            </a:extLst>
          </p:cNvPr>
          <p:cNvSpPr>
            <a:spLocks noGrp="1" noChangeArrowheads="1"/>
          </p:cNvSpPr>
          <p:nvPr>
            <p:ph type="subTitle" idx="1"/>
          </p:nvPr>
        </p:nvSpPr>
        <p:spPr>
          <a:xfrm>
            <a:off x="304800" y="3581400"/>
            <a:ext cx="8458200" cy="2900363"/>
          </a:xfrm>
        </p:spPr>
        <p:txBody>
          <a:bodyPr/>
          <a:lstStyle/>
          <a:p>
            <a:pPr eaLnBrk="1" hangingPunct="1"/>
            <a:endParaRPr lang="en-US" altLang="en-US" i="1">
              <a:ea typeface="ＭＳ Ｐゴシック" panose="020B0600070205080204" pitchFamily="34" charset="-128"/>
            </a:endParaRPr>
          </a:p>
          <a:p>
            <a:pPr eaLnBrk="1" hangingPunct="1"/>
            <a:endParaRPr lang="en-US" altLang="en-US">
              <a:ea typeface="ＭＳ Ｐゴシック" panose="020B0600070205080204" pitchFamily="34" charset="-128"/>
            </a:endParaRPr>
          </a:p>
          <a:p>
            <a:pPr eaLnBrk="1" hangingPunct="1"/>
            <a:endParaRPr lang="en-US" altLang="en-US">
              <a:ea typeface="ＭＳ Ｐゴシック" panose="020B0600070205080204" pitchFamily="34" charset="-128"/>
            </a:endParaRPr>
          </a:p>
          <a:p>
            <a:pPr eaLnBrk="1" hangingPunct="1"/>
            <a:endParaRPr lang="en-US" altLang="en-US">
              <a:ea typeface="ＭＳ Ｐゴシック" panose="020B0600070205080204" pitchFamily="34" charset="-128"/>
            </a:endParaRPr>
          </a:p>
          <a:p>
            <a:pPr eaLnBrk="1" hangingPunct="1"/>
            <a:endParaRPr lang="en-US" altLang="en-US">
              <a:ea typeface="ＭＳ Ｐゴシック" panose="020B0600070205080204" pitchFamily="34" charset="-128"/>
            </a:endParaRPr>
          </a:p>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29470639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51520" y="933757"/>
            <a:ext cx="8568952" cy="4525963"/>
          </a:xfrm>
        </p:spPr>
        <p:txBody>
          <a:bodyPr>
            <a:noAutofit/>
          </a:bodyPr>
          <a:lstStyle/>
          <a:p>
            <a:pPr>
              <a:spcAft>
                <a:spcPts val="600"/>
              </a:spcAft>
            </a:pPr>
            <a:r>
              <a:rPr lang="en-US" sz="2400" dirty="0"/>
              <a:t>Atomic operations serialize the execution if there are atomic conflicts</a:t>
            </a:r>
            <a:endParaRPr lang="en-US" sz="2000" dirty="0"/>
          </a:p>
        </p:txBody>
      </p:sp>
      <p:sp>
        <p:nvSpPr>
          <p:cNvPr id="10" name="Título 1"/>
          <p:cNvSpPr>
            <a:spLocks noGrp="1"/>
          </p:cNvSpPr>
          <p:nvPr>
            <p:ph type="title"/>
          </p:nvPr>
        </p:nvSpPr>
        <p:spPr>
          <a:xfrm>
            <a:off x="251520" y="-3010"/>
            <a:ext cx="8568952" cy="911729"/>
          </a:xfrm>
        </p:spPr>
        <p:txBody>
          <a:bodyPr>
            <a:normAutofit/>
          </a:bodyPr>
          <a:lstStyle/>
          <a:p>
            <a:r>
              <a:rPr lang="en-US" dirty="0">
                <a:solidFill>
                  <a:srgbClr val="0070C0"/>
                </a:solidFill>
              </a:rPr>
              <a:t>Atomic Operations (II)</a:t>
            </a:r>
          </a:p>
        </p:txBody>
      </p:sp>
      <p:pic>
        <p:nvPicPr>
          <p:cNvPr id="7" name="Imagen 6" descr="Atomics_th0.eps"/>
          <p:cNvPicPr>
            <a:picLocks noChangeAspect="1"/>
          </p:cNvPicPr>
          <p:nvPr/>
        </p:nvPicPr>
        <p:blipFill>
          <a:blip r:embed="rId3"/>
          <a:stretch>
            <a:fillRect/>
          </a:stretch>
        </p:blipFill>
        <p:spPr>
          <a:xfrm>
            <a:off x="6120292" y="3321223"/>
            <a:ext cx="139700" cy="622300"/>
          </a:xfrm>
          <a:prstGeom prst="rect">
            <a:avLst/>
          </a:prstGeom>
        </p:spPr>
      </p:pic>
      <p:pic>
        <p:nvPicPr>
          <p:cNvPr id="11" name="Imagen 10" descr="Atomics_th1.eps"/>
          <p:cNvPicPr>
            <a:picLocks noChangeAspect="1"/>
          </p:cNvPicPr>
          <p:nvPr/>
        </p:nvPicPr>
        <p:blipFill>
          <a:blip r:embed="rId4"/>
          <a:stretch>
            <a:fillRect/>
          </a:stretch>
        </p:blipFill>
        <p:spPr>
          <a:xfrm>
            <a:off x="6120292" y="2648123"/>
            <a:ext cx="127000" cy="622300"/>
          </a:xfrm>
          <a:prstGeom prst="rect">
            <a:avLst/>
          </a:prstGeom>
        </p:spPr>
      </p:pic>
      <p:grpSp>
        <p:nvGrpSpPr>
          <p:cNvPr id="2" name="Agrupar 24"/>
          <p:cNvGrpSpPr/>
          <p:nvPr/>
        </p:nvGrpSpPr>
        <p:grpSpPr>
          <a:xfrm>
            <a:off x="6335216" y="2648123"/>
            <a:ext cx="1828800" cy="1295400"/>
            <a:chOff x="4114800" y="1981200"/>
            <a:chExt cx="1828800" cy="1295400"/>
          </a:xfrm>
        </p:grpSpPr>
        <p:sp>
          <p:nvSpPr>
            <p:cNvPr id="14" name="CuadroTexto 13"/>
            <p:cNvSpPr txBox="1"/>
            <p:nvPr/>
          </p:nvSpPr>
          <p:spPr>
            <a:xfrm>
              <a:off x="4356100" y="2794198"/>
              <a:ext cx="1422400" cy="307777"/>
            </a:xfrm>
            <a:prstGeom prst="rect">
              <a:avLst/>
            </a:prstGeom>
            <a:noFill/>
            <a:ln w="28575" cap="flat" cmpd="sng" algn="ctr">
              <a:noFill/>
              <a:prstDash val="solid"/>
              <a:round/>
              <a:headEnd type="none" w="med" len="med"/>
              <a:tailEnd type="none" w="med" len="med"/>
            </a:ln>
          </p:spPr>
          <p:txBody>
            <a:bodyPr wrap="square" rtlCol="0">
              <a:spAutoFit/>
            </a:bodyPr>
            <a:lstStyle/>
            <a:p>
              <a:r>
                <a:rPr lang="es-ES_tradnl" sz="1400" i="1" dirty="0" err="1"/>
                <a:t>t</a:t>
              </a:r>
              <a:r>
                <a:rPr lang="es-ES_tradnl" sz="1400" i="1" baseline="-25000" dirty="0" err="1"/>
                <a:t>base</a:t>
              </a:r>
              <a:endParaRPr lang="es-ES_tradnl" sz="1400" i="1" baseline="-25000" dirty="0"/>
            </a:p>
          </p:txBody>
        </p:sp>
        <p:sp>
          <p:nvSpPr>
            <p:cNvPr id="15" name="Cerrar llave 14"/>
            <p:cNvSpPr/>
            <p:nvPr/>
          </p:nvSpPr>
          <p:spPr>
            <a:xfrm>
              <a:off x="4114800" y="2631000"/>
              <a:ext cx="304800" cy="645600"/>
            </a:xfrm>
            <a:prstGeom prst="rightBrace">
              <a:avLst>
                <a:gd name="adj1" fmla="val 4166"/>
                <a:gd name="adj2" fmla="val 48958"/>
              </a:avLst>
            </a:prstGeom>
            <a:ln>
              <a:solidFill>
                <a:srgbClr val="008000"/>
              </a:solidFill>
            </a:ln>
            <a:effectLst/>
          </p:spPr>
          <p:style>
            <a:lnRef idx="2">
              <a:schemeClr val="accent1"/>
            </a:lnRef>
            <a:fillRef idx="0">
              <a:schemeClr val="accent1"/>
            </a:fillRef>
            <a:effectRef idx="1">
              <a:schemeClr val="accent1"/>
            </a:effectRef>
            <a:fontRef idx="minor">
              <a:schemeClr val="tx1"/>
            </a:fontRef>
          </p:style>
          <p:txBody>
            <a:bodyPr anchor="t" anchorCtr="0"/>
            <a:lstStyle/>
            <a:p>
              <a:endParaRPr lang="es-ES_tradnl" dirty="0"/>
            </a:p>
          </p:txBody>
        </p:sp>
        <p:sp>
          <p:nvSpPr>
            <p:cNvPr id="16" name="CuadroTexto 15"/>
            <p:cNvSpPr txBox="1"/>
            <p:nvPr/>
          </p:nvSpPr>
          <p:spPr>
            <a:xfrm>
              <a:off x="4356100" y="2144398"/>
              <a:ext cx="1587500" cy="307777"/>
            </a:xfrm>
            <a:prstGeom prst="rect">
              <a:avLst/>
            </a:prstGeom>
            <a:noFill/>
            <a:ln w="28575" cap="flat" cmpd="sng" algn="ctr">
              <a:noFill/>
              <a:prstDash val="solid"/>
              <a:round/>
              <a:headEnd type="none" w="med" len="med"/>
              <a:tailEnd type="none" w="med" len="med"/>
            </a:ln>
          </p:spPr>
          <p:txBody>
            <a:bodyPr wrap="square" rtlCol="0">
              <a:spAutoFit/>
            </a:bodyPr>
            <a:lstStyle/>
            <a:p>
              <a:r>
                <a:rPr lang="es-ES_tradnl" sz="1400" i="1" dirty="0" err="1"/>
                <a:t>t</a:t>
              </a:r>
              <a:r>
                <a:rPr lang="es-ES_tradnl" sz="1400" i="1" baseline="-25000" dirty="0" err="1"/>
                <a:t>conflict</a:t>
              </a:r>
              <a:endParaRPr lang="es-ES_tradnl" sz="1400" i="1" baseline="-25000" dirty="0"/>
            </a:p>
          </p:txBody>
        </p:sp>
        <p:sp>
          <p:nvSpPr>
            <p:cNvPr id="17" name="Cerrar llave 16"/>
            <p:cNvSpPr/>
            <p:nvPr/>
          </p:nvSpPr>
          <p:spPr>
            <a:xfrm>
              <a:off x="4114800" y="1981200"/>
              <a:ext cx="304800" cy="645600"/>
            </a:xfrm>
            <a:prstGeom prst="rightBrace">
              <a:avLst>
                <a:gd name="adj1" fmla="val 4166"/>
                <a:gd name="adj2" fmla="val 48958"/>
              </a:avLst>
            </a:prstGeom>
            <a:ln>
              <a:solidFill>
                <a:srgbClr val="008000"/>
              </a:solidFill>
            </a:ln>
            <a:effectLst/>
          </p:spPr>
          <p:style>
            <a:lnRef idx="2">
              <a:schemeClr val="accent1"/>
            </a:lnRef>
            <a:fillRef idx="0">
              <a:schemeClr val="accent1"/>
            </a:fillRef>
            <a:effectRef idx="1">
              <a:schemeClr val="accent1"/>
            </a:effectRef>
            <a:fontRef idx="minor">
              <a:schemeClr val="tx1"/>
            </a:fontRef>
          </p:style>
          <p:txBody>
            <a:bodyPr anchor="t" anchorCtr="0"/>
            <a:lstStyle/>
            <a:p>
              <a:endParaRPr lang="es-ES_tradnl" dirty="0"/>
            </a:p>
          </p:txBody>
        </p:sp>
      </p:grpSp>
      <p:grpSp>
        <p:nvGrpSpPr>
          <p:cNvPr id="4" name="Agrupar 50"/>
          <p:cNvGrpSpPr/>
          <p:nvPr/>
        </p:nvGrpSpPr>
        <p:grpSpPr>
          <a:xfrm>
            <a:off x="4735016" y="2790800"/>
            <a:ext cx="3581400" cy="2435423"/>
            <a:chOff x="4495800" y="3352800"/>
            <a:chExt cx="3581400" cy="2435423"/>
          </a:xfrm>
        </p:grpSpPr>
        <p:pic>
          <p:nvPicPr>
            <p:cNvPr id="19" name="Imagen 18" descr="Atomics_posth01.eps"/>
            <p:cNvPicPr>
              <a:picLocks noChangeAspect="1"/>
            </p:cNvPicPr>
            <p:nvPr/>
          </p:nvPicPr>
          <p:blipFill>
            <a:blip r:embed="rId5"/>
            <a:stretch>
              <a:fillRect/>
            </a:stretch>
          </p:blipFill>
          <p:spPr>
            <a:xfrm>
              <a:off x="4495800" y="3352800"/>
              <a:ext cx="685800" cy="1064795"/>
            </a:xfrm>
            <a:prstGeom prst="rect">
              <a:avLst/>
            </a:prstGeom>
            <a:ln>
              <a:noFill/>
            </a:ln>
          </p:spPr>
        </p:pic>
        <p:grpSp>
          <p:nvGrpSpPr>
            <p:cNvPr id="5" name="Agrupar 26"/>
            <p:cNvGrpSpPr/>
            <p:nvPr/>
          </p:nvGrpSpPr>
          <p:grpSpPr>
            <a:xfrm>
              <a:off x="5346700" y="4505523"/>
              <a:ext cx="2730500" cy="1282700"/>
              <a:chOff x="3365500" y="3276600"/>
              <a:chExt cx="2730500" cy="1282700"/>
            </a:xfrm>
          </p:grpSpPr>
          <p:pic>
            <p:nvPicPr>
              <p:cNvPr id="21" name="Imagen 20" descr="Atomics_mempos.eps"/>
              <p:cNvPicPr>
                <a:picLocks noChangeAspect="1"/>
              </p:cNvPicPr>
              <p:nvPr/>
            </p:nvPicPr>
            <p:blipFill>
              <a:blip r:embed="rId6"/>
              <a:stretch>
                <a:fillRect/>
              </a:stretch>
            </p:blipFill>
            <p:spPr>
              <a:xfrm>
                <a:off x="3365500" y="3276600"/>
                <a:ext cx="2413000" cy="1282700"/>
              </a:xfrm>
              <a:prstGeom prst="rect">
                <a:avLst/>
              </a:prstGeom>
            </p:spPr>
          </p:pic>
          <p:sp>
            <p:nvSpPr>
              <p:cNvPr id="22" name="CuadroTexto 21"/>
              <p:cNvSpPr txBox="1"/>
              <p:nvPr/>
            </p:nvSpPr>
            <p:spPr>
              <a:xfrm>
                <a:off x="4357076" y="4248725"/>
                <a:ext cx="1738924" cy="307777"/>
              </a:xfrm>
              <a:prstGeom prst="rect">
                <a:avLst/>
              </a:prstGeom>
              <a:noFill/>
              <a:ln w="28575" cap="flat" cmpd="sng" algn="ctr">
                <a:noFill/>
                <a:prstDash val="solid"/>
                <a:round/>
                <a:headEnd type="none" w="med" len="med"/>
                <a:tailEnd type="none" w="med" len="med"/>
              </a:ln>
            </p:spPr>
            <p:txBody>
              <a:bodyPr wrap="square" rtlCol="0">
                <a:spAutoFit/>
              </a:bodyPr>
              <a:lstStyle/>
              <a:p>
                <a:r>
                  <a:rPr lang="es-ES_tradnl" sz="1400" dirty="0" err="1"/>
                  <a:t>Shared</a:t>
                </a:r>
                <a:r>
                  <a:rPr lang="es-ES_tradnl" sz="1400" dirty="0"/>
                  <a:t> </a:t>
                </a:r>
                <a:r>
                  <a:rPr lang="es-ES_tradnl" sz="1400" dirty="0" err="1"/>
                  <a:t>memory</a:t>
                </a:r>
                <a:endParaRPr lang="es-ES_tradnl" sz="1400" dirty="0"/>
              </a:p>
            </p:txBody>
          </p:sp>
        </p:grpSp>
      </p:grpSp>
      <p:grpSp>
        <p:nvGrpSpPr>
          <p:cNvPr id="6" name="Agrupar 49"/>
          <p:cNvGrpSpPr/>
          <p:nvPr/>
        </p:nvGrpSpPr>
        <p:grpSpPr>
          <a:xfrm>
            <a:off x="772616" y="2790800"/>
            <a:ext cx="3592414" cy="2438400"/>
            <a:chOff x="533400" y="3352800"/>
            <a:chExt cx="3592414" cy="2438400"/>
          </a:xfrm>
        </p:grpSpPr>
        <p:grpSp>
          <p:nvGrpSpPr>
            <p:cNvPr id="8" name="Agrupar 30"/>
            <p:cNvGrpSpPr/>
            <p:nvPr/>
          </p:nvGrpSpPr>
          <p:grpSpPr>
            <a:xfrm>
              <a:off x="1396290" y="4505523"/>
              <a:ext cx="2729524" cy="1285677"/>
              <a:chOff x="685800" y="4279900"/>
              <a:chExt cx="2729524" cy="1285677"/>
            </a:xfrm>
          </p:grpSpPr>
          <p:pic>
            <p:nvPicPr>
              <p:cNvPr id="26" name="Imagen 25" descr="Atomics_mempos02.eps"/>
              <p:cNvPicPr>
                <a:picLocks noChangeAspect="1"/>
              </p:cNvPicPr>
              <p:nvPr/>
            </p:nvPicPr>
            <p:blipFill>
              <a:blip r:embed="rId7"/>
              <a:stretch>
                <a:fillRect/>
              </a:stretch>
            </p:blipFill>
            <p:spPr>
              <a:xfrm>
                <a:off x="685800" y="4279900"/>
                <a:ext cx="2413000" cy="1282700"/>
              </a:xfrm>
              <a:prstGeom prst="rect">
                <a:avLst/>
              </a:prstGeom>
            </p:spPr>
          </p:pic>
          <p:sp>
            <p:nvSpPr>
              <p:cNvPr id="27" name="CuadroTexto 26"/>
              <p:cNvSpPr txBox="1"/>
              <p:nvPr/>
            </p:nvSpPr>
            <p:spPr>
              <a:xfrm>
                <a:off x="1676400" y="5257800"/>
                <a:ext cx="1738924" cy="307777"/>
              </a:xfrm>
              <a:prstGeom prst="rect">
                <a:avLst/>
              </a:prstGeom>
              <a:noFill/>
              <a:ln w="28575" cap="flat" cmpd="sng" algn="ctr">
                <a:noFill/>
                <a:prstDash val="solid"/>
                <a:round/>
                <a:headEnd type="none" w="med" len="med"/>
                <a:tailEnd type="none" w="med" len="med"/>
              </a:ln>
            </p:spPr>
            <p:txBody>
              <a:bodyPr wrap="square" rtlCol="0">
                <a:spAutoFit/>
              </a:bodyPr>
              <a:lstStyle/>
              <a:p>
                <a:r>
                  <a:rPr lang="es-ES_tradnl" sz="1400" dirty="0" err="1"/>
                  <a:t>Shared</a:t>
                </a:r>
                <a:r>
                  <a:rPr lang="es-ES_tradnl" sz="1400" dirty="0"/>
                  <a:t> </a:t>
                </a:r>
                <a:r>
                  <a:rPr lang="es-ES_tradnl" sz="1400" dirty="0" err="1"/>
                  <a:t>memory</a:t>
                </a:r>
                <a:endParaRPr lang="es-ES_tradnl" sz="1400" dirty="0"/>
              </a:p>
            </p:txBody>
          </p:sp>
        </p:grpSp>
        <p:pic>
          <p:nvPicPr>
            <p:cNvPr id="25" name="Imagen 24" descr="Atomics_bankth02.eps"/>
            <p:cNvPicPr>
              <a:picLocks noChangeAspect="1"/>
            </p:cNvPicPr>
            <p:nvPr/>
          </p:nvPicPr>
          <p:blipFill>
            <a:blip r:embed="rId8"/>
            <a:stretch>
              <a:fillRect/>
            </a:stretch>
          </p:blipFill>
          <p:spPr>
            <a:xfrm>
              <a:off x="533400" y="3352800"/>
              <a:ext cx="696814" cy="1081893"/>
            </a:xfrm>
            <a:prstGeom prst="rect">
              <a:avLst/>
            </a:prstGeom>
          </p:spPr>
        </p:pic>
      </p:grpSp>
      <p:grpSp>
        <p:nvGrpSpPr>
          <p:cNvPr id="9" name="Agrupar 37"/>
          <p:cNvGrpSpPr/>
          <p:nvPr/>
        </p:nvGrpSpPr>
        <p:grpSpPr>
          <a:xfrm>
            <a:off x="1687016" y="3334590"/>
            <a:ext cx="618835" cy="622300"/>
            <a:chOff x="1447800" y="3896590"/>
            <a:chExt cx="618835" cy="622300"/>
          </a:xfrm>
        </p:grpSpPr>
        <p:pic>
          <p:nvPicPr>
            <p:cNvPr id="29" name="Imagen 28" descr="Atomics_th0.eps"/>
            <p:cNvPicPr>
              <a:picLocks noChangeAspect="1"/>
            </p:cNvPicPr>
            <p:nvPr/>
          </p:nvPicPr>
          <p:blipFill>
            <a:blip r:embed="rId3"/>
            <a:stretch>
              <a:fillRect/>
            </a:stretch>
          </p:blipFill>
          <p:spPr>
            <a:xfrm>
              <a:off x="1447800" y="3896590"/>
              <a:ext cx="139700" cy="622300"/>
            </a:xfrm>
            <a:prstGeom prst="rect">
              <a:avLst/>
            </a:prstGeom>
          </p:spPr>
        </p:pic>
        <p:pic>
          <p:nvPicPr>
            <p:cNvPr id="30" name="Imagen 29" descr="Atomics_th1.eps"/>
            <p:cNvPicPr>
              <a:picLocks noChangeAspect="1"/>
            </p:cNvPicPr>
            <p:nvPr/>
          </p:nvPicPr>
          <p:blipFill>
            <a:blip r:embed="rId4"/>
            <a:stretch>
              <a:fillRect/>
            </a:stretch>
          </p:blipFill>
          <p:spPr>
            <a:xfrm>
              <a:off x="1939635" y="3896590"/>
              <a:ext cx="127000" cy="622300"/>
            </a:xfrm>
            <a:prstGeom prst="rect">
              <a:avLst/>
            </a:prstGeom>
          </p:spPr>
        </p:pic>
      </p:grpSp>
      <p:grpSp>
        <p:nvGrpSpPr>
          <p:cNvPr id="12" name="Agrupar 38"/>
          <p:cNvGrpSpPr/>
          <p:nvPr/>
        </p:nvGrpSpPr>
        <p:grpSpPr>
          <a:xfrm>
            <a:off x="2372816" y="3294180"/>
            <a:ext cx="1663700" cy="645600"/>
            <a:chOff x="2133600" y="3856180"/>
            <a:chExt cx="1663700" cy="645600"/>
          </a:xfrm>
        </p:grpSpPr>
        <p:sp>
          <p:nvSpPr>
            <p:cNvPr id="32" name="CuadroTexto 31"/>
            <p:cNvSpPr txBox="1"/>
            <p:nvPr/>
          </p:nvSpPr>
          <p:spPr>
            <a:xfrm>
              <a:off x="2374900" y="4019378"/>
              <a:ext cx="1422400" cy="307777"/>
            </a:xfrm>
            <a:prstGeom prst="rect">
              <a:avLst/>
            </a:prstGeom>
            <a:noFill/>
            <a:ln w="28575" cap="flat" cmpd="sng" algn="ctr">
              <a:noFill/>
              <a:prstDash val="solid"/>
              <a:round/>
              <a:headEnd type="none" w="med" len="med"/>
              <a:tailEnd type="none" w="med" len="med"/>
            </a:ln>
          </p:spPr>
          <p:txBody>
            <a:bodyPr wrap="square" rtlCol="0">
              <a:spAutoFit/>
            </a:bodyPr>
            <a:lstStyle/>
            <a:p>
              <a:r>
                <a:rPr lang="es-ES_tradnl" sz="1400" i="1" dirty="0" err="1"/>
                <a:t>t</a:t>
              </a:r>
              <a:r>
                <a:rPr lang="es-ES_tradnl" sz="1400" i="1" baseline="-25000" dirty="0" err="1"/>
                <a:t>base</a:t>
              </a:r>
              <a:endParaRPr lang="es-ES_tradnl" sz="1400" i="1" baseline="-25000" dirty="0"/>
            </a:p>
          </p:txBody>
        </p:sp>
        <p:sp>
          <p:nvSpPr>
            <p:cNvPr id="33" name="Cerrar llave 32"/>
            <p:cNvSpPr/>
            <p:nvPr/>
          </p:nvSpPr>
          <p:spPr>
            <a:xfrm>
              <a:off x="2133600" y="3856180"/>
              <a:ext cx="304800" cy="645600"/>
            </a:xfrm>
            <a:prstGeom prst="rightBrace">
              <a:avLst>
                <a:gd name="adj1" fmla="val 4166"/>
                <a:gd name="adj2" fmla="val 48958"/>
              </a:avLst>
            </a:prstGeom>
            <a:ln>
              <a:solidFill>
                <a:srgbClr val="008000"/>
              </a:solidFill>
            </a:ln>
            <a:effectLst/>
          </p:spPr>
          <p:style>
            <a:lnRef idx="2">
              <a:schemeClr val="accent1"/>
            </a:lnRef>
            <a:fillRef idx="0">
              <a:schemeClr val="accent1"/>
            </a:fillRef>
            <a:effectRef idx="1">
              <a:schemeClr val="accent1"/>
            </a:effectRef>
            <a:fontRef idx="minor">
              <a:schemeClr val="tx1"/>
            </a:fontRef>
          </p:style>
          <p:txBody>
            <a:bodyPr anchor="t" anchorCtr="0"/>
            <a:lstStyle/>
            <a:p>
              <a:endParaRPr lang="es-ES_tradnl" dirty="0"/>
            </a:p>
          </p:txBody>
        </p:sp>
      </p:grpSp>
      <p:grpSp>
        <p:nvGrpSpPr>
          <p:cNvPr id="18" name="Agrupar 31"/>
          <p:cNvGrpSpPr/>
          <p:nvPr/>
        </p:nvGrpSpPr>
        <p:grpSpPr>
          <a:xfrm>
            <a:off x="1698561" y="4559779"/>
            <a:ext cx="6185807" cy="653042"/>
            <a:chOff x="1459345" y="3863110"/>
            <a:chExt cx="6185807" cy="653042"/>
          </a:xfrm>
        </p:grpSpPr>
        <p:sp>
          <p:nvSpPr>
            <p:cNvPr id="35" name="CuadroTexto 34"/>
            <p:cNvSpPr txBox="1"/>
            <p:nvPr/>
          </p:nvSpPr>
          <p:spPr>
            <a:xfrm>
              <a:off x="1459345" y="3863110"/>
              <a:ext cx="2285290" cy="646331"/>
            </a:xfrm>
            <a:prstGeom prst="rect">
              <a:avLst/>
            </a:prstGeom>
            <a:solidFill>
              <a:schemeClr val="bg1"/>
            </a:solidFill>
            <a:ln w="28575" cap="flat" cmpd="sng" algn="ctr">
              <a:solidFill>
                <a:srgbClr val="008000"/>
              </a:solidFill>
              <a:prstDash val="solid"/>
              <a:round/>
              <a:headEnd type="none" w="med" len="med"/>
              <a:tailEnd type="none" w="med" len="med"/>
            </a:ln>
          </p:spPr>
          <p:txBody>
            <a:bodyPr wrap="square" rtlCol="0">
              <a:spAutoFit/>
            </a:bodyPr>
            <a:lstStyle/>
            <a:p>
              <a:pPr algn="ctr"/>
              <a:r>
                <a:rPr lang="es-ES_tradnl" dirty="0">
                  <a:solidFill>
                    <a:srgbClr val="008000"/>
                  </a:solidFill>
                </a:rPr>
                <a:t>No </a:t>
              </a:r>
              <a:r>
                <a:rPr lang="es-ES_tradnl" dirty="0" err="1">
                  <a:solidFill>
                    <a:srgbClr val="008000"/>
                  </a:solidFill>
                </a:rPr>
                <a:t>atomic</a:t>
              </a:r>
              <a:r>
                <a:rPr lang="es-ES_tradnl" dirty="0">
                  <a:solidFill>
                    <a:srgbClr val="008000"/>
                  </a:solidFill>
                </a:rPr>
                <a:t> </a:t>
              </a:r>
              <a:r>
                <a:rPr lang="es-ES_tradnl" dirty="0" err="1">
                  <a:solidFill>
                    <a:srgbClr val="008000"/>
                  </a:solidFill>
                </a:rPr>
                <a:t>conflict</a:t>
              </a:r>
              <a:r>
                <a:rPr lang="es-ES_tradnl" dirty="0">
                  <a:solidFill>
                    <a:srgbClr val="008000"/>
                  </a:solidFill>
                </a:rPr>
                <a:t> = </a:t>
              </a:r>
              <a:r>
                <a:rPr lang="es-ES_tradnl" dirty="0" err="1">
                  <a:solidFill>
                    <a:srgbClr val="008000"/>
                  </a:solidFill>
                </a:rPr>
                <a:t>concurrent</a:t>
              </a:r>
              <a:r>
                <a:rPr lang="es-ES_tradnl" dirty="0">
                  <a:solidFill>
                    <a:srgbClr val="008000"/>
                  </a:solidFill>
                </a:rPr>
                <a:t> </a:t>
              </a:r>
              <a:r>
                <a:rPr lang="es-ES_tradnl" dirty="0" err="1">
                  <a:solidFill>
                    <a:srgbClr val="008000"/>
                  </a:solidFill>
                </a:rPr>
                <a:t>updates</a:t>
              </a:r>
              <a:endParaRPr lang="es-ES_tradnl" dirty="0">
                <a:solidFill>
                  <a:srgbClr val="008000"/>
                </a:solidFill>
              </a:endParaRPr>
            </a:p>
          </p:txBody>
        </p:sp>
        <p:sp>
          <p:nvSpPr>
            <p:cNvPr id="36" name="CuadroTexto 35"/>
            <p:cNvSpPr txBox="1"/>
            <p:nvPr/>
          </p:nvSpPr>
          <p:spPr>
            <a:xfrm>
              <a:off x="5587752" y="3869821"/>
              <a:ext cx="2057400" cy="646331"/>
            </a:xfrm>
            <a:prstGeom prst="rect">
              <a:avLst/>
            </a:prstGeom>
            <a:solidFill>
              <a:schemeClr val="bg1"/>
            </a:solidFill>
            <a:ln w="28575" cap="flat" cmpd="sng" algn="ctr">
              <a:solidFill>
                <a:srgbClr val="FF0000"/>
              </a:solidFill>
              <a:prstDash val="solid"/>
              <a:round/>
              <a:headEnd type="none" w="med" len="med"/>
              <a:tailEnd type="none" w="med" len="med"/>
            </a:ln>
          </p:spPr>
          <p:txBody>
            <a:bodyPr wrap="square" rtlCol="0">
              <a:spAutoFit/>
            </a:bodyPr>
            <a:lstStyle/>
            <a:p>
              <a:pPr algn="ctr"/>
              <a:r>
                <a:rPr lang="es-ES_tradnl" dirty="0" err="1">
                  <a:solidFill>
                    <a:srgbClr val="FF0000"/>
                  </a:solidFill>
                </a:rPr>
                <a:t>Atomic</a:t>
              </a:r>
              <a:r>
                <a:rPr lang="es-ES_tradnl" dirty="0">
                  <a:solidFill>
                    <a:srgbClr val="FF0000"/>
                  </a:solidFill>
                </a:rPr>
                <a:t> </a:t>
              </a:r>
              <a:r>
                <a:rPr lang="es-ES_tradnl" dirty="0" err="1">
                  <a:solidFill>
                    <a:srgbClr val="FF0000"/>
                  </a:solidFill>
                </a:rPr>
                <a:t>conflict</a:t>
              </a:r>
              <a:r>
                <a:rPr lang="es-ES_tradnl" dirty="0">
                  <a:solidFill>
                    <a:srgbClr val="FF0000"/>
                  </a:solidFill>
                </a:rPr>
                <a:t> = </a:t>
              </a:r>
              <a:r>
                <a:rPr lang="es-ES_tradnl" dirty="0" err="1">
                  <a:solidFill>
                    <a:srgbClr val="FF0000"/>
                  </a:solidFill>
                </a:rPr>
                <a:t>serialized</a:t>
              </a:r>
              <a:r>
                <a:rPr lang="es-ES_tradnl" dirty="0">
                  <a:solidFill>
                    <a:srgbClr val="FF0000"/>
                  </a:solidFill>
                </a:rPr>
                <a:t> </a:t>
              </a:r>
              <a:r>
                <a:rPr lang="es-ES_tradnl" dirty="0" err="1">
                  <a:solidFill>
                    <a:srgbClr val="FF0000"/>
                  </a:solidFill>
                </a:rPr>
                <a:t>updates</a:t>
              </a:r>
              <a:endParaRPr lang="es-ES_tradnl" dirty="0">
                <a:solidFill>
                  <a:srgbClr val="FF0000"/>
                </a:solidFill>
              </a:endParaRPr>
            </a:p>
          </p:txBody>
        </p:sp>
      </p:grpSp>
      <p:sp>
        <p:nvSpPr>
          <p:cNvPr id="34" name="Slide Number Placeholder 3">
            <a:extLst>
              <a:ext uri="{FF2B5EF4-FFF2-40B4-BE49-F238E27FC236}">
                <a16:creationId xmlns:a16="http://schemas.microsoft.com/office/drawing/2014/main" id="{3BAFDAB2-7D95-EC48-926A-ACCBD4E78BC2}"/>
              </a:ext>
            </a:extLst>
          </p:cNvPr>
          <p:cNvSpPr>
            <a:spLocks noGrp="1"/>
          </p:cNvSpPr>
          <p:nvPr>
            <p:ph type="sldNum" sz="quarter" idx="11"/>
          </p:nvPr>
        </p:nvSpPr>
        <p:spPr>
          <a:xfrm>
            <a:off x="6553200" y="6243638"/>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5594703-842D-BE41-9AF0-496458107D79}" type="slidenum">
              <a:rPr kumimoji="0" lang="en-US" altLang="en-US" sz="1600" b="0" i="0" u="none" strike="noStrike" kern="1200" cap="none" spc="0" normalizeH="0" baseline="0" noProof="0" smtClean="0">
                <a:ln>
                  <a:noFill/>
                </a:ln>
                <a:solidFill>
                  <a:srgbClr val="000000"/>
                </a:solidFill>
                <a:effectLst/>
                <a:uLnTx/>
                <a:uFillTx/>
                <a:latin typeface="Garamond" panose="02020404030301010803" pitchFamily="18" charset="0"/>
                <a:ea typeface="ＭＳ Ｐゴシック"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0" lang="en-US" altLang="en-US" sz="1600" b="0" i="0" u="none" strike="noStrike" kern="1200" cap="none" spc="0" normalizeH="0" baseline="0" noProof="0" dirty="0">
              <a:ln>
                <a:noFill/>
              </a:ln>
              <a:solidFill>
                <a:srgbClr val="000000"/>
              </a:solidFill>
              <a:effectLst/>
              <a:uLnTx/>
              <a:uFillTx/>
              <a:latin typeface="Garamond" panose="02020404030301010803" pitchFamily="18"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2456236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1520" y="0"/>
            <a:ext cx="8568952" cy="908720"/>
          </a:xfrm>
        </p:spPr>
        <p:txBody>
          <a:bodyPr>
            <a:normAutofit/>
          </a:bodyPr>
          <a:lstStyle/>
          <a:p>
            <a:r>
              <a:rPr lang="en-US" dirty="0">
                <a:solidFill>
                  <a:srgbClr val="0070C0"/>
                </a:solidFill>
              </a:rPr>
              <a:t>Uses of Atomic Operations</a:t>
            </a:r>
          </a:p>
        </p:txBody>
      </p:sp>
      <p:sp>
        <p:nvSpPr>
          <p:cNvPr id="3" name="Marcador de contenido 2"/>
          <p:cNvSpPr>
            <a:spLocks noGrp="1"/>
          </p:cNvSpPr>
          <p:nvPr>
            <p:ph idx="1"/>
          </p:nvPr>
        </p:nvSpPr>
        <p:spPr>
          <a:xfrm>
            <a:off x="251520" y="908720"/>
            <a:ext cx="8568952" cy="5418856"/>
          </a:xfrm>
        </p:spPr>
        <p:txBody>
          <a:bodyPr>
            <a:normAutofit/>
          </a:bodyPr>
          <a:lstStyle/>
          <a:p>
            <a:r>
              <a:rPr lang="en-US" sz="2400" dirty="0">
                <a:solidFill>
                  <a:srgbClr val="0070C0"/>
                </a:solidFill>
              </a:rPr>
              <a:t>Computation</a:t>
            </a:r>
          </a:p>
          <a:p>
            <a:pPr lvl="1"/>
            <a:r>
              <a:rPr lang="en-US" sz="2000" dirty="0"/>
              <a:t>Atomics on an array that will be the output of the kernel</a:t>
            </a:r>
          </a:p>
          <a:p>
            <a:pPr lvl="1"/>
            <a:r>
              <a:rPr lang="en-US" sz="2000" dirty="0"/>
              <a:t>Example</a:t>
            </a:r>
          </a:p>
          <a:p>
            <a:pPr lvl="2"/>
            <a:r>
              <a:rPr lang="en-US" sz="1800" dirty="0"/>
              <a:t>Histogram, reduction</a:t>
            </a:r>
          </a:p>
          <a:p>
            <a:pPr lvl="2"/>
            <a:endParaRPr lang="en-US" sz="1800" dirty="0"/>
          </a:p>
          <a:p>
            <a:r>
              <a:rPr lang="en-US" sz="2400" dirty="0">
                <a:solidFill>
                  <a:srgbClr val="0070C0"/>
                </a:solidFill>
              </a:rPr>
              <a:t>Synchronization</a:t>
            </a:r>
          </a:p>
          <a:p>
            <a:pPr lvl="1"/>
            <a:r>
              <a:rPr lang="en-US" sz="2000" dirty="0"/>
              <a:t>Atomics on memory locations that are used for synchronization or coordination</a:t>
            </a:r>
          </a:p>
          <a:p>
            <a:pPr lvl="1"/>
            <a:r>
              <a:rPr lang="en-US" sz="2000" dirty="0"/>
              <a:t>Example</a:t>
            </a:r>
          </a:p>
          <a:p>
            <a:pPr lvl="2"/>
            <a:r>
              <a:rPr lang="en-US" sz="1800" dirty="0"/>
              <a:t>Counters, locks, flags…</a:t>
            </a:r>
          </a:p>
          <a:p>
            <a:endParaRPr lang="en-US" sz="2353" dirty="0"/>
          </a:p>
          <a:p>
            <a:r>
              <a:rPr lang="en-US" sz="2353" dirty="0"/>
              <a:t>Use them to prevent </a:t>
            </a:r>
            <a:r>
              <a:rPr lang="en-US" sz="2353" dirty="0">
                <a:solidFill>
                  <a:srgbClr val="C00000"/>
                </a:solidFill>
              </a:rPr>
              <a:t>data races </a:t>
            </a:r>
            <a:r>
              <a:rPr lang="en-US" sz="2353" dirty="0"/>
              <a:t>when more than one thread need to update the same memory location</a:t>
            </a:r>
          </a:p>
          <a:p>
            <a:endParaRPr lang="en-US" sz="2353" dirty="0"/>
          </a:p>
          <a:p>
            <a:pPr>
              <a:buNone/>
            </a:pPr>
            <a:endParaRPr lang="en-US" sz="2353" dirty="0"/>
          </a:p>
        </p:txBody>
      </p:sp>
      <p:sp>
        <p:nvSpPr>
          <p:cNvPr id="5" name="Slide Number Placeholder 3">
            <a:extLst>
              <a:ext uri="{FF2B5EF4-FFF2-40B4-BE49-F238E27FC236}">
                <a16:creationId xmlns:a16="http://schemas.microsoft.com/office/drawing/2014/main" id="{23B3B672-FA7F-0442-AF8B-4E3E912C955C}"/>
              </a:ext>
            </a:extLst>
          </p:cNvPr>
          <p:cNvSpPr>
            <a:spLocks noGrp="1"/>
          </p:cNvSpPr>
          <p:nvPr>
            <p:ph type="sldNum" sz="quarter" idx="11"/>
          </p:nvPr>
        </p:nvSpPr>
        <p:spPr>
          <a:xfrm>
            <a:off x="6553200" y="6243638"/>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5594703-842D-BE41-9AF0-496458107D79}" type="slidenum">
              <a:rPr kumimoji="0" lang="en-US" altLang="en-US" sz="1600" b="0" i="0" u="none" strike="noStrike" kern="1200" cap="none" spc="0" normalizeH="0" baseline="0" noProof="0" smtClean="0">
                <a:ln>
                  <a:noFill/>
                </a:ln>
                <a:solidFill>
                  <a:srgbClr val="000000"/>
                </a:solidFill>
                <a:effectLst/>
                <a:uLnTx/>
                <a:uFillTx/>
                <a:latin typeface="Garamond" panose="02020404030301010803" pitchFamily="18" charset="0"/>
                <a:ea typeface="ＭＳ Ｐゴシック"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en-US" altLang="en-US" sz="1600" b="0" i="0" u="none" strike="noStrike" kern="1200" cap="none" spc="0" normalizeH="0" baseline="0" noProof="0" dirty="0">
              <a:ln>
                <a:noFill/>
              </a:ln>
              <a:solidFill>
                <a:srgbClr val="000000"/>
              </a:solidFill>
              <a:effectLst/>
              <a:uLnTx/>
              <a:uFillTx/>
              <a:latin typeface="Garamond" panose="02020404030301010803" pitchFamily="18"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619713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53981" y="908720"/>
            <a:ext cx="8566491" cy="4756150"/>
          </a:xfrm>
        </p:spPr>
        <p:txBody>
          <a:bodyPr>
            <a:normAutofit/>
          </a:bodyPr>
          <a:lstStyle/>
          <a:p>
            <a:pPr marL="342900" lvl="1" indent="-342900">
              <a:spcAft>
                <a:spcPts val="600"/>
              </a:spcAft>
              <a:buClr>
                <a:schemeClr val="accent1"/>
              </a:buClr>
              <a:buSzPct val="65000"/>
              <a:buFont typeface="Wingdings" pitchFamily="2" charset="2"/>
              <a:buChar char="n"/>
            </a:pPr>
            <a:r>
              <a:rPr lang="en-US" sz="2400" dirty="0">
                <a:ea typeface="+mn-ea"/>
                <a:cs typeface="+mn-cs"/>
              </a:rPr>
              <a:t>Histograms are widely used in </a:t>
            </a:r>
            <a:r>
              <a:rPr lang="en-US" sz="2400" dirty="0">
                <a:solidFill>
                  <a:srgbClr val="00B050"/>
                </a:solidFill>
                <a:ea typeface="+mn-ea"/>
                <a:cs typeface="+mn-cs"/>
              </a:rPr>
              <a:t>image processing</a:t>
            </a:r>
          </a:p>
          <a:p>
            <a:pPr lvl="1"/>
            <a:r>
              <a:rPr lang="en-US" sz="2000" dirty="0"/>
              <a:t>Some </a:t>
            </a:r>
            <a:r>
              <a:rPr lang="en-US" sz="2000" dirty="0">
                <a:solidFill>
                  <a:srgbClr val="0070C0"/>
                </a:solidFill>
              </a:rPr>
              <a:t>computation before voting </a:t>
            </a:r>
            <a:r>
              <a:rPr lang="en-US" sz="2000" dirty="0"/>
              <a:t>in the histogram may be needed</a:t>
            </a:r>
          </a:p>
          <a:p>
            <a:pPr marL="695325" lvl="2" indent="-342900">
              <a:spcAft>
                <a:spcPts val="600"/>
              </a:spcAft>
            </a:pPr>
            <a:endParaRPr lang="en-US" dirty="0">
              <a:ea typeface="+mn-ea"/>
              <a:cs typeface="+mn-cs"/>
            </a:endParaRPr>
          </a:p>
          <a:p>
            <a:pPr marL="695325" lvl="2" indent="-342900">
              <a:spcAft>
                <a:spcPts val="600"/>
              </a:spcAft>
            </a:pPr>
            <a:endParaRPr lang="en-US" dirty="0">
              <a:ea typeface="+mn-ea"/>
              <a:cs typeface="+mn-cs"/>
            </a:endParaRPr>
          </a:p>
          <a:p>
            <a:pPr marL="695325" lvl="2" indent="-342900">
              <a:spcAft>
                <a:spcPts val="600"/>
              </a:spcAft>
            </a:pPr>
            <a:endParaRPr lang="en-US" dirty="0">
              <a:ea typeface="+mn-ea"/>
              <a:cs typeface="+mn-cs"/>
            </a:endParaRPr>
          </a:p>
          <a:p>
            <a:pPr lvl="1"/>
            <a:r>
              <a:rPr lang="en-US" sz="2000" dirty="0"/>
              <a:t>Parallel threads frequently incur </a:t>
            </a:r>
            <a:r>
              <a:rPr lang="en-US" sz="2000" dirty="0">
                <a:solidFill>
                  <a:srgbClr val="C00000"/>
                </a:solidFill>
              </a:rPr>
              <a:t>atomic conflicts </a:t>
            </a:r>
            <a:r>
              <a:rPr lang="en-US" sz="2000" dirty="0"/>
              <a:t>in image histogram computation</a:t>
            </a:r>
          </a:p>
          <a:p>
            <a:pPr marL="0" lvl="1" indent="0">
              <a:spcAft>
                <a:spcPts val="600"/>
              </a:spcAft>
              <a:buNone/>
            </a:pPr>
            <a:endParaRPr lang="en-US" sz="2400" dirty="0"/>
          </a:p>
        </p:txBody>
      </p:sp>
      <p:sp>
        <p:nvSpPr>
          <p:cNvPr id="7" name="Text Box 2"/>
          <p:cNvSpPr txBox="1">
            <a:spLocks noChangeArrowheads="1"/>
          </p:cNvSpPr>
          <p:nvPr/>
        </p:nvSpPr>
        <p:spPr bwMode="auto">
          <a:xfrm>
            <a:off x="457200" y="1897228"/>
            <a:ext cx="8244000" cy="1171732"/>
          </a:xfrm>
          <a:prstGeom prst="rect">
            <a:avLst/>
          </a:prstGeom>
          <a:solidFill>
            <a:schemeClr val="bg1">
              <a:lumMod val="95000"/>
            </a:schemeClr>
          </a:solidFill>
          <a:ln w="12700">
            <a:noFill/>
            <a:round/>
            <a:headEnd/>
            <a:tailEnd/>
          </a:ln>
          <a:effectLst/>
        </p:spPr>
        <p:txBody>
          <a:bodyPr lIns="90000" tIns="46800" rIns="90000" bIns="46800">
            <a:prstTxWarp prst="textNoShape">
              <a:avLst/>
            </a:prstTxWarp>
            <a:spAutoFit/>
          </a:bodyPr>
          <a:lstStyle/>
          <a:p>
            <a:pPr marL="0" marR="0" lvl="0" indent="0" algn="l" defTabSz="449263" rtl="0" eaLnBrk="1" fontAlgn="auto" latinLnBrk="0" hangingPunct="1">
              <a:lnSpc>
                <a:spcPct val="100000"/>
              </a:lnSpc>
              <a:spcBef>
                <a:spcPts val="0"/>
              </a:spcBef>
              <a:spcAft>
                <a:spcPts val="0"/>
              </a:spcAft>
              <a:buClr>
                <a:srgbClr val="000000"/>
              </a:buClr>
              <a:buSzPct val="100000"/>
              <a:buFont typeface="Arial" pitchFamily="-111"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sz="1400" b="0" i="0" u="none" strike="noStrike" kern="1200" cap="none" spc="0" normalizeH="0" baseline="0" noProof="0" dirty="0">
                <a:ln>
                  <a:noFill/>
                </a:ln>
                <a:solidFill>
                  <a:srgbClr val="000000"/>
                </a:solidFill>
                <a:effectLst/>
                <a:uLnTx/>
                <a:uFillTx/>
                <a:latin typeface="Courier"/>
                <a:ea typeface="Arial" pitchFamily="-111" charset="0"/>
                <a:cs typeface="Courier"/>
              </a:rPr>
              <a:t>For (each pixel </a:t>
            </a:r>
            <a:r>
              <a:rPr kumimoji="0" lang="en-US" sz="1400" b="0" i="0" u="none" strike="noStrike" kern="1200" cap="none" spc="0" normalizeH="0" baseline="0" noProof="0" dirty="0" err="1">
                <a:ln>
                  <a:noFill/>
                </a:ln>
                <a:solidFill>
                  <a:srgbClr val="000000"/>
                </a:solidFill>
                <a:effectLst/>
                <a:uLnTx/>
                <a:uFillTx/>
                <a:latin typeface="Courier"/>
                <a:ea typeface="Arial" pitchFamily="-111" charset="0"/>
                <a:cs typeface="Courier"/>
              </a:rPr>
              <a:t>i</a:t>
            </a:r>
            <a:r>
              <a:rPr kumimoji="0" lang="en-US" sz="1400" b="0" i="0" u="none" strike="noStrike" kern="1200" cap="none" spc="0" normalizeH="0" baseline="0" noProof="0" dirty="0">
                <a:ln>
                  <a:noFill/>
                </a:ln>
                <a:solidFill>
                  <a:srgbClr val="000000"/>
                </a:solidFill>
                <a:effectLst/>
                <a:uLnTx/>
                <a:uFillTx/>
                <a:latin typeface="Courier"/>
                <a:ea typeface="Arial" pitchFamily="-111" charset="0"/>
                <a:cs typeface="Courier"/>
              </a:rPr>
              <a:t> in image I){</a:t>
            </a:r>
          </a:p>
          <a:p>
            <a:pPr marL="457200" marR="0" lvl="1" indent="0" algn="l" defTabSz="449263" rtl="0" eaLnBrk="1" fontAlgn="auto" latinLnBrk="0" hangingPunct="1">
              <a:lnSpc>
                <a:spcPct val="100000"/>
              </a:lnSpc>
              <a:spcBef>
                <a:spcPts val="0"/>
              </a:spcBef>
              <a:spcAft>
                <a:spcPts val="0"/>
              </a:spcAft>
              <a:buClr>
                <a:srgbClr val="000000"/>
              </a:buClr>
              <a:buSzPct val="100000"/>
              <a:buFont typeface="Arial" pitchFamily="-111"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sz="1400" b="0" i="0" u="none" strike="noStrike" kern="1200" cap="none" spc="0" normalizeH="0" baseline="0" noProof="0" dirty="0">
                <a:ln>
                  <a:noFill/>
                </a:ln>
                <a:solidFill>
                  <a:srgbClr val="000000"/>
                </a:solidFill>
                <a:effectLst/>
                <a:uLnTx/>
                <a:uFillTx/>
                <a:latin typeface="Courier"/>
                <a:ea typeface="Arial" pitchFamily="-111" charset="0"/>
                <a:cs typeface="Courier"/>
              </a:rPr>
              <a:t>Pixel = </a:t>
            </a:r>
            <a:r>
              <a:rPr kumimoji="0" lang="en-US" sz="1400" b="0" i="0" u="none" strike="noStrike" kern="1200" cap="none" spc="0" normalizeH="0" baseline="0" noProof="0" dirty="0" err="1">
                <a:ln>
                  <a:noFill/>
                </a:ln>
                <a:solidFill>
                  <a:srgbClr val="000000"/>
                </a:solidFill>
                <a:effectLst/>
                <a:uLnTx/>
                <a:uFillTx/>
                <a:latin typeface="Courier"/>
                <a:ea typeface="Arial" pitchFamily="-111" charset="0"/>
                <a:cs typeface="Courier"/>
              </a:rPr>
              <a:t>I[i</a:t>
            </a:r>
            <a:r>
              <a:rPr kumimoji="0" lang="en-US" sz="1400" b="0" i="0" u="none" strike="noStrike" kern="1200" cap="none" spc="0" normalizeH="0" baseline="0" noProof="0" dirty="0">
                <a:ln>
                  <a:noFill/>
                </a:ln>
                <a:solidFill>
                  <a:srgbClr val="000000"/>
                </a:solidFill>
                <a:effectLst/>
                <a:uLnTx/>
                <a:uFillTx/>
                <a:latin typeface="Courier"/>
                <a:ea typeface="Arial" pitchFamily="-111" charset="0"/>
                <a:cs typeface="Courier"/>
              </a:rPr>
              <a:t>]			</a:t>
            </a:r>
            <a:r>
              <a:rPr kumimoji="0" lang="en-US" sz="1400" b="0" i="0" u="none" strike="noStrike" kern="1200" cap="none" spc="0" normalizeH="0" baseline="0" noProof="0" dirty="0">
                <a:ln>
                  <a:noFill/>
                </a:ln>
                <a:solidFill>
                  <a:srgbClr val="FFFFFF">
                    <a:lumMod val="50000"/>
                  </a:srgbClr>
                </a:solidFill>
                <a:effectLst/>
                <a:uLnTx/>
                <a:uFillTx/>
                <a:latin typeface="Courier"/>
                <a:ea typeface="Arial" pitchFamily="-111" charset="0"/>
                <a:cs typeface="Courier"/>
              </a:rPr>
              <a:t>// Read pixel</a:t>
            </a:r>
          </a:p>
          <a:p>
            <a:pPr marL="457200" marR="0" lvl="1" indent="0" algn="l" defTabSz="449263" rtl="0" eaLnBrk="1" fontAlgn="auto" latinLnBrk="0" hangingPunct="1">
              <a:lnSpc>
                <a:spcPct val="100000"/>
              </a:lnSpc>
              <a:spcBef>
                <a:spcPts val="0"/>
              </a:spcBef>
              <a:spcAft>
                <a:spcPts val="0"/>
              </a:spcAft>
              <a:buClr>
                <a:srgbClr val="000000"/>
              </a:buClr>
              <a:buSzPct val="100000"/>
              <a:buFont typeface="Arial" pitchFamily="-111"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sz="1400" b="0" i="0" u="none" strike="noStrike" kern="1200" cap="none" spc="0" normalizeH="0" baseline="0" noProof="0" dirty="0">
                <a:ln>
                  <a:noFill/>
                </a:ln>
                <a:solidFill>
                  <a:srgbClr val="000000"/>
                </a:solidFill>
                <a:effectLst/>
                <a:uLnTx/>
                <a:uFillTx/>
                <a:latin typeface="Courier"/>
                <a:ea typeface="Arial" pitchFamily="-111" charset="0"/>
                <a:cs typeface="Courier"/>
              </a:rPr>
              <a:t>Pixel’ = </a:t>
            </a:r>
            <a:r>
              <a:rPr kumimoji="0" lang="en-US" sz="1400" b="0" i="0" u="none" strike="noStrike" kern="1200" cap="none" spc="0" normalizeH="0" baseline="0" noProof="0" dirty="0" err="1">
                <a:ln>
                  <a:noFill/>
                </a:ln>
                <a:solidFill>
                  <a:srgbClr val="0070C0"/>
                </a:solidFill>
                <a:effectLst/>
                <a:uLnTx/>
                <a:uFillTx/>
                <a:latin typeface="Courier"/>
                <a:ea typeface="Arial" pitchFamily="-111" charset="0"/>
                <a:cs typeface="Courier"/>
              </a:rPr>
              <a:t>Computation(Pixel</a:t>
            </a:r>
            <a:r>
              <a:rPr kumimoji="0" lang="en-US" sz="1400" b="0" i="0" u="none" strike="noStrike" kern="1200" cap="none" spc="0" normalizeH="0" baseline="0" noProof="0" dirty="0">
                <a:ln>
                  <a:noFill/>
                </a:ln>
                <a:solidFill>
                  <a:srgbClr val="0070C0"/>
                </a:solidFill>
                <a:effectLst/>
                <a:uLnTx/>
                <a:uFillTx/>
                <a:latin typeface="Courier"/>
                <a:ea typeface="Arial" pitchFamily="-111" charset="0"/>
                <a:cs typeface="Courier"/>
              </a:rPr>
              <a:t>)</a:t>
            </a:r>
            <a:r>
              <a:rPr kumimoji="0" lang="en-US" sz="1400" b="0" i="0" u="none" strike="noStrike" kern="1200" cap="none" spc="0" normalizeH="0" baseline="0" noProof="0" dirty="0">
                <a:ln>
                  <a:noFill/>
                </a:ln>
                <a:solidFill>
                  <a:srgbClr val="000000"/>
                </a:solidFill>
                <a:effectLst/>
                <a:uLnTx/>
                <a:uFillTx/>
                <a:latin typeface="Courier"/>
                <a:ea typeface="Arial" pitchFamily="-111" charset="0"/>
                <a:cs typeface="Courier"/>
              </a:rPr>
              <a:t>	</a:t>
            </a:r>
            <a:r>
              <a:rPr kumimoji="0" lang="en-US" sz="1400" b="0" i="0" u="none" strike="noStrike" kern="1200" cap="none" spc="0" normalizeH="0" baseline="0" noProof="0" dirty="0">
                <a:ln>
                  <a:noFill/>
                </a:ln>
                <a:solidFill>
                  <a:srgbClr val="FFFFFF">
                    <a:lumMod val="50000"/>
                  </a:srgbClr>
                </a:solidFill>
                <a:effectLst/>
                <a:uLnTx/>
                <a:uFillTx/>
                <a:latin typeface="Courier"/>
                <a:ea typeface="Arial" pitchFamily="-111" charset="0"/>
                <a:cs typeface="Courier"/>
              </a:rPr>
              <a:t>// Optional computation</a:t>
            </a:r>
          </a:p>
          <a:p>
            <a:pPr marL="457200" marR="0" lvl="1" indent="0" algn="l" defTabSz="449263" rtl="0" eaLnBrk="1" fontAlgn="auto" latinLnBrk="0" hangingPunct="1">
              <a:lnSpc>
                <a:spcPct val="100000"/>
              </a:lnSpc>
              <a:spcBef>
                <a:spcPts val="0"/>
              </a:spcBef>
              <a:spcAft>
                <a:spcPts val="0"/>
              </a:spcAft>
              <a:buClr>
                <a:srgbClr val="000000"/>
              </a:buClr>
              <a:buSzPct val="100000"/>
              <a:buFont typeface="Arial" pitchFamily="-111"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sz="1400" b="0" i="0" u="none" strike="noStrike" kern="1200" cap="none" spc="0" normalizeH="0" baseline="0" noProof="0" dirty="0" err="1">
                <a:ln>
                  <a:noFill/>
                </a:ln>
                <a:solidFill>
                  <a:srgbClr val="000000"/>
                </a:solidFill>
                <a:effectLst/>
                <a:uLnTx/>
                <a:uFillTx/>
                <a:latin typeface="Courier"/>
                <a:ea typeface="Arial" pitchFamily="-111" charset="0"/>
                <a:cs typeface="Courier"/>
              </a:rPr>
              <a:t>Histogram[Pixel</a:t>
            </a:r>
            <a:r>
              <a:rPr kumimoji="0" lang="en-US" sz="1400" b="0" i="0" u="none" strike="noStrike" kern="1200" cap="none" spc="0" normalizeH="0" baseline="0" noProof="0" dirty="0">
                <a:ln>
                  <a:noFill/>
                </a:ln>
                <a:solidFill>
                  <a:srgbClr val="000000"/>
                </a:solidFill>
                <a:effectLst/>
                <a:uLnTx/>
                <a:uFillTx/>
                <a:latin typeface="Courier"/>
                <a:ea typeface="Arial" pitchFamily="-111" charset="0"/>
                <a:cs typeface="Courier"/>
              </a:rPr>
              <a:t>’]++		</a:t>
            </a:r>
            <a:r>
              <a:rPr kumimoji="0" lang="en-US" sz="1400" b="0" i="0" u="none" strike="noStrike" kern="1200" cap="none" spc="0" normalizeH="0" baseline="0" noProof="0" dirty="0">
                <a:ln>
                  <a:noFill/>
                </a:ln>
                <a:solidFill>
                  <a:srgbClr val="FFFFFF">
                    <a:lumMod val="50000"/>
                  </a:srgbClr>
                </a:solidFill>
                <a:effectLst/>
                <a:uLnTx/>
                <a:uFillTx/>
                <a:latin typeface="Courier"/>
                <a:ea typeface="Arial" pitchFamily="-111" charset="0"/>
                <a:cs typeface="Courier"/>
              </a:rPr>
              <a:t>// Vote in histogram bin</a:t>
            </a:r>
          </a:p>
          <a:p>
            <a:pPr marL="0" marR="0" lvl="0" indent="0" algn="l" defTabSz="449263" rtl="0" eaLnBrk="1" fontAlgn="auto" latinLnBrk="0" hangingPunct="1">
              <a:lnSpc>
                <a:spcPct val="100000"/>
              </a:lnSpc>
              <a:spcBef>
                <a:spcPts val="0"/>
              </a:spcBef>
              <a:spcAft>
                <a:spcPts val="0"/>
              </a:spcAft>
              <a:buClr>
                <a:srgbClr val="000000"/>
              </a:buClr>
              <a:buSzPct val="100000"/>
              <a:buFont typeface="Arial" pitchFamily="-111"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sz="1400" b="0" i="0" u="none" strike="noStrike" kern="1200" cap="none" spc="0" normalizeH="0" baseline="0" noProof="0" dirty="0">
                <a:ln>
                  <a:noFill/>
                </a:ln>
                <a:solidFill>
                  <a:srgbClr val="000000"/>
                </a:solidFill>
                <a:effectLst/>
                <a:uLnTx/>
                <a:uFillTx/>
                <a:latin typeface="Courier"/>
                <a:ea typeface="Arial" pitchFamily="-111" charset="0"/>
                <a:cs typeface="Courier"/>
              </a:rPr>
              <a:t>}</a:t>
            </a:r>
            <a:endParaRPr kumimoji="0" lang="en-US" sz="1600" b="0" i="0" u="none" strike="noStrike" kern="1200" cap="none" spc="0" normalizeH="0" baseline="0" noProof="0" dirty="0">
              <a:ln>
                <a:noFill/>
              </a:ln>
              <a:solidFill>
                <a:srgbClr val="000000"/>
              </a:solidFill>
              <a:effectLst/>
              <a:uLnTx/>
              <a:uFillTx/>
              <a:latin typeface="Courier"/>
              <a:ea typeface="Arial" pitchFamily="-111" charset="0"/>
              <a:cs typeface="Courier"/>
            </a:endParaRPr>
          </a:p>
        </p:txBody>
      </p:sp>
      <p:pic>
        <p:nvPicPr>
          <p:cNvPr id="11" name="Imagen 10" descr="Apps_histogram.eps"/>
          <p:cNvPicPr>
            <a:picLocks noChangeAspect="1"/>
          </p:cNvPicPr>
          <p:nvPr/>
        </p:nvPicPr>
        <p:blipFill>
          <a:blip r:embed="rId3"/>
          <a:stretch>
            <a:fillRect/>
          </a:stretch>
        </p:blipFill>
        <p:spPr>
          <a:xfrm>
            <a:off x="2806266" y="3799534"/>
            <a:ext cx="3531468" cy="2509785"/>
          </a:xfrm>
          <a:prstGeom prst="rect">
            <a:avLst/>
          </a:prstGeom>
        </p:spPr>
      </p:pic>
      <p:sp>
        <p:nvSpPr>
          <p:cNvPr id="9" name="Título 1"/>
          <p:cNvSpPr>
            <a:spLocks noGrp="1"/>
          </p:cNvSpPr>
          <p:nvPr>
            <p:ph type="title"/>
          </p:nvPr>
        </p:nvSpPr>
        <p:spPr>
          <a:xfrm>
            <a:off x="179512" y="0"/>
            <a:ext cx="8567936" cy="908720"/>
          </a:xfrm>
        </p:spPr>
        <p:txBody>
          <a:bodyPr>
            <a:normAutofit/>
          </a:bodyPr>
          <a:lstStyle/>
          <a:p>
            <a:r>
              <a:rPr lang="en-US" dirty="0">
                <a:solidFill>
                  <a:srgbClr val="0070C0"/>
                </a:solidFill>
              </a:rPr>
              <a:t>Image Histogram</a:t>
            </a:r>
          </a:p>
        </p:txBody>
      </p:sp>
      <p:sp>
        <p:nvSpPr>
          <p:cNvPr id="8" name="Slide Number Placeholder 3">
            <a:extLst>
              <a:ext uri="{FF2B5EF4-FFF2-40B4-BE49-F238E27FC236}">
                <a16:creationId xmlns:a16="http://schemas.microsoft.com/office/drawing/2014/main" id="{E923B5B4-B8A4-7E44-BE46-5D3B92154C0C}"/>
              </a:ext>
            </a:extLst>
          </p:cNvPr>
          <p:cNvSpPr>
            <a:spLocks noGrp="1"/>
          </p:cNvSpPr>
          <p:nvPr>
            <p:ph type="sldNum" sz="quarter" idx="11"/>
          </p:nvPr>
        </p:nvSpPr>
        <p:spPr>
          <a:xfrm>
            <a:off x="6553200" y="6243638"/>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5594703-842D-BE41-9AF0-496458107D79}" type="slidenum">
              <a:rPr kumimoji="0" lang="en-US" altLang="en-US" sz="1600" b="0" i="0" u="none" strike="noStrike" kern="1200" cap="none" spc="0" normalizeH="0" baseline="0" noProof="0" smtClean="0">
                <a:ln>
                  <a:noFill/>
                </a:ln>
                <a:solidFill>
                  <a:srgbClr val="000000"/>
                </a:solidFill>
                <a:effectLst/>
                <a:uLnTx/>
                <a:uFillTx/>
                <a:latin typeface="Garamond" panose="02020404030301010803" pitchFamily="18" charset="0"/>
                <a:ea typeface="ＭＳ Ｐゴシック"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en-US" altLang="en-US" sz="1600" b="0" i="0" u="none" strike="noStrike" kern="1200" cap="none" spc="0" normalizeH="0" baseline="0" noProof="0" dirty="0">
              <a:ln>
                <a:noFill/>
              </a:ln>
              <a:solidFill>
                <a:srgbClr val="000000"/>
              </a:solidFill>
              <a:effectLst/>
              <a:uLnTx/>
              <a:uFillTx/>
              <a:latin typeface="Garamond" panose="02020404030301010803" pitchFamily="18"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1978075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4">
            <a:extLst>
              <a:ext uri="{FF2B5EF4-FFF2-40B4-BE49-F238E27FC236}">
                <a16:creationId xmlns:a16="http://schemas.microsoft.com/office/drawing/2014/main" id="{6C599EA8-303B-8F44-B67E-1E9A7D6B8361}"/>
              </a:ext>
            </a:extLst>
          </p:cNvPr>
          <p:cNvSpPr>
            <a:spLocks noGrp="1" noChangeArrowheads="1"/>
          </p:cNvSpPr>
          <p:nvPr>
            <p:ph type="ctrTitle"/>
          </p:nvPr>
        </p:nvSpPr>
        <p:spPr>
          <a:xfrm>
            <a:off x="467544" y="1124744"/>
            <a:ext cx="8208912" cy="2232248"/>
          </a:xfrm>
        </p:spPr>
        <p:txBody>
          <a:bodyPr/>
          <a:lstStyle/>
          <a:p>
            <a:pPr algn="ctr" eaLnBrk="1" hangingPunct="1"/>
            <a:r>
              <a:rPr lang="en-US" altLang="en-US" sz="4200" dirty="0">
                <a:solidFill>
                  <a:srgbClr val="0070C0"/>
                </a:solidFill>
                <a:ea typeface="ＭＳ Ｐゴシック" panose="020B0600070205080204" pitchFamily="34" charset="-128"/>
              </a:rPr>
              <a:t>Asynchronous Data Transfers </a:t>
            </a:r>
            <a:br>
              <a:rPr lang="en-US" altLang="en-US" sz="4200" dirty="0">
                <a:solidFill>
                  <a:srgbClr val="0070C0"/>
                </a:solidFill>
                <a:ea typeface="ＭＳ Ｐゴシック" panose="020B0600070205080204" pitchFamily="34" charset="-128"/>
              </a:rPr>
            </a:br>
            <a:r>
              <a:rPr lang="en-US" altLang="en-US" sz="4200" dirty="0">
                <a:solidFill>
                  <a:srgbClr val="0070C0"/>
                </a:solidFill>
                <a:ea typeface="ＭＳ Ｐゴシック" panose="020B0600070205080204" pitchFamily="34" charset="-128"/>
              </a:rPr>
              <a:t>between CPU and GPU</a:t>
            </a:r>
          </a:p>
        </p:txBody>
      </p:sp>
      <p:sp>
        <p:nvSpPr>
          <p:cNvPr id="81922" name="Rectangle 5">
            <a:extLst>
              <a:ext uri="{FF2B5EF4-FFF2-40B4-BE49-F238E27FC236}">
                <a16:creationId xmlns:a16="http://schemas.microsoft.com/office/drawing/2014/main" id="{EB66DB82-34C1-994A-A27C-C184C7C5BDDA}"/>
              </a:ext>
            </a:extLst>
          </p:cNvPr>
          <p:cNvSpPr>
            <a:spLocks noGrp="1" noChangeArrowheads="1"/>
          </p:cNvSpPr>
          <p:nvPr>
            <p:ph type="subTitle" idx="1"/>
          </p:nvPr>
        </p:nvSpPr>
        <p:spPr>
          <a:xfrm>
            <a:off x="304800" y="3581400"/>
            <a:ext cx="8458200" cy="2900363"/>
          </a:xfrm>
        </p:spPr>
        <p:txBody>
          <a:bodyPr/>
          <a:lstStyle/>
          <a:p>
            <a:pPr eaLnBrk="1" hangingPunct="1"/>
            <a:endParaRPr lang="en-US" altLang="en-US" i="1">
              <a:ea typeface="ＭＳ Ｐゴシック" panose="020B0600070205080204" pitchFamily="34" charset="-128"/>
            </a:endParaRPr>
          </a:p>
          <a:p>
            <a:pPr eaLnBrk="1" hangingPunct="1"/>
            <a:endParaRPr lang="en-US" altLang="en-US">
              <a:ea typeface="ＭＳ Ｐゴシック" panose="020B0600070205080204" pitchFamily="34" charset="-128"/>
            </a:endParaRPr>
          </a:p>
          <a:p>
            <a:pPr eaLnBrk="1" hangingPunct="1"/>
            <a:endParaRPr lang="en-US" altLang="en-US">
              <a:ea typeface="ＭＳ Ｐゴシック" panose="020B0600070205080204" pitchFamily="34" charset="-128"/>
            </a:endParaRPr>
          </a:p>
          <a:p>
            <a:pPr eaLnBrk="1" hangingPunct="1"/>
            <a:endParaRPr lang="en-US" altLang="en-US">
              <a:ea typeface="ＭＳ Ｐゴシック" panose="020B0600070205080204" pitchFamily="34" charset="-128"/>
            </a:endParaRPr>
          </a:p>
          <a:p>
            <a:pPr eaLnBrk="1" hangingPunct="1"/>
            <a:endParaRPr lang="en-US" altLang="en-US">
              <a:ea typeface="ＭＳ Ｐゴシック" panose="020B0600070205080204" pitchFamily="34" charset="-128"/>
            </a:endParaRPr>
          </a:p>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4327332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 y="0"/>
            <a:ext cx="8807896" cy="908720"/>
          </a:xfrm>
        </p:spPr>
        <p:txBody>
          <a:bodyPr>
            <a:normAutofit fontScale="90000"/>
          </a:bodyPr>
          <a:lstStyle/>
          <a:p>
            <a:r>
              <a:rPr lang="en-US" dirty="0">
                <a:solidFill>
                  <a:srgbClr val="0070C0"/>
                </a:solidFill>
              </a:rPr>
              <a:t>Asynchronous Transfers between CPU &amp; GPU</a:t>
            </a:r>
          </a:p>
        </p:txBody>
      </p:sp>
      <p:sp>
        <p:nvSpPr>
          <p:cNvPr id="3" name="Marcador de contenido 2"/>
          <p:cNvSpPr>
            <a:spLocks noGrp="1"/>
          </p:cNvSpPr>
          <p:nvPr>
            <p:ph idx="1"/>
          </p:nvPr>
        </p:nvSpPr>
        <p:spPr>
          <a:xfrm>
            <a:off x="251520" y="908721"/>
            <a:ext cx="8568952" cy="5472607"/>
          </a:xfrm>
        </p:spPr>
        <p:txBody>
          <a:bodyPr>
            <a:normAutofit/>
          </a:bodyPr>
          <a:lstStyle/>
          <a:p>
            <a:r>
              <a:rPr lang="en-US" dirty="0"/>
              <a:t>Computation </a:t>
            </a:r>
            <a:r>
              <a:rPr lang="en-US" dirty="0">
                <a:solidFill>
                  <a:srgbClr val="0070C0"/>
                </a:solidFill>
              </a:rPr>
              <a:t>divided into #Streams</a:t>
            </a:r>
          </a:p>
          <a:p>
            <a:pPr lvl="1"/>
            <a:r>
              <a:rPr lang="en-US" dirty="0"/>
              <a:t>D input data instances, B blocks</a:t>
            </a:r>
          </a:p>
          <a:p>
            <a:pPr lvl="1"/>
            <a:r>
              <a:rPr lang="en-US" dirty="0"/>
              <a:t>#Streams</a:t>
            </a:r>
          </a:p>
          <a:p>
            <a:pPr lvl="2"/>
            <a:r>
              <a:rPr lang="en-US" dirty="0"/>
              <a:t>D/#Streams data instances</a:t>
            </a:r>
          </a:p>
          <a:p>
            <a:pPr lvl="2"/>
            <a:r>
              <a:rPr lang="en-US" dirty="0"/>
              <a:t>B/#Streams blocks</a:t>
            </a:r>
          </a:p>
          <a:p>
            <a:pPr lvl="2"/>
            <a:endParaRPr lang="en-US" dirty="0"/>
          </a:p>
          <a:p>
            <a:pPr lvl="2"/>
            <a:endParaRPr lang="en-US" dirty="0"/>
          </a:p>
          <a:p>
            <a:pPr lvl="2"/>
            <a:endParaRPr lang="en-US" dirty="0"/>
          </a:p>
          <a:p>
            <a:pPr lvl="2"/>
            <a:endParaRPr lang="en-US" dirty="0"/>
          </a:p>
          <a:p>
            <a:pPr lvl="2"/>
            <a:endParaRPr lang="en-US" dirty="0"/>
          </a:p>
          <a:p>
            <a:pPr lvl="2"/>
            <a:endParaRPr lang="en-US" dirty="0"/>
          </a:p>
          <a:p>
            <a:pPr lvl="1">
              <a:lnSpc>
                <a:spcPct val="90000"/>
              </a:lnSpc>
            </a:pPr>
            <a:endParaRPr lang="en-US" dirty="0"/>
          </a:p>
          <a:p>
            <a:pPr lvl="1">
              <a:lnSpc>
                <a:spcPct val="90000"/>
              </a:lnSpc>
            </a:pPr>
            <a:r>
              <a:rPr lang="en-US" dirty="0"/>
              <a:t>Estimates</a:t>
            </a:r>
          </a:p>
        </p:txBody>
      </p:sp>
      <p:pic>
        <p:nvPicPr>
          <p:cNvPr id="13" name="Imagen 12" descr="Stream_best_streams.eps"/>
          <p:cNvPicPr>
            <a:picLocks noChangeAspect="1"/>
          </p:cNvPicPr>
          <p:nvPr/>
        </p:nvPicPr>
        <p:blipFill>
          <a:blip r:embed="rId3"/>
          <a:stretch>
            <a:fillRect/>
          </a:stretch>
        </p:blipFill>
        <p:spPr>
          <a:xfrm>
            <a:off x="1908384" y="2924944"/>
            <a:ext cx="6120000" cy="2004826"/>
          </a:xfrm>
          <a:prstGeom prst="rect">
            <a:avLst/>
          </a:prstGeom>
        </p:spPr>
      </p:pic>
      <p:sp>
        <p:nvSpPr>
          <p:cNvPr id="5" name="CuadroTexto 4"/>
          <p:cNvSpPr txBox="1"/>
          <p:nvPr/>
        </p:nvSpPr>
        <p:spPr>
          <a:xfrm>
            <a:off x="2450886" y="6021288"/>
            <a:ext cx="291320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err="1">
                <a:ln>
                  <a:noFill/>
                </a:ln>
                <a:solidFill>
                  <a:srgbClr val="000000"/>
                </a:solidFill>
                <a:effectLst/>
                <a:uLnTx/>
                <a:uFillTx/>
                <a:latin typeface="Tahoma"/>
                <a:ea typeface="+mn-ea"/>
                <a:cs typeface="+mn-cs"/>
              </a:rPr>
              <a:t>t</a:t>
            </a:r>
            <a:r>
              <a:rPr kumimoji="0" lang="en-US" sz="1800" b="0" i="1" u="none" strike="noStrike" kern="1200" cap="none" spc="0" normalizeH="0" baseline="-25000" noProof="0" dirty="0" err="1">
                <a:ln>
                  <a:noFill/>
                </a:ln>
                <a:solidFill>
                  <a:srgbClr val="000000"/>
                </a:solidFill>
                <a:effectLst/>
                <a:uLnTx/>
                <a:uFillTx/>
                <a:latin typeface="Tahoma"/>
                <a:ea typeface="+mn-ea"/>
                <a:cs typeface="+mn-cs"/>
              </a:rPr>
              <a:t>E</a:t>
            </a:r>
            <a:r>
              <a:rPr kumimoji="0" lang="en-US" sz="1800" b="0" i="0" u="none" strike="noStrike" kern="1200" cap="none" spc="0" normalizeH="0" baseline="0" noProof="0" dirty="0">
                <a:ln>
                  <a:noFill/>
                </a:ln>
                <a:solidFill>
                  <a:srgbClr val="000000"/>
                </a:solidFill>
                <a:effectLst/>
                <a:uLnTx/>
                <a:uFillTx/>
                <a:latin typeface="Tahoma"/>
                <a:ea typeface="+mn-ea"/>
                <a:cs typeface="+mn-cs"/>
              </a:rPr>
              <a:t> &gt;= </a:t>
            </a:r>
            <a:r>
              <a:rPr kumimoji="0" lang="en-US" sz="1800" b="0" i="1" u="none" strike="noStrike" kern="1200" cap="none" spc="0" normalizeH="0" baseline="0" noProof="0" dirty="0" err="1">
                <a:ln>
                  <a:noFill/>
                </a:ln>
                <a:solidFill>
                  <a:srgbClr val="000000"/>
                </a:solidFill>
                <a:effectLst/>
                <a:uLnTx/>
                <a:uFillTx/>
                <a:latin typeface="Tahoma"/>
                <a:ea typeface="+mn-ea"/>
                <a:cs typeface="+mn-cs"/>
              </a:rPr>
              <a:t>t</a:t>
            </a:r>
            <a:r>
              <a:rPr kumimoji="0" lang="en-US" sz="1800" b="0" i="1" u="none" strike="noStrike" kern="1200" cap="none" spc="0" normalizeH="0" baseline="-25000" noProof="0" dirty="0" err="1">
                <a:ln>
                  <a:noFill/>
                </a:ln>
                <a:solidFill>
                  <a:srgbClr val="000000"/>
                </a:solidFill>
                <a:effectLst/>
                <a:uLnTx/>
                <a:uFillTx/>
                <a:latin typeface="Tahoma"/>
                <a:ea typeface="+mn-ea"/>
                <a:cs typeface="+mn-cs"/>
              </a:rPr>
              <a:t>T</a:t>
            </a:r>
            <a:r>
              <a:rPr kumimoji="0" lang="en-US" sz="1800" b="0" i="0" u="none" strike="noStrike" kern="1200" cap="none" spc="0" normalizeH="0" baseline="0" noProof="0" dirty="0">
                <a:ln>
                  <a:noFill/>
                </a:ln>
                <a:solidFill>
                  <a:srgbClr val="000000"/>
                </a:solidFill>
                <a:effectLst/>
                <a:uLnTx/>
                <a:uFillTx/>
                <a:latin typeface="Tahoma"/>
                <a:ea typeface="+mn-ea"/>
                <a:cs typeface="+mn-cs"/>
              </a:rPr>
              <a:t> (dominant kernel)</a:t>
            </a:r>
          </a:p>
        </p:txBody>
      </p:sp>
      <p:sp>
        <p:nvSpPr>
          <p:cNvPr id="8" name="CuadroTexto 7"/>
          <p:cNvSpPr txBox="1"/>
          <p:nvPr/>
        </p:nvSpPr>
        <p:spPr>
          <a:xfrm>
            <a:off x="5796136" y="6011996"/>
            <a:ext cx="301295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err="1">
                <a:ln>
                  <a:noFill/>
                </a:ln>
                <a:solidFill>
                  <a:srgbClr val="000000"/>
                </a:solidFill>
                <a:effectLst/>
                <a:uLnTx/>
                <a:uFillTx/>
                <a:latin typeface="Tahoma"/>
                <a:ea typeface="+mn-ea"/>
                <a:cs typeface="+mn-cs"/>
              </a:rPr>
              <a:t>t</a:t>
            </a:r>
            <a:r>
              <a:rPr kumimoji="0" lang="en-US" sz="1800" b="0" i="1" u="none" strike="noStrike" kern="1200" cap="none" spc="0" normalizeH="0" baseline="-25000" noProof="0" dirty="0" err="1">
                <a:ln>
                  <a:noFill/>
                </a:ln>
                <a:solidFill>
                  <a:srgbClr val="000000"/>
                </a:solidFill>
                <a:effectLst/>
                <a:uLnTx/>
                <a:uFillTx/>
                <a:latin typeface="Tahoma"/>
                <a:ea typeface="+mn-ea"/>
                <a:cs typeface="+mn-cs"/>
              </a:rPr>
              <a:t>T</a:t>
            </a:r>
            <a:r>
              <a:rPr kumimoji="0" lang="en-US" sz="1800" b="0" i="0" u="none" strike="noStrike" kern="1200" cap="none" spc="0" normalizeH="0" baseline="0" noProof="0" dirty="0">
                <a:ln>
                  <a:noFill/>
                </a:ln>
                <a:solidFill>
                  <a:srgbClr val="000000"/>
                </a:solidFill>
                <a:effectLst/>
                <a:uLnTx/>
                <a:uFillTx/>
                <a:latin typeface="Tahoma"/>
                <a:ea typeface="+mn-ea"/>
                <a:cs typeface="+mn-cs"/>
              </a:rPr>
              <a:t> &gt; </a:t>
            </a:r>
            <a:r>
              <a:rPr kumimoji="0" lang="en-US" sz="1800" b="0" i="1" u="none" strike="noStrike" kern="1200" cap="none" spc="0" normalizeH="0" baseline="0" noProof="0" dirty="0" err="1">
                <a:ln>
                  <a:noFill/>
                </a:ln>
                <a:solidFill>
                  <a:srgbClr val="000000"/>
                </a:solidFill>
                <a:effectLst/>
                <a:uLnTx/>
                <a:uFillTx/>
                <a:latin typeface="Tahoma"/>
                <a:ea typeface="+mn-ea"/>
                <a:cs typeface="+mn-cs"/>
              </a:rPr>
              <a:t>t</a:t>
            </a:r>
            <a:r>
              <a:rPr kumimoji="0" lang="en-US" sz="1800" b="0" i="1" u="none" strike="noStrike" kern="1200" cap="none" spc="0" normalizeH="0" baseline="-25000" noProof="0" dirty="0" err="1">
                <a:ln>
                  <a:noFill/>
                </a:ln>
                <a:solidFill>
                  <a:srgbClr val="000000"/>
                </a:solidFill>
                <a:effectLst/>
                <a:uLnTx/>
                <a:uFillTx/>
                <a:latin typeface="Tahoma"/>
                <a:ea typeface="+mn-ea"/>
                <a:cs typeface="+mn-cs"/>
              </a:rPr>
              <a:t>E</a:t>
            </a:r>
            <a:r>
              <a:rPr kumimoji="0" lang="en-US" sz="1800" b="0" i="0" u="none" strike="noStrike" kern="1200" cap="none" spc="0" normalizeH="0" baseline="0" noProof="0" dirty="0">
                <a:ln>
                  <a:noFill/>
                </a:ln>
                <a:solidFill>
                  <a:srgbClr val="000000"/>
                </a:solidFill>
                <a:effectLst/>
                <a:uLnTx/>
                <a:uFillTx/>
                <a:latin typeface="Tahoma"/>
                <a:ea typeface="+mn-ea"/>
                <a:cs typeface="+mn-cs"/>
              </a:rPr>
              <a:t> (dominant transfers)</a:t>
            </a:r>
          </a:p>
        </p:txBody>
      </p:sp>
      <p:sp>
        <p:nvSpPr>
          <p:cNvPr id="4" name="Marcador de número de diapositiva 3"/>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23594FA-E141-4234-AE05-360401972BE7}" type="slidenum">
              <a:rPr kumimoji="0" lang="en-US" altLang="en-US" sz="1600" b="0" i="0" u="none" strike="noStrike" kern="1200" cap="none" spc="0" normalizeH="0" baseline="0" noProof="0" smtClean="0">
                <a:ln>
                  <a:noFill/>
                </a:ln>
                <a:solidFill>
                  <a:srgbClr val="000000"/>
                </a:solidFill>
                <a:effectLst/>
                <a:uLnTx/>
                <a:uFillTx/>
                <a:latin typeface="Garamond" pitchFamily="18"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altLang="en-US" sz="1600" b="0" i="0" u="none" strike="noStrike" kern="1200" cap="none" spc="0" normalizeH="0" baseline="0" noProof="0">
              <a:ln>
                <a:noFill/>
              </a:ln>
              <a:solidFill>
                <a:srgbClr val="000000"/>
              </a:solidFill>
              <a:effectLst/>
              <a:uLnTx/>
              <a:uFillTx/>
              <a:latin typeface="Garamond" pitchFamily="18" charset="0"/>
              <a:ea typeface="+mn-ea"/>
              <a:cs typeface="+mn-cs"/>
            </a:endParaRPr>
          </a:p>
        </p:txBody>
      </p:sp>
      <p:sp>
        <p:nvSpPr>
          <p:cNvPr id="9" name="TextBox 8">
            <a:extLst>
              <a:ext uri="{FF2B5EF4-FFF2-40B4-BE49-F238E27FC236}">
                <a16:creationId xmlns:a16="http://schemas.microsoft.com/office/drawing/2014/main" id="{E37DCE7F-AE68-394C-BCFE-C42646249BF1}"/>
              </a:ext>
            </a:extLst>
          </p:cNvPr>
          <p:cNvSpPr txBox="1"/>
          <p:nvPr/>
        </p:nvSpPr>
        <p:spPr>
          <a:xfrm>
            <a:off x="269174" y="3356992"/>
            <a:ext cx="1350498"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Tahoma"/>
                <a:ea typeface="+mn-ea"/>
                <a:cs typeface="+mn-cs"/>
              </a:rPr>
              <a:t>Default stream</a:t>
            </a:r>
          </a:p>
        </p:txBody>
      </p:sp>
      <p:sp>
        <p:nvSpPr>
          <p:cNvPr id="11" name="TextBox 10">
            <a:extLst>
              <a:ext uri="{FF2B5EF4-FFF2-40B4-BE49-F238E27FC236}">
                <a16:creationId xmlns:a16="http://schemas.microsoft.com/office/drawing/2014/main" id="{6D9D95BA-9C3E-6D4A-97BA-0312401A3EB5}"/>
              </a:ext>
            </a:extLst>
          </p:cNvPr>
          <p:cNvSpPr txBox="1"/>
          <p:nvPr/>
        </p:nvSpPr>
        <p:spPr>
          <a:xfrm>
            <a:off x="269174" y="4437112"/>
            <a:ext cx="1437958"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Tahoma"/>
                <a:ea typeface="+mn-ea"/>
                <a:cs typeface="+mn-cs"/>
              </a:rPr>
              <a:t>Several streams</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DA49AC2-F2E8-1D4C-B8DC-4E949241EB1C}"/>
                  </a:ext>
                </a:extLst>
              </p:cNvPr>
              <p:cNvSpPr txBox="1"/>
              <p:nvPr/>
            </p:nvSpPr>
            <p:spPr>
              <a:xfrm>
                <a:off x="2843808" y="5337573"/>
                <a:ext cx="1919756" cy="611706"/>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2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a:rPr kumimoji="0" lang="es-ES" sz="22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𝑡</m:t>
                          </m:r>
                        </m:e>
                        <m:sub>
                          <m:r>
                            <a:rPr kumimoji="0" lang="es-ES" sz="22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𝐸</m:t>
                          </m:r>
                        </m:sub>
                      </m:sSub>
                      <m:r>
                        <a:rPr kumimoji="0" lang="es-ES" sz="22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f>
                        <m:fPr>
                          <m:ctrlPr>
                            <a:rPr kumimoji="0" lang="es-ES" sz="22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fPr>
                        <m:num>
                          <m:sSub>
                            <m:sSubPr>
                              <m:ctrlPr>
                                <a:rPr kumimoji="0" lang="es-ES" sz="22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a:rPr kumimoji="0" lang="es-ES" sz="22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𝑡</m:t>
                              </m:r>
                            </m:e>
                            <m:sub>
                              <m:r>
                                <a:rPr kumimoji="0" lang="es-ES" sz="22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𝑇</m:t>
                              </m:r>
                            </m:sub>
                          </m:sSub>
                        </m:num>
                        <m:den>
                          <m:r>
                            <a:rPr kumimoji="0" lang="es-ES" sz="22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s-ES" sz="22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𝑆𝑡𝑟𝑒𝑎𝑚𝑠</m:t>
                          </m:r>
                        </m:den>
                      </m:f>
                    </m:oMath>
                  </m:oMathPara>
                </a14:m>
                <a:endParaRPr kumimoji="0" lang="en-US" sz="2200" b="0" i="0" u="none" strike="noStrike" kern="1200" cap="none" spc="0" normalizeH="0" baseline="0" noProof="0" dirty="0">
                  <a:ln>
                    <a:noFill/>
                  </a:ln>
                  <a:solidFill>
                    <a:srgbClr val="000000"/>
                  </a:solidFill>
                  <a:effectLst/>
                  <a:uLnTx/>
                  <a:uFillTx/>
                  <a:latin typeface="Tahoma"/>
                  <a:ea typeface="+mn-ea"/>
                  <a:cs typeface="+mn-cs"/>
                </a:endParaRPr>
              </a:p>
            </p:txBody>
          </p:sp>
        </mc:Choice>
        <mc:Fallback xmlns="">
          <p:sp>
            <p:nvSpPr>
              <p:cNvPr id="10" name="TextBox 9">
                <a:extLst>
                  <a:ext uri="{FF2B5EF4-FFF2-40B4-BE49-F238E27FC236}">
                    <a16:creationId xmlns:a16="http://schemas.microsoft.com/office/drawing/2014/main" id="{2DA49AC2-F2E8-1D4C-B8DC-4E949241EB1C}"/>
                  </a:ext>
                </a:extLst>
              </p:cNvPr>
              <p:cNvSpPr txBox="1">
                <a:spLocks noRot="1" noChangeAspect="1" noMove="1" noResize="1" noEditPoints="1" noAdjustHandles="1" noChangeArrowheads="1" noChangeShapeType="1" noTextEdit="1"/>
              </p:cNvSpPr>
              <p:nvPr/>
            </p:nvSpPr>
            <p:spPr>
              <a:xfrm>
                <a:off x="2843808" y="5337573"/>
                <a:ext cx="1919756" cy="611706"/>
              </a:xfrm>
              <a:prstGeom prst="rect">
                <a:avLst/>
              </a:prstGeom>
              <a:blipFill>
                <a:blip r:embed="rId4"/>
                <a:stretch>
                  <a:fillRect l="-1987" r="-2649" b="-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BC847BE-B700-AC45-A696-85866C3856B9}"/>
                  </a:ext>
                </a:extLst>
              </p:cNvPr>
              <p:cNvSpPr txBox="1"/>
              <p:nvPr/>
            </p:nvSpPr>
            <p:spPr>
              <a:xfrm>
                <a:off x="6300192" y="5337573"/>
                <a:ext cx="1923219" cy="611706"/>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2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a:rPr kumimoji="0" lang="es-ES" sz="22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𝑡</m:t>
                          </m:r>
                        </m:e>
                        <m:sub>
                          <m:r>
                            <a:rPr kumimoji="0" lang="es-ES" sz="22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𝑇</m:t>
                          </m:r>
                        </m:sub>
                      </m:sSub>
                      <m:r>
                        <a:rPr kumimoji="0" lang="es-ES" sz="22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f>
                        <m:fPr>
                          <m:ctrlPr>
                            <a:rPr kumimoji="0" lang="es-ES" sz="22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fPr>
                        <m:num>
                          <m:sSub>
                            <m:sSubPr>
                              <m:ctrlPr>
                                <a:rPr kumimoji="0" lang="es-ES" sz="22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a:rPr kumimoji="0" lang="es-ES" sz="22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𝑡</m:t>
                              </m:r>
                            </m:e>
                            <m:sub>
                              <m:r>
                                <a:rPr kumimoji="0" lang="es-ES" sz="22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𝐸</m:t>
                              </m:r>
                            </m:sub>
                          </m:sSub>
                        </m:num>
                        <m:den>
                          <m:r>
                            <a:rPr kumimoji="0" lang="es-ES" sz="22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s-ES" sz="22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𝑆𝑡𝑟𝑒𝑎𝑚𝑠</m:t>
                          </m:r>
                        </m:den>
                      </m:f>
                    </m:oMath>
                  </m:oMathPara>
                </a14:m>
                <a:endParaRPr kumimoji="0" lang="en-US" sz="2200" b="0" i="0" u="none" strike="noStrike" kern="1200" cap="none" spc="0" normalizeH="0" baseline="0" noProof="0" dirty="0">
                  <a:ln>
                    <a:noFill/>
                  </a:ln>
                  <a:solidFill>
                    <a:srgbClr val="000000"/>
                  </a:solidFill>
                  <a:effectLst/>
                  <a:uLnTx/>
                  <a:uFillTx/>
                  <a:latin typeface="Tahoma"/>
                  <a:ea typeface="+mn-ea"/>
                  <a:cs typeface="+mn-cs"/>
                </a:endParaRPr>
              </a:p>
            </p:txBody>
          </p:sp>
        </mc:Choice>
        <mc:Fallback xmlns="">
          <p:sp>
            <p:nvSpPr>
              <p:cNvPr id="14" name="TextBox 13">
                <a:extLst>
                  <a:ext uri="{FF2B5EF4-FFF2-40B4-BE49-F238E27FC236}">
                    <a16:creationId xmlns:a16="http://schemas.microsoft.com/office/drawing/2014/main" id="{ABC847BE-B700-AC45-A696-85866C3856B9}"/>
                  </a:ext>
                </a:extLst>
              </p:cNvPr>
              <p:cNvSpPr txBox="1">
                <a:spLocks noRot="1" noChangeAspect="1" noMove="1" noResize="1" noEditPoints="1" noAdjustHandles="1" noChangeArrowheads="1" noChangeShapeType="1" noTextEdit="1"/>
              </p:cNvSpPr>
              <p:nvPr/>
            </p:nvSpPr>
            <p:spPr>
              <a:xfrm>
                <a:off x="6300192" y="5337573"/>
                <a:ext cx="1923219" cy="611706"/>
              </a:xfrm>
              <a:prstGeom prst="rect">
                <a:avLst/>
              </a:prstGeom>
              <a:blipFill>
                <a:blip r:embed="rId5"/>
                <a:stretch>
                  <a:fillRect l="-1307" r="-1961" b="-14286"/>
                </a:stretch>
              </a:blipFill>
            </p:spPr>
            <p:txBody>
              <a:bodyPr/>
              <a:lstStyle/>
              <a:p>
                <a:r>
                  <a:rPr lang="en-US">
                    <a:noFill/>
                  </a:rPr>
                  <a:t> </a:t>
                </a:r>
              </a:p>
            </p:txBody>
          </p:sp>
        </mc:Fallback>
      </mc:AlternateContent>
    </p:spTree>
    <p:extLst>
      <p:ext uri="{BB962C8B-B14F-4D97-AF65-F5344CB8AC3E}">
        <p14:creationId xmlns:p14="http://schemas.microsoft.com/office/powerpoint/2010/main" val="475535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P spid="11" grpId="0"/>
      <p:bldP spid="10" grpId="0"/>
      <p:bldP spid="1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51520" y="908720"/>
            <a:ext cx="8568952" cy="5472608"/>
          </a:xfrm>
        </p:spPr>
        <p:txBody>
          <a:bodyPr>
            <a:normAutofit/>
          </a:bodyPr>
          <a:lstStyle/>
          <a:p>
            <a:r>
              <a:rPr lang="en-US" sz="2200" dirty="0"/>
              <a:t>Applications with independent computation on different data instances can benefit from asynchronous transfers</a:t>
            </a:r>
          </a:p>
          <a:p>
            <a:r>
              <a:rPr lang="en-US" sz="2200" dirty="0"/>
              <a:t>For instance, </a:t>
            </a:r>
            <a:r>
              <a:rPr lang="en-US" sz="2200" dirty="0">
                <a:solidFill>
                  <a:srgbClr val="0070C0"/>
                </a:solidFill>
              </a:rPr>
              <a:t>video processing</a:t>
            </a:r>
          </a:p>
          <a:p>
            <a:endParaRPr lang="en-US" sz="2200" dirty="0"/>
          </a:p>
          <a:p>
            <a:endParaRPr lang="en-US" sz="2200" dirty="0"/>
          </a:p>
          <a:p>
            <a:endParaRPr lang="en-US" sz="2200" dirty="0"/>
          </a:p>
          <a:p>
            <a:endParaRPr lang="en-US" sz="2200" dirty="0"/>
          </a:p>
          <a:p>
            <a:endParaRPr lang="en-US" sz="2200" dirty="0"/>
          </a:p>
          <a:p>
            <a:endParaRPr lang="en-US" sz="2200" dirty="0"/>
          </a:p>
          <a:p>
            <a:endParaRPr lang="en-US" sz="2200" dirty="0"/>
          </a:p>
          <a:p>
            <a:endParaRPr lang="en-US" sz="2200" dirty="0"/>
          </a:p>
          <a:p>
            <a:endParaRPr lang="en-US" sz="2200" dirty="0"/>
          </a:p>
          <a:p>
            <a:endParaRPr lang="en-US" sz="2200" dirty="0"/>
          </a:p>
          <a:p>
            <a:endParaRPr lang="en-US" sz="2200" dirty="0"/>
          </a:p>
        </p:txBody>
      </p:sp>
      <p:pic>
        <p:nvPicPr>
          <p:cNvPr id="15" name="Imagen 14" descr="Stream_video_streams.eps"/>
          <p:cNvPicPr>
            <a:picLocks noChangeAspect="1"/>
          </p:cNvPicPr>
          <p:nvPr/>
        </p:nvPicPr>
        <p:blipFill>
          <a:blip r:embed="rId3"/>
          <a:stretch>
            <a:fillRect/>
          </a:stretch>
        </p:blipFill>
        <p:spPr>
          <a:xfrm>
            <a:off x="998601" y="2259581"/>
            <a:ext cx="7146799" cy="3977731"/>
          </a:xfrm>
          <a:prstGeom prst="rect">
            <a:avLst/>
          </a:prstGeom>
        </p:spPr>
      </p:pic>
      <p:sp>
        <p:nvSpPr>
          <p:cNvPr id="2" name="Título 1"/>
          <p:cNvSpPr>
            <a:spLocks noGrp="1"/>
          </p:cNvSpPr>
          <p:nvPr>
            <p:ph type="title"/>
          </p:nvPr>
        </p:nvSpPr>
        <p:spPr/>
        <p:txBody>
          <a:bodyPr/>
          <a:lstStyle/>
          <a:p>
            <a:r>
              <a:rPr lang="en-US" sz="3600" dirty="0">
                <a:solidFill>
                  <a:srgbClr val="0070C0"/>
                </a:solidFill>
              </a:rPr>
              <a:t>Use Case: Video Processing</a:t>
            </a:r>
          </a:p>
        </p:txBody>
      </p:sp>
      <p:sp>
        <p:nvSpPr>
          <p:cNvPr id="4" name="Marcador de número de diapositiva 3"/>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23594FA-E141-4234-AE05-360401972BE7}" type="slidenum">
              <a:rPr kumimoji="0" lang="en-US" altLang="en-US" sz="1600" b="0" i="0" u="none" strike="noStrike" kern="1200" cap="none" spc="0" normalizeH="0" baseline="0" noProof="0" smtClean="0">
                <a:ln>
                  <a:noFill/>
                </a:ln>
                <a:solidFill>
                  <a:srgbClr val="000000"/>
                </a:solidFill>
                <a:effectLst/>
                <a:uLnTx/>
                <a:uFillTx/>
                <a:latin typeface="Garamond" pitchFamily="18"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altLang="en-US" sz="1600" b="0" i="0" u="none" strike="noStrike" kern="1200" cap="none" spc="0" normalizeH="0" baseline="0" noProof="0">
              <a:ln>
                <a:noFill/>
              </a:ln>
              <a:solidFill>
                <a:srgbClr val="000000"/>
              </a:solidFill>
              <a:effectLst/>
              <a:uLnTx/>
              <a:uFillTx/>
              <a:latin typeface="Garamond" pitchFamily="18" charset="0"/>
              <a:ea typeface="+mn-ea"/>
              <a:cs typeface="+mn-cs"/>
            </a:endParaRPr>
          </a:p>
        </p:txBody>
      </p:sp>
      <p:sp>
        <p:nvSpPr>
          <p:cNvPr id="7" name="TextBox 6">
            <a:extLst>
              <a:ext uri="{FF2B5EF4-FFF2-40B4-BE49-F238E27FC236}">
                <a16:creationId xmlns:a16="http://schemas.microsoft.com/office/drawing/2014/main" id="{0056C7BF-EB4B-CC47-857E-6C44BBEDEFB5}"/>
              </a:ext>
            </a:extLst>
          </p:cNvPr>
          <p:cNvSpPr txBox="1">
            <a:spLocks noChangeArrowheads="1"/>
          </p:cNvSpPr>
          <p:nvPr/>
        </p:nvSpPr>
        <p:spPr bwMode="auto">
          <a:xfrm>
            <a:off x="152400" y="6381328"/>
            <a:ext cx="8534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rPr>
              <a:t>Gomez-Luna+, </a:t>
            </a:r>
            <a:r>
              <a:rPr kumimoji="0" lang="ja-JP" altLang="en-US" sz="12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Tahoma" panose="020B0604030504040204" pitchFamily="34" charset="0"/>
              </a:rPr>
              <a:t>“</a:t>
            </a:r>
            <a:r>
              <a:rPr kumimoji="0" lang="en-US" sz="1200" b="0" i="0" u="none" strike="noStrike" kern="1200" cap="none" spc="0" normalizeH="0" baseline="0" noProof="0" dirty="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rPr>
              <a:t>Performance Models for Asynchronous Data Transfers on Consumer Graphics Processing Units</a:t>
            </a:r>
            <a:r>
              <a:rPr kumimoji="0" lang="en-US" altLang="ja-JP" sz="1200" b="0" i="0" u="none" strike="noStrike" kern="1200" cap="none" spc="0" normalizeH="0" baseline="0" noProof="0" dirty="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rPr>
              <a:t>,</a:t>
            </a:r>
            <a:r>
              <a:rPr kumimoji="0" lang="ja-JP" altLang="en-US" sz="12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Tahoma" panose="020B0604030504040204" pitchFamily="34" charset="0"/>
              </a:rPr>
              <a:t>”</a:t>
            </a:r>
            <a:r>
              <a:rPr kumimoji="0" lang="en-US" altLang="ja-JP" sz="1200" b="0" i="0" u="none" strike="noStrike" kern="1200" cap="none" spc="0" normalizeH="0" baseline="0" noProof="0" dirty="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ja-JP" sz="1200" b="0" i="0" u="none" strike="noStrike" kern="1200" cap="none" spc="0" normalizeH="0" baseline="0" noProof="0" dirty="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rPr>
              <a:t>JPDC, 2012</a:t>
            </a:r>
            <a:endParaRPr kumimoji="0" lang="en-US" altLang="en-US" sz="1200" b="0" i="0" u="none" strike="noStrike" kern="1200" cap="none" spc="0" normalizeH="0" baseline="0" noProof="0" dirty="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45545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ChangeArrowheads="1"/>
          </p:cNvSpPr>
          <p:nvPr/>
        </p:nvSpPr>
        <p:spPr bwMode="auto">
          <a:xfrm>
            <a:off x="3657600" y="3429000"/>
            <a:ext cx="457200" cy="457200"/>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231427" name="Rectangle 3"/>
          <p:cNvSpPr>
            <a:spLocks noChangeArrowheads="1"/>
          </p:cNvSpPr>
          <p:nvPr/>
        </p:nvSpPr>
        <p:spPr bwMode="auto">
          <a:xfrm>
            <a:off x="4114800" y="3429000"/>
            <a:ext cx="457200" cy="457200"/>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231428" name="Rectangle 4"/>
          <p:cNvSpPr>
            <a:spLocks noChangeArrowheads="1"/>
          </p:cNvSpPr>
          <p:nvPr/>
        </p:nvSpPr>
        <p:spPr bwMode="auto">
          <a:xfrm>
            <a:off x="4572000" y="2057400"/>
            <a:ext cx="457200" cy="457200"/>
          </a:xfrm>
          <a:prstGeom prst="rect">
            <a:avLst/>
          </a:prstGeom>
          <a:solidFill>
            <a:schemeClr val="accent1">
              <a:lumMod val="60000"/>
              <a:lumOff val="40000"/>
            </a:schemeClr>
          </a:solidFill>
          <a:ln w="9525">
            <a:solidFill>
              <a:schemeClr val="tx1"/>
            </a:solidFill>
            <a:miter lim="800000"/>
            <a:headEnd/>
            <a:tailEnd/>
          </a:ln>
          <a:effectLst/>
        </p:spPr>
        <p:txBody>
          <a:bodyPr wrap="none" anchor="ctr">
            <a:prstTxWarp prst="textNoShape">
              <a:avLst/>
            </a:prstTxWarp>
          </a:bodyPr>
          <a:lstStyle/>
          <a:p>
            <a:pPr algn="ctr"/>
            <a:r>
              <a:rPr lang="en-US" sz="1600"/>
              <a:t>M</a:t>
            </a:r>
            <a:r>
              <a:rPr lang="en-US" sz="1600" baseline="-25000"/>
              <a:t>2,0</a:t>
            </a:r>
          </a:p>
        </p:txBody>
      </p:sp>
      <p:sp>
        <p:nvSpPr>
          <p:cNvPr id="231429" name="Rectangle 5"/>
          <p:cNvSpPr>
            <a:spLocks noChangeArrowheads="1"/>
          </p:cNvSpPr>
          <p:nvPr/>
        </p:nvSpPr>
        <p:spPr bwMode="auto">
          <a:xfrm>
            <a:off x="4114800" y="2971800"/>
            <a:ext cx="457200" cy="457200"/>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231430" name="Rectangle 6"/>
          <p:cNvSpPr>
            <a:spLocks noChangeArrowheads="1"/>
          </p:cNvSpPr>
          <p:nvPr/>
        </p:nvSpPr>
        <p:spPr bwMode="auto">
          <a:xfrm>
            <a:off x="4114800" y="2514600"/>
            <a:ext cx="457200" cy="457200"/>
          </a:xfrm>
          <a:prstGeom prst="rect">
            <a:avLst/>
          </a:prstGeom>
          <a:solidFill>
            <a:srgbClr val="C00000"/>
          </a:solidFill>
          <a:ln w="9525">
            <a:solidFill>
              <a:schemeClr val="tx1"/>
            </a:solidFill>
            <a:miter lim="800000"/>
            <a:headEnd/>
            <a:tailEnd/>
          </a:ln>
          <a:effectLst/>
        </p:spPr>
        <p:txBody>
          <a:bodyPr wrap="none" anchor="ctr">
            <a:prstTxWarp prst="textNoShape">
              <a:avLst/>
            </a:prstTxWarp>
          </a:bodyPr>
          <a:lstStyle/>
          <a:p>
            <a:pPr algn="ctr"/>
            <a:r>
              <a:rPr lang="en-US" sz="1600">
                <a:solidFill>
                  <a:schemeClr val="bg1"/>
                </a:solidFill>
              </a:rPr>
              <a:t>M</a:t>
            </a:r>
            <a:r>
              <a:rPr lang="en-US" sz="1600" baseline="-25000">
                <a:solidFill>
                  <a:schemeClr val="bg1"/>
                </a:solidFill>
              </a:rPr>
              <a:t>1,1</a:t>
            </a:r>
          </a:p>
        </p:txBody>
      </p:sp>
      <p:sp>
        <p:nvSpPr>
          <p:cNvPr id="231431" name="Rectangle 7"/>
          <p:cNvSpPr>
            <a:spLocks noChangeArrowheads="1"/>
          </p:cNvSpPr>
          <p:nvPr/>
        </p:nvSpPr>
        <p:spPr bwMode="auto">
          <a:xfrm>
            <a:off x="4114800" y="2057400"/>
            <a:ext cx="457200" cy="457200"/>
          </a:xfrm>
          <a:prstGeom prst="rect">
            <a:avLst/>
          </a:prstGeom>
          <a:solidFill>
            <a:schemeClr val="accent1">
              <a:lumMod val="60000"/>
              <a:lumOff val="40000"/>
            </a:schemeClr>
          </a:solidFill>
          <a:ln w="9525">
            <a:solidFill>
              <a:schemeClr val="tx1"/>
            </a:solidFill>
            <a:miter lim="800000"/>
            <a:headEnd/>
            <a:tailEnd/>
          </a:ln>
          <a:effectLst/>
        </p:spPr>
        <p:txBody>
          <a:bodyPr wrap="none" anchor="ctr">
            <a:prstTxWarp prst="textNoShape">
              <a:avLst/>
            </a:prstTxWarp>
          </a:bodyPr>
          <a:lstStyle/>
          <a:p>
            <a:pPr algn="ctr"/>
            <a:r>
              <a:rPr lang="en-US" sz="1600"/>
              <a:t>M</a:t>
            </a:r>
            <a:r>
              <a:rPr lang="en-US" sz="1600" baseline="-25000"/>
              <a:t>1,0</a:t>
            </a:r>
          </a:p>
        </p:txBody>
      </p:sp>
      <p:sp>
        <p:nvSpPr>
          <p:cNvPr id="231432" name="Rectangle 8"/>
          <p:cNvSpPr>
            <a:spLocks noChangeArrowheads="1"/>
          </p:cNvSpPr>
          <p:nvPr/>
        </p:nvSpPr>
        <p:spPr bwMode="auto">
          <a:xfrm>
            <a:off x="3657600" y="2057400"/>
            <a:ext cx="457200" cy="457200"/>
          </a:xfrm>
          <a:prstGeom prst="rect">
            <a:avLst/>
          </a:prstGeom>
          <a:solidFill>
            <a:schemeClr val="accent1">
              <a:lumMod val="60000"/>
              <a:lumOff val="40000"/>
            </a:schemeClr>
          </a:solidFill>
          <a:ln w="9525">
            <a:solidFill>
              <a:schemeClr val="tx1"/>
            </a:solidFill>
            <a:miter lim="800000"/>
            <a:headEnd/>
            <a:tailEnd/>
          </a:ln>
          <a:effectLst/>
        </p:spPr>
        <p:txBody>
          <a:bodyPr wrap="none" anchor="ctr">
            <a:prstTxWarp prst="textNoShape">
              <a:avLst/>
            </a:prstTxWarp>
          </a:bodyPr>
          <a:lstStyle/>
          <a:p>
            <a:pPr algn="ctr"/>
            <a:r>
              <a:rPr lang="en-US" sz="1600" dirty="0"/>
              <a:t>M</a:t>
            </a:r>
            <a:r>
              <a:rPr lang="en-US" sz="1600" baseline="-25000" dirty="0"/>
              <a:t>0,0</a:t>
            </a:r>
          </a:p>
        </p:txBody>
      </p:sp>
      <p:sp>
        <p:nvSpPr>
          <p:cNvPr id="231433" name="Rectangle 9"/>
          <p:cNvSpPr>
            <a:spLocks noChangeArrowheads="1"/>
          </p:cNvSpPr>
          <p:nvPr/>
        </p:nvSpPr>
        <p:spPr bwMode="auto">
          <a:xfrm>
            <a:off x="3657600" y="2514600"/>
            <a:ext cx="457200" cy="457200"/>
          </a:xfrm>
          <a:prstGeom prst="rect">
            <a:avLst/>
          </a:prstGeom>
          <a:solidFill>
            <a:srgbClr val="C00000"/>
          </a:solidFill>
          <a:ln w="9525">
            <a:solidFill>
              <a:schemeClr val="tx1"/>
            </a:solidFill>
            <a:miter lim="800000"/>
            <a:headEnd/>
            <a:tailEnd/>
          </a:ln>
          <a:effectLst/>
        </p:spPr>
        <p:txBody>
          <a:bodyPr wrap="none" anchor="ctr">
            <a:prstTxWarp prst="textNoShape">
              <a:avLst/>
            </a:prstTxWarp>
          </a:bodyPr>
          <a:lstStyle/>
          <a:p>
            <a:pPr algn="ctr"/>
            <a:r>
              <a:rPr lang="en-US" sz="1600" dirty="0">
                <a:solidFill>
                  <a:schemeClr val="bg1"/>
                </a:solidFill>
              </a:rPr>
              <a:t>M</a:t>
            </a:r>
            <a:r>
              <a:rPr lang="en-US" sz="1600" baseline="-25000" dirty="0">
                <a:solidFill>
                  <a:schemeClr val="bg1"/>
                </a:solidFill>
              </a:rPr>
              <a:t>0,1</a:t>
            </a:r>
          </a:p>
        </p:txBody>
      </p:sp>
      <p:sp>
        <p:nvSpPr>
          <p:cNvPr id="231434" name="Rectangle 10"/>
          <p:cNvSpPr>
            <a:spLocks noChangeArrowheads="1"/>
          </p:cNvSpPr>
          <p:nvPr/>
        </p:nvSpPr>
        <p:spPr bwMode="auto">
          <a:xfrm>
            <a:off x="3657600" y="2971800"/>
            <a:ext cx="457200" cy="457200"/>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231435" name="Rectangle 11"/>
          <p:cNvSpPr>
            <a:spLocks noChangeArrowheads="1"/>
          </p:cNvSpPr>
          <p:nvPr/>
        </p:nvSpPr>
        <p:spPr bwMode="auto">
          <a:xfrm>
            <a:off x="5029200" y="2057400"/>
            <a:ext cx="457200" cy="457200"/>
          </a:xfrm>
          <a:prstGeom prst="rect">
            <a:avLst/>
          </a:prstGeom>
          <a:solidFill>
            <a:schemeClr val="accent1">
              <a:lumMod val="60000"/>
              <a:lumOff val="40000"/>
            </a:schemeClr>
          </a:solidFill>
          <a:ln w="9525">
            <a:solidFill>
              <a:schemeClr val="tx1"/>
            </a:solidFill>
            <a:miter lim="800000"/>
            <a:headEnd/>
            <a:tailEnd/>
          </a:ln>
          <a:effectLst/>
        </p:spPr>
        <p:txBody>
          <a:bodyPr wrap="none" anchor="ctr">
            <a:prstTxWarp prst="textNoShape">
              <a:avLst/>
            </a:prstTxWarp>
          </a:bodyPr>
          <a:lstStyle/>
          <a:p>
            <a:pPr algn="ctr"/>
            <a:r>
              <a:rPr lang="en-US" sz="1600"/>
              <a:t>M</a:t>
            </a:r>
            <a:r>
              <a:rPr lang="en-US" sz="1600" baseline="-25000"/>
              <a:t>3,0</a:t>
            </a:r>
          </a:p>
        </p:txBody>
      </p:sp>
      <p:sp>
        <p:nvSpPr>
          <p:cNvPr id="231436" name="Rectangle 12"/>
          <p:cNvSpPr>
            <a:spLocks noChangeArrowheads="1"/>
          </p:cNvSpPr>
          <p:nvPr/>
        </p:nvSpPr>
        <p:spPr bwMode="auto">
          <a:xfrm>
            <a:off x="4572000" y="3429000"/>
            <a:ext cx="457200" cy="457200"/>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231437" name="Rectangle 13"/>
          <p:cNvSpPr>
            <a:spLocks noChangeArrowheads="1"/>
          </p:cNvSpPr>
          <p:nvPr/>
        </p:nvSpPr>
        <p:spPr bwMode="auto">
          <a:xfrm>
            <a:off x="4572000" y="2971800"/>
            <a:ext cx="457200" cy="457200"/>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231438" name="Rectangle 14"/>
          <p:cNvSpPr>
            <a:spLocks noChangeArrowheads="1"/>
          </p:cNvSpPr>
          <p:nvPr/>
        </p:nvSpPr>
        <p:spPr bwMode="auto">
          <a:xfrm>
            <a:off x="4572000" y="2514600"/>
            <a:ext cx="457200" cy="457200"/>
          </a:xfrm>
          <a:prstGeom prst="rect">
            <a:avLst/>
          </a:prstGeom>
          <a:solidFill>
            <a:srgbClr val="C00000"/>
          </a:solidFill>
          <a:ln w="9525">
            <a:solidFill>
              <a:schemeClr val="tx1"/>
            </a:solidFill>
            <a:miter lim="800000"/>
            <a:headEnd/>
            <a:tailEnd/>
          </a:ln>
          <a:effectLst/>
        </p:spPr>
        <p:txBody>
          <a:bodyPr wrap="none" anchor="ctr">
            <a:prstTxWarp prst="textNoShape">
              <a:avLst/>
            </a:prstTxWarp>
          </a:bodyPr>
          <a:lstStyle/>
          <a:p>
            <a:pPr algn="ctr"/>
            <a:r>
              <a:rPr lang="en-US" sz="1600">
                <a:solidFill>
                  <a:schemeClr val="bg1"/>
                </a:solidFill>
              </a:rPr>
              <a:t>M</a:t>
            </a:r>
            <a:r>
              <a:rPr lang="en-US" sz="1600" baseline="-25000">
                <a:solidFill>
                  <a:schemeClr val="bg1"/>
                </a:solidFill>
              </a:rPr>
              <a:t>2,1</a:t>
            </a:r>
          </a:p>
        </p:txBody>
      </p:sp>
      <p:sp>
        <p:nvSpPr>
          <p:cNvPr id="231439" name="Rectangle 15"/>
          <p:cNvSpPr>
            <a:spLocks noChangeArrowheads="1"/>
          </p:cNvSpPr>
          <p:nvPr/>
        </p:nvSpPr>
        <p:spPr bwMode="auto">
          <a:xfrm>
            <a:off x="5029200" y="3429000"/>
            <a:ext cx="457200" cy="457200"/>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231440" name="Rectangle 16"/>
          <p:cNvSpPr>
            <a:spLocks noChangeArrowheads="1"/>
          </p:cNvSpPr>
          <p:nvPr/>
        </p:nvSpPr>
        <p:spPr bwMode="auto">
          <a:xfrm>
            <a:off x="5029200" y="2971800"/>
            <a:ext cx="457200" cy="457200"/>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231441" name="Rectangle 17"/>
          <p:cNvSpPr>
            <a:spLocks noChangeArrowheads="1"/>
          </p:cNvSpPr>
          <p:nvPr/>
        </p:nvSpPr>
        <p:spPr bwMode="auto">
          <a:xfrm>
            <a:off x="5029200" y="2514600"/>
            <a:ext cx="457200" cy="457200"/>
          </a:xfrm>
          <a:prstGeom prst="rect">
            <a:avLst/>
          </a:prstGeom>
          <a:solidFill>
            <a:srgbClr val="C00000"/>
          </a:solidFill>
          <a:ln w="9525">
            <a:solidFill>
              <a:schemeClr val="tx1"/>
            </a:solidFill>
            <a:miter lim="800000"/>
            <a:headEnd/>
            <a:tailEnd/>
          </a:ln>
          <a:effectLst/>
        </p:spPr>
        <p:txBody>
          <a:bodyPr wrap="none" anchor="ctr">
            <a:prstTxWarp prst="textNoShape">
              <a:avLst/>
            </a:prstTxWarp>
          </a:bodyPr>
          <a:lstStyle/>
          <a:p>
            <a:pPr algn="ctr"/>
            <a:r>
              <a:rPr lang="en-US" sz="1600">
                <a:solidFill>
                  <a:schemeClr val="bg1"/>
                </a:solidFill>
              </a:rPr>
              <a:t>M</a:t>
            </a:r>
            <a:r>
              <a:rPr lang="en-US" sz="1600" baseline="-25000">
                <a:solidFill>
                  <a:schemeClr val="bg1"/>
                </a:solidFill>
              </a:rPr>
              <a:t>3,1</a:t>
            </a:r>
          </a:p>
        </p:txBody>
      </p:sp>
      <p:sp>
        <p:nvSpPr>
          <p:cNvPr id="231442" name="Rectangle 18"/>
          <p:cNvSpPr>
            <a:spLocks noGrp="1" noChangeArrowheads="1"/>
          </p:cNvSpPr>
          <p:nvPr>
            <p:ph type="title"/>
          </p:nvPr>
        </p:nvSpPr>
        <p:spPr>
          <a:xfrm>
            <a:off x="228600" y="-24781"/>
            <a:ext cx="8229600" cy="914400"/>
          </a:xfrm>
        </p:spPr>
        <p:txBody>
          <a:bodyPr/>
          <a:lstStyle/>
          <a:p>
            <a:r>
              <a:rPr lang="en-US" dirty="0">
                <a:solidFill>
                  <a:srgbClr val="0070C0"/>
                </a:solidFill>
              </a:rPr>
              <a:t>Memory Layout of a Matrix in C</a:t>
            </a:r>
          </a:p>
        </p:txBody>
      </p:sp>
      <p:sp>
        <p:nvSpPr>
          <p:cNvPr id="231443" name="Rectangle 19"/>
          <p:cNvSpPr>
            <a:spLocks noChangeArrowheads="1"/>
          </p:cNvSpPr>
          <p:nvPr/>
        </p:nvSpPr>
        <p:spPr bwMode="auto">
          <a:xfrm>
            <a:off x="914400" y="4648200"/>
            <a:ext cx="457200" cy="457200"/>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231444" name="Rectangle 20"/>
          <p:cNvSpPr>
            <a:spLocks noChangeArrowheads="1"/>
          </p:cNvSpPr>
          <p:nvPr/>
        </p:nvSpPr>
        <p:spPr bwMode="auto">
          <a:xfrm>
            <a:off x="1371600" y="4648200"/>
            <a:ext cx="457200" cy="457200"/>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231445" name="Rectangle 21"/>
          <p:cNvSpPr>
            <a:spLocks noChangeArrowheads="1"/>
          </p:cNvSpPr>
          <p:nvPr/>
        </p:nvSpPr>
        <p:spPr bwMode="auto">
          <a:xfrm>
            <a:off x="1828800" y="4648200"/>
            <a:ext cx="457200" cy="457200"/>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231446" name="Rectangle 22"/>
          <p:cNvSpPr>
            <a:spLocks noChangeArrowheads="1"/>
          </p:cNvSpPr>
          <p:nvPr/>
        </p:nvSpPr>
        <p:spPr bwMode="auto">
          <a:xfrm>
            <a:off x="2286000" y="4648200"/>
            <a:ext cx="457200" cy="457200"/>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231447" name="Rectangle 23"/>
          <p:cNvSpPr>
            <a:spLocks noChangeArrowheads="1"/>
          </p:cNvSpPr>
          <p:nvPr/>
        </p:nvSpPr>
        <p:spPr bwMode="auto">
          <a:xfrm>
            <a:off x="2743200" y="4648200"/>
            <a:ext cx="457200" cy="457200"/>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231448" name="Rectangle 24"/>
          <p:cNvSpPr>
            <a:spLocks noChangeArrowheads="1"/>
          </p:cNvSpPr>
          <p:nvPr/>
        </p:nvSpPr>
        <p:spPr bwMode="auto">
          <a:xfrm>
            <a:off x="3200400" y="4648200"/>
            <a:ext cx="457200" cy="457200"/>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231449" name="Rectangle 25"/>
          <p:cNvSpPr>
            <a:spLocks noChangeArrowheads="1"/>
          </p:cNvSpPr>
          <p:nvPr/>
        </p:nvSpPr>
        <p:spPr bwMode="auto">
          <a:xfrm>
            <a:off x="3657600" y="4648200"/>
            <a:ext cx="457200" cy="457200"/>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231450" name="Rectangle 26"/>
          <p:cNvSpPr>
            <a:spLocks noChangeArrowheads="1"/>
          </p:cNvSpPr>
          <p:nvPr/>
        </p:nvSpPr>
        <p:spPr bwMode="auto">
          <a:xfrm>
            <a:off x="4114800" y="4648200"/>
            <a:ext cx="457200" cy="457200"/>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231451" name="Rectangle 27"/>
          <p:cNvSpPr>
            <a:spLocks noChangeArrowheads="1"/>
          </p:cNvSpPr>
          <p:nvPr/>
        </p:nvSpPr>
        <p:spPr bwMode="auto">
          <a:xfrm>
            <a:off x="4572000" y="4648200"/>
            <a:ext cx="457200" cy="457200"/>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231452" name="Rectangle 28"/>
          <p:cNvSpPr>
            <a:spLocks noChangeArrowheads="1"/>
          </p:cNvSpPr>
          <p:nvPr/>
        </p:nvSpPr>
        <p:spPr bwMode="auto">
          <a:xfrm>
            <a:off x="5029200" y="4648200"/>
            <a:ext cx="457200" cy="457200"/>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231453" name="Rectangle 29"/>
          <p:cNvSpPr>
            <a:spLocks noChangeArrowheads="1"/>
          </p:cNvSpPr>
          <p:nvPr/>
        </p:nvSpPr>
        <p:spPr bwMode="auto">
          <a:xfrm>
            <a:off x="5486400" y="4648200"/>
            <a:ext cx="457200" cy="457200"/>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231454" name="Rectangle 30"/>
          <p:cNvSpPr>
            <a:spLocks noChangeArrowheads="1"/>
          </p:cNvSpPr>
          <p:nvPr/>
        </p:nvSpPr>
        <p:spPr bwMode="auto">
          <a:xfrm>
            <a:off x="5943600" y="4648200"/>
            <a:ext cx="457200" cy="457200"/>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231455" name="Rectangle 31"/>
          <p:cNvSpPr>
            <a:spLocks noChangeArrowheads="1"/>
          </p:cNvSpPr>
          <p:nvPr/>
        </p:nvSpPr>
        <p:spPr bwMode="auto">
          <a:xfrm>
            <a:off x="1828800" y="4648200"/>
            <a:ext cx="457200" cy="457200"/>
          </a:xfrm>
          <a:prstGeom prst="rect">
            <a:avLst/>
          </a:prstGeom>
          <a:solidFill>
            <a:schemeClr val="accent1">
              <a:lumMod val="60000"/>
              <a:lumOff val="40000"/>
            </a:schemeClr>
          </a:solidFill>
          <a:ln w="9525">
            <a:solidFill>
              <a:schemeClr val="tx1"/>
            </a:solidFill>
            <a:miter lim="800000"/>
            <a:headEnd/>
            <a:tailEnd/>
          </a:ln>
          <a:effectLst/>
        </p:spPr>
        <p:txBody>
          <a:bodyPr wrap="none" anchor="ctr">
            <a:prstTxWarp prst="textNoShape">
              <a:avLst/>
            </a:prstTxWarp>
          </a:bodyPr>
          <a:lstStyle/>
          <a:p>
            <a:pPr algn="ctr"/>
            <a:r>
              <a:rPr lang="en-US" sz="1600"/>
              <a:t>M</a:t>
            </a:r>
            <a:r>
              <a:rPr lang="en-US" sz="1600" baseline="-25000"/>
              <a:t>2,0</a:t>
            </a:r>
          </a:p>
        </p:txBody>
      </p:sp>
      <p:sp>
        <p:nvSpPr>
          <p:cNvPr id="231456" name="Rectangle 32"/>
          <p:cNvSpPr>
            <a:spLocks noChangeArrowheads="1"/>
          </p:cNvSpPr>
          <p:nvPr/>
        </p:nvSpPr>
        <p:spPr bwMode="auto">
          <a:xfrm>
            <a:off x="1371600" y="4648200"/>
            <a:ext cx="457200" cy="457200"/>
          </a:xfrm>
          <a:prstGeom prst="rect">
            <a:avLst/>
          </a:prstGeom>
          <a:solidFill>
            <a:schemeClr val="accent1">
              <a:lumMod val="60000"/>
              <a:lumOff val="40000"/>
            </a:schemeClr>
          </a:solidFill>
          <a:ln w="9525">
            <a:solidFill>
              <a:schemeClr val="tx1"/>
            </a:solidFill>
            <a:miter lim="800000"/>
            <a:headEnd/>
            <a:tailEnd/>
          </a:ln>
          <a:effectLst/>
        </p:spPr>
        <p:txBody>
          <a:bodyPr wrap="none" anchor="ctr">
            <a:prstTxWarp prst="textNoShape">
              <a:avLst/>
            </a:prstTxWarp>
          </a:bodyPr>
          <a:lstStyle/>
          <a:p>
            <a:pPr algn="ctr"/>
            <a:r>
              <a:rPr lang="en-US" sz="1600"/>
              <a:t>M</a:t>
            </a:r>
            <a:r>
              <a:rPr lang="en-US" sz="1600" baseline="-25000"/>
              <a:t>1,0</a:t>
            </a:r>
          </a:p>
        </p:txBody>
      </p:sp>
      <p:sp>
        <p:nvSpPr>
          <p:cNvPr id="231457" name="Rectangle 33"/>
          <p:cNvSpPr>
            <a:spLocks noChangeArrowheads="1"/>
          </p:cNvSpPr>
          <p:nvPr/>
        </p:nvSpPr>
        <p:spPr bwMode="auto">
          <a:xfrm>
            <a:off x="914400" y="4648200"/>
            <a:ext cx="457200" cy="457200"/>
          </a:xfrm>
          <a:prstGeom prst="rect">
            <a:avLst/>
          </a:prstGeom>
          <a:solidFill>
            <a:schemeClr val="accent1">
              <a:lumMod val="60000"/>
              <a:lumOff val="40000"/>
            </a:schemeClr>
          </a:solidFill>
          <a:ln w="9525">
            <a:solidFill>
              <a:schemeClr val="tx1"/>
            </a:solidFill>
            <a:miter lim="800000"/>
            <a:headEnd/>
            <a:tailEnd/>
          </a:ln>
          <a:effectLst/>
        </p:spPr>
        <p:txBody>
          <a:bodyPr wrap="none" anchor="ctr">
            <a:prstTxWarp prst="textNoShape">
              <a:avLst/>
            </a:prstTxWarp>
          </a:bodyPr>
          <a:lstStyle/>
          <a:p>
            <a:pPr algn="ctr"/>
            <a:r>
              <a:rPr lang="en-US" sz="1600"/>
              <a:t>M</a:t>
            </a:r>
            <a:r>
              <a:rPr lang="en-US" sz="1600" baseline="-25000"/>
              <a:t>0,0</a:t>
            </a:r>
          </a:p>
        </p:txBody>
      </p:sp>
      <p:sp>
        <p:nvSpPr>
          <p:cNvPr id="231458" name="Rectangle 34"/>
          <p:cNvSpPr>
            <a:spLocks noChangeArrowheads="1"/>
          </p:cNvSpPr>
          <p:nvPr/>
        </p:nvSpPr>
        <p:spPr bwMode="auto">
          <a:xfrm>
            <a:off x="2286000" y="4648200"/>
            <a:ext cx="457200" cy="457200"/>
          </a:xfrm>
          <a:prstGeom prst="rect">
            <a:avLst/>
          </a:prstGeom>
          <a:solidFill>
            <a:schemeClr val="accent1">
              <a:lumMod val="60000"/>
              <a:lumOff val="40000"/>
            </a:schemeClr>
          </a:solidFill>
          <a:ln w="9525">
            <a:solidFill>
              <a:schemeClr val="tx1"/>
            </a:solidFill>
            <a:miter lim="800000"/>
            <a:headEnd/>
            <a:tailEnd/>
          </a:ln>
          <a:effectLst/>
        </p:spPr>
        <p:txBody>
          <a:bodyPr wrap="none" anchor="ctr">
            <a:prstTxWarp prst="textNoShape">
              <a:avLst/>
            </a:prstTxWarp>
          </a:bodyPr>
          <a:lstStyle/>
          <a:p>
            <a:pPr algn="ctr"/>
            <a:r>
              <a:rPr lang="en-US" sz="1600"/>
              <a:t>M</a:t>
            </a:r>
            <a:r>
              <a:rPr lang="en-US" sz="1600" baseline="-25000"/>
              <a:t>3,0</a:t>
            </a:r>
          </a:p>
        </p:txBody>
      </p:sp>
      <p:sp>
        <p:nvSpPr>
          <p:cNvPr id="231459" name="Rectangle 35"/>
          <p:cNvSpPr>
            <a:spLocks noChangeArrowheads="1"/>
          </p:cNvSpPr>
          <p:nvPr/>
        </p:nvSpPr>
        <p:spPr bwMode="auto">
          <a:xfrm>
            <a:off x="3200400" y="4648200"/>
            <a:ext cx="457200" cy="457200"/>
          </a:xfrm>
          <a:prstGeom prst="rect">
            <a:avLst/>
          </a:prstGeom>
          <a:solidFill>
            <a:srgbClr val="C00000"/>
          </a:solidFill>
          <a:ln w="9525">
            <a:solidFill>
              <a:schemeClr val="tx1"/>
            </a:solidFill>
            <a:miter lim="800000"/>
            <a:headEnd/>
            <a:tailEnd/>
          </a:ln>
          <a:effectLst/>
        </p:spPr>
        <p:txBody>
          <a:bodyPr wrap="none" anchor="ctr">
            <a:prstTxWarp prst="textNoShape">
              <a:avLst/>
            </a:prstTxWarp>
          </a:bodyPr>
          <a:lstStyle/>
          <a:p>
            <a:pPr algn="ctr"/>
            <a:r>
              <a:rPr lang="en-US" sz="1600">
                <a:solidFill>
                  <a:schemeClr val="bg1"/>
                </a:solidFill>
              </a:rPr>
              <a:t>M</a:t>
            </a:r>
            <a:r>
              <a:rPr lang="en-US" sz="1600" baseline="-25000">
                <a:solidFill>
                  <a:schemeClr val="bg1"/>
                </a:solidFill>
              </a:rPr>
              <a:t>1,1</a:t>
            </a:r>
          </a:p>
        </p:txBody>
      </p:sp>
      <p:sp>
        <p:nvSpPr>
          <p:cNvPr id="231460" name="Rectangle 36"/>
          <p:cNvSpPr>
            <a:spLocks noChangeArrowheads="1"/>
          </p:cNvSpPr>
          <p:nvPr/>
        </p:nvSpPr>
        <p:spPr bwMode="auto">
          <a:xfrm>
            <a:off x="2743200" y="4648200"/>
            <a:ext cx="457200" cy="457200"/>
          </a:xfrm>
          <a:prstGeom prst="rect">
            <a:avLst/>
          </a:prstGeom>
          <a:solidFill>
            <a:srgbClr val="C00000"/>
          </a:solidFill>
          <a:ln w="9525">
            <a:solidFill>
              <a:schemeClr val="tx1"/>
            </a:solidFill>
            <a:miter lim="800000"/>
            <a:headEnd/>
            <a:tailEnd/>
          </a:ln>
          <a:effectLst/>
        </p:spPr>
        <p:txBody>
          <a:bodyPr wrap="none" anchor="ctr">
            <a:prstTxWarp prst="textNoShape">
              <a:avLst/>
            </a:prstTxWarp>
          </a:bodyPr>
          <a:lstStyle/>
          <a:p>
            <a:pPr algn="ctr"/>
            <a:r>
              <a:rPr lang="en-US" sz="1600">
                <a:solidFill>
                  <a:schemeClr val="bg1"/>
                </a:solidFill>
              </a:rPr>
              <a:t>M</a:t>
            </a:r>
            <a:r>
              <a:rPr lang="en-US" sz="1600" baseline="-25000">
                <a:solidFill>
                  <a:schemeClr val="bg1"/>
                </a:solidFill>
              </a:rPr>
              <a:t>0,1</a:t>
            </a:r>
          </a:p>
        </p:txBody>
      </p:sp>
      <p:sp>
        <p:nvSpPr>
          <p:cNvPr id="231461" name="Rectangle 37"/>
          <p:cNvSpPr>
            <a:spLocks noChangeArrowheads="1"/>
          </p:cNvSpPr>
          <p:nvPr/>
        </p:nvSpPr>
        <p:spPr bwMode="auto">
          <a:xfrm>
            <a:off x="3657600" y="4648200"/>
            <a:ext cx="457200" cy="457200"/>
          </a:xfrm>
          <a:prstGeom prst="rect">
            <a:avLst/>
          </a:prstGeom>
          <a:solidFill>
            <a:srgbClr val="C00000"/>
          </a:solidFill>
          <a:ln w="9525">
            <a:solidFill>
              <a:schemeClr val="tx1"/>
            </a:solidFill>
            <a:miter lim="800000"/>
            <a:headEnd/>
            <a:tailEnd/>
          </a:ln>
          <a:effectLst/>
        </p:spPr>
        <p:txBody>
          <a:bodyPr wrap="none" anchor="ctr">
            <a:prstTxWarp prst="textNoShape">
              <a:avLst/>
            </a:prstTxWarp>
          </a:bodyPr>
          <a:lstStyle/>
          <a:p>
            <a:pPr algn="ctr"/>
            <a:r>
              <a:rPr lang="en-US" sz="1600">
                <a:solidFill>
                  <a:schemeClr val="bg1"/>
                </a:solidFill>
              </a:rPr>
              <a:t>M</a:t>
            </a:r>
            <a:r>
              <a:rPr lang="en-US" sz="1600" baseline="-25000">
                <a:solidFill>
                  <a:schemeClr val="bg1"/>
                </a:solidFill>
              </a:rPr>
              <a:t>2,1</a:t>
            </a:r>
          </a:p>
        </p:txBody>
      </p:sp>
      <p:sp>
        <p:nvSpPr>
          <p:cNvPr id="231462" name="Rectangle 38"/>
          <p:cNvSpPr>
            <a:spLocks noChangeArrowheads="1"/>
          </p:cNvSpPr>
          <p:nvPr/>
        </p:nvSpPr>
        <p:spPr bwMode="auto">
          <a:xfrm>
            <a:off x="4114800" y="4648200"/>
            <a:ext cx="457200" cy="457200"/>
          </a:xfrm>
          <a:prstGeom prst="rect">
            <a:avLst/>
          </a:prstGeom>
          <a:solidFill>
            <a:srgbClr val="C00000"/>
          </a:solidFill>
          <a:ln w="9525">
            <a:solidFill>
              <a:schemeClr val="tx1"/>
            </a:solidFill>
            <a:miter lim="800000"/>
            <a:headEnd/>
            <a:tailEnd/>
          </a:ln>
          <a:effectLst/>
        </p:spPr>
        <p:txBody>
          <a:bodyPr wrap="none" anchor="ctr">
            <a:prstTxWarp prst="textNoShape">
              <a:avLst/>
            </a:prstTxWarp>
          </a:bodyPr>
          <a:lstStyle/>
          <a:p>
            <a:pPr algn="ctr"/>
            <a:r>
              <a:rPr lang="en-US" sz="1600">
                <a:solidFill>
                  <a:schemeClr val="bg1"/>
                </a:solidFill>
              </a:rPr>
              <a:t>M</a:t>
            </a:r>
            <a:r>
              <a:rPr lang="en-US" sz="1600" baseline="-25000">
                <a:solidFill>
                  <a:schemeClr val="bg1"/>
                </a:solidFill>
              </a:rPr>
              <a:t>3,1</a:t>
            </a:r>
          </a:p>
        </p:txBody>
      </p:sp>
      <p:sp>
        <p:nvSpPr>
          <p:cNvPr id="231463" name="Rectangle 39"/>
          <p:cNvSpPr>
            <a:spLocks noChangeArrowheads="1"/>
          </p:cNvSpPr>
          <p:nvPr/>
        </p:nvSpPr>
        <p:spPr bwMode="auto">
          <a:xfrm>
            <a:off x="5029200" y="4648200"/>
            <a:ext cx="457200" cy="457200"/>
          </a:xfrm>
          <a:prstGeom prst="rect">
            <a:avLst/>
          </a:prstGeom>
          <a:solidFill>
            <a:srgbClr val="0070C0"/>
          </a:solidFill>
          <a:ln w="9525">
            <a:solidFill>
              <a:schemeClr val="tx1"/>
            </a:solidFill>
            <a:miter lim="800000"/>
            <a:headEnd/>
            <a:tailEnd/>
          </a:ln>
          <a:effectLst/>
        </p:spPr>
        <p:txBody>
          <a:bodyPr wrap="none" anchor="ctr">
            <a:prstTxWarp prst="textNoShape">
              <a:avLst/>
            </a:prstTxWarp>
          </a:bodyPr>
          <a:lstStyle/>
          <a:p>
            <a:pPr algn="ctr"/>
            <a:r>
              <a:rPr lang="en-US" sz="1600">
                <a:solidFill>
                  <a:schemeClr val="bg1"/>
                </a:solidFill>
              </a:rPr>
              <a:t>M</a:t>
            </a:r>
            <a:r>
              <a:rPr lang="en-US" sz="1600" baseline="-25000">
                <a:solidFill>
                  <a:schemeClr val="bg1"/>
                </a:solidFill>
              </a:rPr>
              <a:t>1,2</a:t>
            </a:r>
          </a:p>
        </p:txBody>
      </p:sp>
      <p:sp>
        <p:nvSpPr>
          <p:cNvPr id="231464" name="Rectangle 40"/>
          <p:cNvSpPr>
            <a:spLocks noChangeArrowheads="1"/>
          </p:cNvSpPr>
          <p:nvPr/>
        </p:nvSpPr>
        <p:spPr bwMode="auto">
          <a:xfrm>
            <a:off x="4572000" y="4648200"/>
            <a:ext cx="457200" cy="457200"/>
          </a:xfrm>
          <a:prstGeom prst="rect">
            <a:avLst/>
          </a:prstGeom>
          <a:solidFill>
            <a:srgbClr val="0070C0"/>
          </a:solidFill>
          <a:ln w="9525">
            <a:solidFill>
              <a:schemeClr val="tx1"/>
            </a:solidFill>
            <a:miter lim="800000"/>
            <a:headEnd/>
            <a:tailEnd/>
          </a:ln>
          <a:effectLst/>
        </p:spPr>
        <p:txBody>
          <a:bodyPr wrap="none" anchor="ctr">
            <a:prstTxWarp prst="textNoShape">
              <a:avLst/>
            </a:prstTxWarp>
          </a:bodyPr>
          <a:lstStyle/>
          <a:p>
            <a:pPr algn="ctr"/>
            <a:r>
              <a:rPr lang="en-US" sz="1600">
                <a:solidFill>
                  <a:schemeClr val="bg1"/>
                </a:solidFill>
              </a:rPr>
              <a:t>M</a:t>
            </a:r>
            <a:r>
              <a:rPr lang="en-US" sz="1600" baseline="-25000">
                <a:solidFill>
                  <a:schemeClr val="bg1"/>
                </a:solidFill>
              </a:rPr>
              <a:t>0,2</a:t>
            </a:r>
          </a:p>
        </p:txBody>
      </p:sp>
      <p:sp>
        <p:nvSpPr>
          <p:cNvPr id="231465" name="Rectangle 41"/>
          <p:cNvSpPr>
            <a:spLocks noChangeArrowheads="1"/>
          </p:cNvSpPr>
          <p:nvPr/>
        </p:nvSpPr>
        <p:spPr bwMode="auto">
          <a:xfrm>
            <a:off x="5486400" y="4648200"/>
            <a:ext cx="457200" cy="457200"/>
          </a:xfrm>
          <a:prstGeom prst="rect">
            <a:avLst/>
          </a:prstGeom>
          <a:solidFill>
            <a:srgbClr val="0070C0"/>
          </a:solidFill>
          <a:ln w="9525">
            <a:solidFill>
              <a:schemeClr val="tx1"/>
            </a:solidFill>
            <a:miter lim="800000"/>
            <a:headEnd/>
            <a:tailEnd/>
          </a:ln>
          <a:effectLst/>
        </p:spPr>
        <p:txBody>
          <a:bodyPr wrap="none" anchor="ctr">
            <a:prstTxWarp prst="textNoShape">
              <a:avLst/>
            </a:prstTxWarp>
          </a:bodyPr>
          <a:lstStyle/>
          <a:p>
            <a:pPr algn="ctr"/>
            <a:r>
              <a:rPr lang="en-US" sz="1600">
                <a:solidFill>
                  <a:schemeClr val="bg1"/>
                </a:solidFill>
              </a:rPr>
              <a:t>M</a:t>
            </a:r>
            <a:r>
              <a:rPr lang="en-US" sz="1600" baseline="-25000">
                <a:solidFill>
                  <a:schemeClr val="bg1"/>
                </a:solidFill>
              </a:rPr>
              <a:t>2,2</a:t>
            </a:r>
          </a:p>
        </p:txBody>
      </p:sp>
      <p:sp>
        <p:nvSpPr>
          <p:cNvPr id="231466" name="Rectangle 42"/>
          <p:cNvSpPr>
            <a:spLocks noChangeArrowheads="1"/>
          </p:cNvSpPr>
          <p:nvPr/>
        </p:nvSpPr>
        <p:spPr bwMode="auto">
          <a:xfrm>
            <a:off x="5943600" y="4648200"/>
            <a:ext cx="457200" cy="457200"/>
          </a:xfrm>
          <a:prstGeom prst="rect">
            <a:avLst/>
          </a:prstGeom>
          <a:solidFill>
            <a:srgbClr val="0070C0"/>
          </a:solidFill>
          <a:ln w="9525">
            <a:solidFill>
              <a:schemeClr val="tx1"/>
            </a:solidFill>
            <a:miter lim="800000"/>
            <a:headEnd/>
            <a:tailEnd/>
          </a:ln>
          <a:effectLst/>
        </p:spPr>
        <p:txBody>
          <a:bodyPr wrap="none" anchor="ctr">
            <a:prstTxWarp prst="textNoShape">
              <a:avLst/>
            </a:prstTxWarp>
          </a:bodyPr>
          <a:lstStyle/>
          <a:p>
            <a:pPr algn="ctr"/>
            <a:r>
              <a:rPr lang="en-US" sz="1600">
                <a:solidFill>
                  <a:schemeClr val="bg1"/>
                </a:solidFill>
              </a:rPr>
              <a:t>M</a:t>
            </a:r>
            <a:r>
              <a:rPr lang="en-US" sz="1600" baseline="-25000">
                <a:solidFill>
                  <a:schemeClr val="bg1"/>
                </a:solidFill>
              </a:rPr>
              <a:t>3,2</a:t>
            </a:r>
          </a:p>
        </p:txBody>
      </p:sp>
      <p:sp>
        <p:nvSpPr>
          <p:cNvPr id="231467" name="Rectangle 43"/>
          <p:cNvSpPr>
            <a:spLocks noChangeArrowheads="1"/>
          </p:cNvSpPr>
          <p:nvPr/>
        </p:nvSpPr>
        <p:spPr bwMode="auto">
          <a:xfrm>
            <a:off x="3657600" y="2971800"/>
            <a:ext cx="457200" cy="457200"/>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231468" name="Rectangle 44"/>
          <p:cNvSpPr>
            <a:spLocks noChangeArrowheads="1"/>
          </p:cNvSpPr>
          <p:nvPr/>
        </p:nvSpPr>
        <p:spPr bwMode="auto">
          <a:xfrm>
            <a:off x="4114800" y="2971800"/>
            <a:ext cx="457200" cy="457200"/>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231469" name="Rectangle 45"/>
          <p:cNvSpPr>
            <a:spLocks noChangeArrowheads="1"/>
          </p:cNvSpPr>
          <p:nvPr/>
        </p:nvSpPr>
        <p:spPr bwMode="auto">
          <a:xfrm>
            <a:off x="4572000" y="2971800"/>
            <a:ext cx="457200" cy="457200"/>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231470" name="Rectangle 46"/>
          <p:cNvSpPr>
            <a:spLocks noChangeArrowheads="1"/>
          </p:cNvSpPr>
          <p:nvPr/>
        </p:nvSpPr>
        <p:spPr bwMode="auto">
          <a:xfrm>
            <a:off x="5029200" y="2971800"/>
            <a:ext cx="457200" cy="457200"/>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231471" name="Rectangle 47"/>
          <p:cNvSpPr>
            <a:spLocks noChangeArrowheads="1"/>
          </p:cNvSpPr>
          <p:nvPr/>
        </p:nvSpPr>
        <p:spPr bwMode="auto">
          <a:xfrm>
            <a:off x="4114800" y="2971800"/>
            <a:ext cx="457200" cy="457200"/>
          </a:xfrm>
          <a:prstGeom prst="rect">
            <a:avLst/>
          </a:prstGeom>
          <a:solidFill>
            <a:srgbClr val="0070C0"/>
          </a:solidFill>
          <a:ln w="9525">
            <a:solidFill>
              <a:schemeClr val="tx1"/>
            </a:solidFill>
            <a:miter lim="800000"/>
            <a:headEnd/>
            <a:tailEnd/>
          </a:ln>
          <a:effectLst/>
        </p:spPr>
        <p:txBody>
          <a:bodyPr wrap="none" anchor="ctr">
            <a:prstTxWarp prst="textNoShape">
              <a:avLst/>
            </a:prstTxWarp>
          </a:bodyPr>
          <a:lstStyle/>
          <a:p>
            <a:pPr algn="ctr"/>
            <a:r>
              <a:rPr lang="en-US" sz="1600">
                <a:solidFill>
                  <a:schemeClr val="bg1"/>
                </a:solidFill>
              </a:rPr>
              <a:t>M</a:t>
            </a:r>
            <a:r>
              <a:rPr lang="en-US" sz="1600" baseline="-25000">
                <a:solidFill>
                  <a:schemeClr val="bg1"/>
                </a:solidFill>
              </a:rPr>
              <a:t>1,2</a:t>
            </a:r>
          </a:p>
        </p:txBody>
      </p:sp>
      <p:sp>
        <p:nvSpPr>
          <p:cNvPr id="231472" name="Rectangle 48"/>
          <p:cNvSpPr>
            <a:spLocks noChangeArrowheads="1"/>
          </p:cNvSpPr>
          <p:nvPr/>
        </p:nvSpPr>
        <p:spPr bwMode="auto">
          <a:xfrm>
            <a:off x="3657600" y="2971800"/>
            <a:ext cx="457200" cy="457200"/>
          </a:xfrm>
          <a:prstGeom prst="rect">
            <a:avLst/>
          </a:prstGeom>
          <a:solidFill>
            <a:srgbClr val="0070C0"/>
          </a:solidFill>
          <a:ln w="9525">
            <a:solidFill>
              <a:schemeClr val="tx1"/>
            </a:solidFill>
            <a:miter lim="800000"/>
            <a:headEnd/>
            <a:tailEnd/>
          </a:ln>
          <a:effectLst/>
        </p:spPr>
        <p:txBody>
          <a:bodyPr wrap="none" anchor="ctr">
            <a:prstTxWarp prst="textNoShape">
              <a:avLst/>
            </a:prstTxWarp>
          </a:bodyPr>
          <a:lstStyle/>
          <a:p>
            <a:pPr algn="ctr"/>
            <a:r>
              <a:rPr lang="en-US" sz="1600" dirty="0">
                <a:solidFill>
                  <a:schemeClr val="bg1"/>
                </a:solidFill>
              </a:rPr>
              <a:t>M</a:t>
            </a:r>
            <a:r>
              <a:rPr lang="en-US" sz="1600" baseline="-25000" dirty="0">
                <a:solidFill>
                  <a:schemeClr val="bg1"/>
                </a:solidFill>
              </a:rPr>
              <a:t>0,2</a:t>
            </a:r>
          </a:p>
        </p:txBody>
      </p:sp>
      <p:sp>
        <p:nvSpPr>
          <p:cNvPr id="231473" name="Rectangle 49"/>
          <p:cNvSpPr>
            <a:spLocks noChangeArrowheads="1"/>
          </p:cNvSpPr>
          <p:nvPr/>
        </p:nvSpPr>
        <p:spPr bwMode="auto">
          <a:xfrm>
            <a:off x="4572000" y="2971800"/>
            <a:ext cx="457200" cy="457200"/>
          </a:xfrm>
          <a:prstGeom prst="rect">
            <a:avLst/>
          </a:prstGeom>
          <a:solidFill>
            <a:srgbClr val="0070C0"/>
          </a:solidFill>
          <a:ln w="9525">
            <a:solidFill>
              <a:schemeClr val="tx1"/>
            </a:solidFill>
            <a:miter lim="800000"/>
            <a:headEnd/>
            <a:tailEnd/>
          </a:ln>
          <a:effectLst/>
        </p:spPr>
        <p:txBody>
          <a:bodyPr wrap="none" anchor="ctr">
            <a:prstTxWarp prst="textNoShape">
              <a:avLst/>
            </a:prstTxWarp>
          </a:bodyPr>
          <a:lstStyle/>
          <a:p>
            <a:pPr algn="ctr"/>
            <a:r>
              <a:rPr lang="en-US" sz="1600">
                <a:solidFill>
                  <a:schemeClr val="bg1"/>
                </a:solidFill>
              </a:rPr>
              <a:t>M</a:t>
            </a:r>
            <a:r>
              <a:rPr lang="en-US" sz="1600" baseline="-25000">
                <a:solidFill>
                  <a:schemeClr val="bg1"/>
                </a:solidFill>
              </a:rPr>
              <a:t>2,2</a:t>
            </a:r>
          </a:p>
        </p:txBody>
      </p:sp>
      <p:sp>
        <p:nvSpPr>
          <p:cNvPr id="231474" name="Rectangle 50"/>
          <p:cNvSpPr>
            <a:spLocks noChangeArrowheads="1"/>
          </p:cNvSpPr>
          <p:nvPr/>
        </p:nvSpPr>
        <p:spPr bwMode="auto">
          <a:xfrm>
            <a:off x="5029200" y="2971800"/>
            <a:ext cx="457200" cy="457200"/>
          </a:xfrm>
          <a:prstGeom prst="rect">
            <a:avLst/>
          </a:prstGeom>
          <a:solidFill>
            <a:srgbClr val="0070C0"/>
          </a:solidFill>
          <a:ln w="9525">
            <a:solidFill>
              <a:schemeClr val="tx1"/>
            </a:solidFill>
            <a:miter lim="800000"/>
            <a:headEnd/>
            <a:tailEnd/>
          </a:ln>
          <a:effectLst/>
        </p:spPr>
        <p:txBody>
          <a:bodyPr wrap="none" anchor="ctr">
            <a:prstTxWarp prst="textNoShape">
              <a:avLst/>
            </a:prstTxWarp>
          </a:bodyPr>
          <a:lstStyle/>
          <a:p>
            <a:pPr algn="ctr"/>
            <a:r>
              <a:rPr lang="en-US" sz="1600">
                <a:solidFill>
                  <a:schemeClr val="bg1"/>
                </a:solidFill>
              </a:rPr>
              <a:t>M</a:t>
            </a:r>
            <a:r>
              <a:rPr lang="en-US" sz="1600" baseline="-25000">
                <a:solidFill>
                  <a:schemeClr val="bg1"/>
                </a:solidFill>
              </a:rPr>
              <a:t>3,2</a:t>
            </a:r>
          </a:p>
        </p:txBody>
      </p:sp>
      <p:sp>
        <p:nvSpPr>
          <p:cNvPr id="231475" name="Rectangle 51"/>
          <p:cNvSpPr>
            <a:spLocks noChangeArrowheads="1"/>
          </p:cNvSpPr>
          <p:nvPr/>
        </p:nvSpPr>
        <p:spPr bwMode="auto">
          <a:xfrm>
            <a:off x="3657600" y="3429000"/>
            <a:ext cx="457200" cy="457200"/>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231476" name="Rectangle 52"/>
          <p:cNvSpPr>
            <a:spLocks noChangeArrowheads="1"/>
          </p:cNvSpPr>
          <p:nvPr/>
        </p:nvSpPr>
        <p:spPr bwMode="auto">
          <a:xfrm>
            <a:off x="4114800" y="3429000"/>
            <a:ext cx="457200" cy="457200"/>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231477" name="Rectangle 53"/>
          <p:cNvSpPr>
            <a:spLocks noChangeArrowheads="1"/>
          </p:cNvSpPr>
          <p:nvPr/>
        </p:nvSpPr>
        <p:spPr bwMode="auto">
          <a:xfrm>
            <a:off x="4572000" y="3429000"/>
            <a:ext cx="457200" cy="457200"/>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231478" name="Rectangle 54"/>
          <p:cNvSpPr>
            <a:spLocks noChangeArrowheads="1"/>
          </p:cNvSpPr>
          <p:nvPr/>
        </p:nvSpPr>
        <p:spPr bwMode="auto">
          <a:xfrm>
            <a:off x="5029200" y="3429000"/>
            <a:ext cx="457200" cy="457200"/>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231479" name="Rectangle 55"/>
          <p:cNvSpPr>
            <a:spLocks noChangeArrowheads="1"/>
          </p:cNvSpPr>
          <p:nvPr/>
        </p:nvSpPr>
        <p:spPr bwMode="auto">
          <a:xfrm>
            <a:off x="4114800" y="3429000"/>
            <a:ext cx="457200" cy="457200"/>
          </a:xfrm>
          <a:prstGeom prst="rect">
            <a:avLst/>
          </a:prstGeom>
          <a:solidFill>
            <a:srgbClr val="7AC96C"/>
          </a:solidFill>
          <a:ln w="9525">
            <a:solidFill>
              <a:schemeClr val="tx1"/>
            </a:solidFill>
            <a:miter lim="800000"/>
            <a:headEnd/>
            <a:tailEnd/>
          </a:ln>
          <a:effectLst/>
        </p:spPr>
        <p:txBody>
          <a:bodyPr wrap="none" anchor="ctr">
            <a:prstTxWarp prst="textNoShape">
              <a:avLst/>
            </a:prstTxWarp>
          </a:bodyPr>
          <a:lstStyle/>
          <a:p>
            <a:pPr algn="ctr"/>
            <a:r>
              <a:rPr lang="en-US" sz="1600"/>
              <a:t>M</a:t>
            </a:r>
            <a:r>
              <a:rPr lang="en-US" sz="1600" baseline="-25000"/>
              <a:t>1,3</a:t>
            </a:r>
          </a:p>
        </p:txBody>
      </p:sp>
      <p:sp>
        <p:nvSpPr>
          <p:cNvPr id="231480" name="Rectangle 56"/>
          <p:cNvSpPr>
            <a:spLocks noChangeArrowheads="1"/>
          </p:cNvSpPr>
          <p:nvPr/>
        </p:nvSpPr>
        <p:spPr bwMode="auto">
          <a:xfrm>
            <a:off x="3657600" y="3429000"/>
            <a:ext cx="457200" cy="457200"/>
          </a:xfrm>
          <a:prstGeom prst="rect">
            <a:avLst/>
          </a:prstGeom>
          <a:solidFill>
            <a:srgbClr val="7AC96C"/>
          </a:solidFill>
          <a:ln w="9525">
            <a:solidFill>
              <a:schemeClr val="tx1"/>
            </a:solidFill>
            <a:miter lim="800000"/>
            <a:headEnd/>
            <a:tailEnd/>
          </a:ln>
          <a:effectLst/>
        </p:spPr>
        <p:txBody>
          <a:bodyPr wrap="none" anchor="ctr">
            <a:prstTxWarp prst="textNoShape">
              <a:avLst/>
            </a:prstTxWarp>
          </a:bodyPr>
          <a:lstStyle/>
          <a:p>
            <a:pPr algn="ctr"/>
            <a:r>
              <a:rPr lang="en-US" sz="1600" dirty="0"/>
              <a:t>M</a:t>
            </a:r>
            <a:r>
              <a:rPr lang="en-US" sz="1600" baseline="-25000" dirty="0"/>
              <a:t>0,3</a:t>
            </a:r>
          </a:p>
        </p:txBody>
      </p:sp>
      <p:sp>
        <p:nvSpPr>
          <p:cNvPr id="231481" name="Rectangle 57"/>
          <p:cNvSpPr>
            <a:spLocks noChangeArrowheads="1"/>
          </p:cNvSpPr>
          <p:nvPr/>
        </p:nvSpPr>
        <p:spPr bwMode="auto">
          <a:xfrm>
            <a:off x="4572000" y="3429000"/>
            <a:ext cx="457200" cy="457200"/>
          </a:xfrm>
          <a:prstGeom prst="rect">
            <a:avLst/>
          </a:prstGeom>
          <a:solidFill>
            <a:srgbClr val="7AC96C"/>
          </a:solidFill>
          <a:ln w="9525">
            <a:solidFill>
              <a:schemeClr val="tx1"/>
            </a:solidFill>
            <a:miter lim="800000"/>
            <a:headEnd/>
            <a:tailEnd/>
          </a:ln>
          <a:effectLst/>
        </p:spPr>
        <p:txBody>
          <a:bodyPr wrap="none" anchor="ctr">
            <a:prstTxWarp prst="textNoShape">
              <a:avLst/>
            </a:prstTxWarp>
          </a:bodyPr>
          <a:lstStyle/>
          <a:p>
            <a:pPr algn="ctr"/>
            <a:r>
              <a:rPr lang="en-US" sz="1600"/>
              <a:t>M</a:t>
            </a:r>
            <a:r>
              <a:rPr lang="en-US" sz="1600" baseline="-25000"/>
              <a:t>2,3</a:t>
            </a:r>
          </a:p>
        </p:txBody>
      </p:sp>
      <p:sp>
        <p:nvSpPr>
          <p:cNvPr id="231482" name="Rectangle 58"/>
          <p:cNvSpPr>
            <a:spLocks noChangeArrowheads="1"/>
          </p:cNvSpPr>
          <p:nvPr/>
        </p:nvSpPr>
        <p:spPr bwMode="auto">
          <a:xfrm>
            <a:off x="5029200" y="3429000"/>
            <a:ext cx="457200" cy="457200"/>
          </a:xfrm>
          <a:prstGeom prst="rect">
            <a:avLst/>
          </a:prstGeom>
          <a:solidFill>
            <a:srgbClr val="7AC96C"/>
          </a:solidFill>
          <a:ln w="9525">
            <a:solidFill>
              <a:schemeClr val="tx1"/>
            </a:solidFill>
            <a:miter lim="800000"/>
            <a:headEnd/>
            <a:tailEnd/>
          </a:ln>
          <a:effectLst/>
        </p:spPr>
        <p:txBody>
          <a:bodyPr wrap="none" anchor="ctr">
            <a:prstTxWarp prst="textNoShape">
              <a:avLst/>
            </a:prstTxWarp>
          </a:bodyPr>
          <a:lstStyle/>
          <a:p>
            <a:pPr algn="ctr"/>
            <a:r>
              <a:rPr lang="en-US" sz="1600"/>
              <a:t>M</a:t>
            </a:r>
            <a:r>
              <a:rPr lang="en-US" sz="1600" baseline="-25000"/>
              <a:t>3,3</a:t>
            </a:r>
          </a:p>
        </p:txBody>
      </p:sp>
      <p:sp>
        <p:nvSpPr>
          <p:cNvPr id="231483" name="Rectangle 59"/>
          <p:cNvSpPr>
            <a:spLocks noChangeArrowheads="1"/>
          </p:cNvSpPr>
          <p:nvPr/>
        </p:nvSpPr>
        <p:spPr bwMode="auto">
          <a:xfrm>
            <a:off x="6400800" y="4648200"/>
            <a:ext cx="457200" cy="457200"/>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231484" name="Rectangle 60"/>
          <p:cNvSpPr>
            <a:spLocks noChangeArrowheads="1"/>
          </p:cNvSpPr>
          <p:nvPr/>
        </p:nvSpPr>
        <p:spPr bwMode="auto">
          <a:xfrm>
            <a:off x="6858000" y="4648200"/>
            <a:ext cx="457200" cy="457200"/>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231485" name="Rectangle 61"/>
          <p:cNvSpPr>
            <a:spLocks noChangeArrowheads="1"/>
          </p:cNvSpPr>
          <p:nvPr/>
        </p:nvSpPr>
        <p:spPr bwMode="auto">
          <a:xfrm>
            <a:off x="7315200" y="4648200"/>
            <a:ext cx="457200" cy="457200"/>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231486" name="Rectangle 62"/>
          <p:cNvSpPr>
            <a:spLocks noChangeArrowheads="1"/>
          </p:cNvSpPr>
          <p:nvPr/>
        </p:nvSpPr>
        <p:spPr bwMode="auto">
          <a:xfrm>
            <a:off x="7772400" y="4648200"/>
            <a:ext cx="457200" cy="457200"/>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231487" name="Rectangle 63"/>
          <p:cNvSpPr>
            <a:spLocks noChangeArrowheads="1"/>
          </p:cNvSpPr>
          <p:nvPr/>
        </p:nvSpPr>
        <p:spPr bwMode="auto">
          <a:xfrm>
            <a:off x="6400800" y="4648200"/>
            <a:ext cx="457200" cy="457200"/>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231488" name="Rectangle 64"/>
          <p:cNvSpPr>
            <a:spLocks noChangeArrowheads="1"/>
          </p:cNvSpPr>
          <p:nvPr/>
        </p:nvSpPr>
        <p:spPr bwMode="auto">
          <a:xfrm>
            <a:off x="6858000" y="4648200"/>
            <a:ext cx="457200" cy="457200"/>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231489" name="Rectangle 65"/>
          <p:cNvSpPr>
            <a:spLocks noChangeArrowheads="1"/>
          </p:cNvSpPr>
          <p:nvPr/>
        </p:nvSpPr>
        <p:spPr bwMode="auto">
          <a:xfrm>
            <a:off x="7315200" y="4648200"/>
            <a:ext cx="457200" cy="457200"/>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231490" name="Rectangle 66"/>
          <p:cNvSpPr>
            <a:spLocks noChangeArrowheads="1"/>
          </p:cNvSpPr>
          <p:nvPr/>
        </p:nvSpPr>
        <p:spPr bwMode="auto">
          <a:xfrm>
            <a:off x="7772400" y="4648200"/>
            <a:ext cx="457200" cy="457200"/>
          </a:xfrm>
          <a:prstGeom prst="rect">
            <a:avLst/>
          </a:prstGeom>
          <a:noFill/>
          <a:ln w="9525">
            <a:solidFill>
              <a:schemeClr val="tx1"/>
            </a:solidFill>
            <a:miter lim="800000"/>
            <a:headEnd/>
            <a:tailEnd/>
          </a:ln>
          <a:effectLst/>
        </p:spPr>
        <p:txBody>
          <a:bodyPr wrap="none" anchor="ctr">
            <a:prstTxWarp prst="textNoShape">
              <a:avLst/>
            </a:prstTxWarp>
          </a:bodyPr>
          <a:lstStyle/>
          <a:p>
            <a:endParaRPr lang="es-ES_tradnl"/>
          </a:p>
        </p:txBody>
      </p:sp>
      <p:sp>
        <p:nvSpPr>
          <p:cNvPr id="231491" name="Rectangle 67"/>
          <p:cNvSpPr>
            <a:spLocks noChangeArrowheads="1"/>
          </p:cNvSpPr>
          <p:nvPr/>
        </p:nvSpPr>
        <p:spPr bwMode="auto">
          <a:xfrm>
            <a:off x="6858000" y="4648200"/>
            <a:ext cx="457200" cy="457200"/>
          </a:xfrm>
          <a:prstGeom prst="rect">
            <a:avLst/>
          </a:prstGeom>
          <a:solidFill>
            <a:srgbClr val="7AC96C"/>
          </a:solidFill>
          <a:ln w="9525">
            <a:solidFill>
              <a:schemeClr val="tx1"/>
            </a:solidFill>
            <a:miter lim="800000"/>
            <a:headEnd/>
            <a:tailEnd/>
          </a:ln>
          <a:effectLst/>
        </p:spPr>
        <p:txBody>
          <a:bodyPr wrap="none" anchor="ctr">
            <a:prstTxWarp prst="textNoShape">
              <a:avLst/>
            </a:prstTxWarp>
          </a:bodyPr>
          <a:lstStyle/>
          <a:p>
            <a:pPr algn="ctr"/>
            <a:r>
              <a:rPr lang="en-US" sz="1600"/>
              <a:t>M</a:t>
            </a:r>
            <a:r>
              <a:rPr lang="en-US" sz="1600" baseline="-25000"/>
              <a:t>1,3</a:t>
            </a:r>
          </a:p>
        </p:txBody>
      </p:sp>
      <p:sp>
        <p:nvSpPr>
          <p:cNvPr id="231492" name="Rectangle 68"/>
          <p:cNvSpPr>
            <a:spLocks noChangeArrowheads="1"/>
          </p:cNvSpPr>
          <p:nvPr/>
        </p:nvSpPr>
        <p:spPr bwMode="auto">
          <a:xfrm>
            <a:off x="6400800" y="4648200"/>
            <a:ext cx="457200" cy="457200"/>
          </a:xfrm>
          <a:prstGeom prst="rect">
            <a:avLst/>
          </a:prstGeom>
          <a:solidFill>
            <a:srgbClr val="7AC96C"/>
          </a:solidFill>
          <a:ln w="9525">
            <a:solidFill>
              <a:schemeClr val="tx1"/>
            </a:solidFill>
            <a:miter lim="800000"/>
            <a:headEnd/>
            <a:tailEnd/>
          </a:ln>
          <a:effectLst/>
        </p:spPr>
        <p:txBody>
          <a:bodyPr wrap="none" anchor="ctr">
            <a:prstTxWarp prst="textNoShape">
              <a:avLst/>
            </a:prstTxWarp>
          </a:bodyPr>
          <a:lstStyle/>
          <a:p>
            <a:pPr algn="ctr"/>
            <a:r>
              <a:rPr lang="en-US" sz="1600"/>
              <a:t>M</a:t>
            </a:r>
            <a:r>
              <a:rPr lang="en-US" sz="1600" baseline="-25000"/>
              <a:t>0,3</a:t>
            </a:r>
          </a:p>
        </p:txBody>
      </p:sp>
      <p:sp>
        <p:nvSpPr>
          <p:cNvPr id="231493" name="Rectangle 69"/>
          <p:cNvSpPr>
            <a:spLocks noChangeArrowheads="1"/>
          </p:cNvSpPr>
          <p:nvPr/>
        </p:nvSpPr>
        <p:spPr bwMode="auto">
          <a:xfrm>
            <a:off x="7315200" y="4648200"/>
            <a:ext cx="457200" cy="457200"/>
          </a:xfrm>
          <a:prstGeom prst="rect">
            <a:avLst/>
          </a:prstGeom>
          <a:solidFill>
            <a:srgbClr val="7AC96C"/>
          </a:solidFill>
          <a:ln w="9525">
            <a:solidFill>
              <a:schemeClr val="tx1"/>
            </a:solidFill>
            <a:miter lim="800000"/>
            <a:headEnd/>
            <a:tailEnd/>
          </a:ln>
          <a:effectLst/>
        </p:spPr>
        <p:txBody>
          <a:bodyPr wrap="none" anchor="ctr">
            <a:prstTxWarp prst="textNoShape">
              <a:avLst/>
            </a:prstTxWarp>
          </a:bodyPr>
          <a:lstStyle/>
          <a:p>
            <a:pPr algn="ctr"/>
            <a:r>
              <a:rPr lang="en-US" sz="1600"/>
              <a:t>M</a:t>
            </a:r>
            <a:r>
              <a:rPr lang="en-US" sz="1600" baseline="-25000"/>
              <a:t>2,3</a:t>
            </a:r>
          </a:p>
        </p:txBody>
      </p:sp>
      <p:sp>
        <p:nvSpPr>
          <p:cNvPr id="231494" name="Rectangle 70"/>
          <p:cNvSpPr>
            <a:spLocks noChangeArrowheads="1"/>
          </p:cNvSpPr>
          <p:nvPr/>
        </p:nvSpPr>
        <p:spPr bwMode="auto">
          <a:xfrm>
            <a:off x="7772400" y="4648200"/>
            <a:ext cx="457200" cy="457200"/>
          </a:xfrm>
          <a:prstGeom prst="rect">
            <a:avLst/>
          </a:prstGeom>
          <a:solidFill>
            <a:srgbClr val="7AC96C"/>
          </a:solidFill>
          <a:ln w="9525">
            <a:solidFill>
              <a:schemeClr val="tx1"/>
            </a:solidFill>
            <a:miter lim="800000"/>
            <a:headEnd/>
            <a:tailEnd/>
          </a:ln>
          <a:effectLst/>
        </p:spPr>
        <p:txBody>
          <a:bodyPr wrap="none" anchor="ctr">
            <a:prstTxWarp prst="textNoShape">
              <a:avLst/>
            </a:prstTxWarp>
          </a:bodyPr>
          <a:lstStyle/>
          <a:p>
            <a:pPr algn="ctr"/>
            <a:r>
              <a:rPr lang="en-US" sz="1600"/>
              <a:t>M</a:t>
            </a:r>
            <a:r>
              <a:rPr lang="en-US" sz="1600" baseline="-25000"/>
              <a:t>3,3</a:t>
            </a:r>
          </a:p>
        </p:txBody>
      </p:sp>
      <p:sp>
        <p:nvSpPr>
          <p:cNvPr id="231495" name="Line 71"/>
          <p:cNvSpPr>
            <a:spLocks noChangeShapeType="1"/>
          </p:cNvSpPr>
          <p:nvPr/>
        </p:nvSpPr>
        <p:spPr bwMode="auto">
          <a:xfrm>
            <a:off x="914400" y="4267200"/>
            <a:ext cx="0" cy="304800"/>
          </a:xfrm>
          <a:prstGeom prst="line">
            <a:avLst/>
          </a:prstGeom>
          <a:noFill/>
          <a:ln w="9525">
            <a:solidFill>
              <a:schemeClr val="tx1"/>
            </a:solidFill>
            <a:round/>
            <a:headEnd/>
            <a:tailEnd type="triangle" w="med" len="med"/>
          </a:ln>
          <a:effectLst/>
        </p:spPr>
        <p:txBody>
          <a:bodyPr>
            <a:prstTxWarp prst="textNoShape">
              <a:avLst/>
            </a:prstTxWarp>
          </a:bodyPr>
          <a:lstStyle/>
          <a:p>
            <a:endParaRPr lang="es-ES_tradnl"/>
          </a:p>
        </p:txBody>
      </p:sp>
      <p:sp>
        <p:nvSpPr>
          <p:cNvPr id="231496" name="Text Box 72"/>
          <p:cNvSpPr txBox="1">
            <a:spLocks noChangeArrowheads="1"/>
          </p:cNvSpPr>
          <p:nvPr/>
        </p:nvSpPr>
        <p:spPr bwMode="auto">
          <a:xfrm>
            <a:off x="732011" y="3907904"/>
            <a:ext cx="455613" cy="457200"/>
          </a:xfrm>
          <a:prstGeom prst="rect">
            <a:avLst/>
          </a:prstGeom>
          <a:noFill/>
          <a:ln w="9525">
            <a:noFill/>
            <a:miter lim="800000"/>
            <a:headEnd/>
            <a:tailEnd/>
          </a:ln>
          <a:effectLst/>
        </p:spPr>
        <p:txBody>
          <a:bodyPr wrap="none">
            <a:prstTxWarp prst="textNoShape">
              <a:avLst/>
            </a:prstTxWarp>
            <a:spAutoFit/>
          </a:bodyPr>
          <a:lstStyle/>
          <a:p>
            <a:r>
              <a:rPr lang="en-US" dirty="0"/>
              <a:t>M</a:t>
            </a:r>
          </a:p>
        </p:txBody>
      </p:sp>
      <p:sp>
        <p:nvSpPr>
          <p:cNvPr id="76" name="Marcador de número de diapositiva 5"/>
          <p:cNvSpPr>
            <a:spLocks noGrp="1"/>
          </p:cNvSpPr>
          <p:nvPr>
            <p:ph type="sldNum" sz="quarter" idx="11"/>
          </p:nvPr>
        </p:nvSpPr>
        <p:spPr>
          <a:xfrm>
            <a:off x="6771456" y="6237312"/>
            <a:ext cx="1905000" cy="457200"/>
          </a:xfrm>
        </p:spPr>
        <p:txBody>
          <a:bodyPr/>
          <a:lstStyle/>
          <a:p>
            <a:pPr algn="r"/>
            <a:fld id="{36265653-2103-314A-B641-CF45047AE0C4}" type="slidenum">
              <a:rPr lang="en-US"/>
              <a:pPr algn="r"/>
              <a:t>4</a:t>
            </a:fld>
            <a:endParaRPr lang="en-US" dirty="0"/>
          </a:p>
        </p:txBody>
      </p:sp>
      <p:sp>
        <p:nvSpPr>
          <p:cNvPr id="77" name="CuadroTexto 26">
            <a:extLst>
              <a:ext uri="{FF2B5EF4-FFF2-40B4-BE49-F238E27FC236}">
                <a16:creationId xmlns:a16="http://schemas.microsoft.com/office/drawing/2014/main" id="{1AEC26F4-0B2A-0549-8DDB-8375FF9EBCF8}"/>
              </a:ext>
            </a:extLst>
          </p:cNvPr>
          <p:cNvSpPr txBox="1"/>
          <p:nvPr/>
        </p:nvSpPr>
        <p:spPr>
          <a:xfrm>
            <a:off x="228600" y="6495225"/>
            <a:ext cx="1274708" cy="215444"/>
          </a:xfrm>
          <a:prstGeom prst="rect">
            <a:avLst/>
          </a:prstGeom>
          <a:noFill/>
        </p:spPr>
        <p:txBody>
          <a:bodyPr wrap="none" rtlCol="0">
            <a:spAutoFit/>
          </a:bodyPr>
          <a:lstStyle/>
          <a:p>
            <a:r>
              <a:rPr lang="en-US" sz="800" dirty="0"/>
              <a:t>Slide credit: </a:t>
            </a:r>
            <a:r>
              <a:rPr lang="en-US" sz="800" dirty="0" err="1"/>
              <a:t>Hwu</a:t>
            </a:r>
            <a:r>
              <a:rPr lang="en-US" sz="800" dirty="0"/>
              <a:t> &amp; Kirk</a:t>
            </a:r>
          </a:p>
        </p:txBody>
      </p:sp>
    </p:spTree>
    <p:extLst>
      <p:ext uri="{BB962C8B-B14F-4D97-AF65-F5344CB8AC3E}">
        <p14:creationId xmlns:p14="http://schemas.microsoft.com/office/powerpoint/2010/main" val="854246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14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144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144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144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144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144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144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14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14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145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145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145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145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145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145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145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145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146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146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146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3146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3146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3146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3146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148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148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148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148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3148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3148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3148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3149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3149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3149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3149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3149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3149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314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43" grpId="0" animBg="1"/>
      <p:bldP spid="231444" grpId="0" animBg="1"/>
      <p:bldP spid="231445" grpId="0" animBg="1"/>
      <p:bldP spid="231446" grpId="0" animBg="1"/>
      <p:bldP spid="231447" grpId="0" animBg="1"/>
      <p:bldP spid="231448" grpId="0" animBg="1"/>
      <p:bldP spid="231449" grpId="0" animBg="1"/>
      <p:bldP spid="231450" grpId="0" animBg="1"/>
      <p:bldP spid="231451" grpId="0" animBg="1"/>
      <p:bldP spid="231452" grpId="0" animBg="1"/>
      <p:bldP spid="231453" grpId="0" animBg="1"/>
      <p:bldP spid="231454" grpId="0" animBg="1"/>
      <p:bldP spid="231455" grpId="0" animBg="1"/>
      <p:bldP spid="231456" grpId="0" animBg="1"/>
      <p:bldP spid="231457" grpId="0" animBg="1"/>
      <p:bldP spid="231458" grpId="0" animBg="1"/>
      <p:bldP spid="231459" grpId="0" animBg="1"/>
      <p:bldP spid="231460" grpId="0" animBg="1"/>
      <p:bldP spid="231461" grpId="0" animBg="1"/>
      <p:bldP spid="231462" grpId="0" animBg="1"/>
      <p:bldP spid="231463" grpId="0" animBg="1"/>
      <p:bldP spid="231464" grpId="0" animBg="1"/>
      <p:bldP spid="231465" grpId="0" animBg="1"/>
      <p:bldP spid="231466" grpId="0" animBg="1"/>
      <p:bldP spid="231483" grpId="0" animBg="1"/>
      <p:bldP spid="231484" grpId="0" animBg="1"/>
      <p:bldP spid="231485" grpId="0" animBg="1"/>
      <p:bldP spid="231486" grpId="0" animBg="1"/>
      <p:bldP spid="231487" grpId="0" animBg="1"/>
      <p:bldP spid="231488" grpId="0" animBg="1"/>
      <p:bldP spid="231489" grpId="0" animBg="1"/>
      <p:bldP spid="231490" grpId="0" animBg="1"/>
      <p:bldP spid="231491" grpId="0" animBg="1"/>
      <p:bldP spid="231492" grpId="0" animBg="1"/>
      <p:bldP spid="231493" grpId="0" animBg="1"/>
      <p:bldP spid="231494" grpId="0" animBg="1"/>
      <p:bldP spid="231495" grpId="0" animBg="1"/>
      <p:bldP spid="23149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4"/>
          <p:cNvSpPr>
            <a:spLocks noGrp="1" noChangeArrowheads="1"/>
          </p:cNvSpPr>
          <p:nvPr>
            <p:ph type="ctrTitle"/>
          </p:nvPr>
        </p:nvSpPr>
        <p:spPr>
          <a:xfrm>
            <a:off x="366713" y="1124744"/>
            <a:ext cx="8428037" cy="2232248"/>
          </a:xfrm>
        </p:spPr>
        <p:txBody>
          <a:bodyPr/>
          <a:lstStyle/>
          <a:p>
            <a:pPr algn="ctr" eaLnBrk="1" hangingPunct="1"/>
            <a:r>
              <a:rPr lang="en-US" sz="4000" dirty="0">
                <a:solidFill>
                  <a:srgbClr val="0070C0"/>
                </a:solidFill>
                <a:latin typeface="Garamond" charset="0"/>
              </a:rPr>
              <a:t>The DRAM Subsystem</a:t>
            </a:r>
            <a:br>
              <a:rPr lang="en-US" sz="4000" dirty="0">
                <a:solidFill>
                  <a:srgbClr val="0070C0"/>
                </a:solidFill>
                <a:latin typeface="Garamond" charset="0"/>
              </a:rPr>
            </a:br>
            <a:r>
              <a:rPr lang="en-US" sz="4000" dirty="0">
                <a:solidFill>
                  <a:srgbClr val="0070C0"/>
                </a:solidFill>
                <a:latin typeface="Garamond" charset="0"/>
              </a:rPr>
              <a:t>The Top-Down View</a:t>
            </a:r>
          </a:p>
        </p:txBody>
      </p:sp>
      <p:sp>
        <p:nvSpPr>
          <p:cNvPr id="105474" name="Rectangle 5"/>
          <p:cNvSpPr>
            <a:spLocks noGrp="1" noChangeArrowheads="1"/>
          </p:cNvSpPr>
          <p:nvPr>
            <p:ph type="subTitle" idx="1"/>
          </p:nvPr>
        </p:nvSpPr>
        <p:spPr>
          <a:xfrm>
            <a:off x="685800" y="3581400"/>
            <a:ext cx="7848600" cy="2900363"/>
          </a:xfrm>
        </p:spPr>
        <p:txBody>
          <a:bodyPr/>
          <a:lstStyle/>
          <a:p>
            <a:pPr eaLnBrk="1" hangingPunct="1">
              <a:buFont typeface="Wingdings" charset="0"/>
              <a:buNone/>
            </a:pPr>
            <a:endParaRPr lang="en-US" i="1">
              <a:latin typeface="Tahoma" charset="0"/>
            </a:endParaRPr>
          </a:p>
          <a:p>
            <a:pPr eaLnBrk="1" hangingPunct="1">
              <a:buFont typeface="Wingdings" charset="0"/>
              <a:buNone/>
            </a:pPr>
            <a:endParaRPr lang="en-US">
              <a:latin typeface="Tahoma" charset="0"/>
            </a:endParaRPr>
          </a:p>
          <a:p>
            <a:pPr eaLnBrk="1" hangingPunct="1">
              <a:buFont typeface="Wingdings" charset="0"/>
              <a:buNone/>
            </a:pPr>
            <a:endParaRPr lang="en-US">
              <a:latin typeface="Tahoma" charset="0"/>
            </a:endParaRPr>
          </a:p>
          <a:p>
            <a:pPr eaLnBrk="1" hangingPunct="1">
              <a:buFont typeface="Wingdings" charset="0"/>
              <a:buNone/>
            </a:pPr>
            <a:endParaRPr lang="en-US">
              <a:latin typeface="Tahoma" charset="0"/>
            </a:endParaRPr>
          </a:p>
        </p:txBody>
      </p:sp>
    </p:spTree>
    <p:extLst>
      <p:ext uri="{BB962C8B-B14F-4D97-AF65-F5344CB8AC3E}">
        <p14:creationId xmlns:p14="http://schemas.microsoft.com/office/powerpoint/2010/main" val="3080966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Title 1"/>
          <p:cNvSpPr>
            <a:spLocks noGrp="1"/>
          </p:cNvSpPr>
          <p:nvPr>
            <p:ph type="title"/>
          </p:nvPr>
        </p:nvSpPr>
        <p:spPr/>
        <p:txBody>
          <a:bodyPr/>
          <a:lstStyle/>
          <a:p>
            <a:r>
              <a:rPr lang="en-US" dirty="0">
                <a:solidFill>
                  <a:srgbClr val="0070C0"/>
                </a:solidFill>
                <a:latin typeface="Garamond" charset="0"/>
              </a:rPr>
              <a:t>DRAM Subsystem Organization</a:t>
            </a:r>
          </a:p>
        </p:txBody>
      </p:sp>
      <p:sp>
        <p:nvSpPr>
          <p:cNvPr id="107522" name="Content Placeholder 2"/>
          <p:cNvSpPr>
            <a:spLocks noGrp="1"/>
          </p:cNvSpPr>
          <p:nvPr>
            <p:ph idx="1"/>
          </p:nvPr>
        </p:nvSpPr>
        <p:spPr>
          <a:xfrm>
            <a:off x="827584" y="996950"/>
            <a:ext cx="7488832" cy="5194300"/>
          </a:xfrm>
        </p:spPr>
        <p:txBody>
          <a:bodyPr/>
          <a:lstStyle/>
          <a:p>
            <a:endParaRPr lang="en-US" dirty="0">
              <a:latin typeface="Tahoma" charset="0"/>
            </a:endParaRPr>
          </a:p>
          <a:p>
            <a:r>
              <a:rPr lang="en-US" dirty="0">
                <a:latin typeface="Tahoma" charset="0"/>
              </a:rPr>
              <a:t>Channel</a:t>
            </a:r>
          </a:p>
          <a:p>
            <a:r>
              <a:rPr lang="en-US" dirty="0">
                <a:latin typeface="Tahoma" charset="0"/>
              </a:rPr>
              <a:t>DIMM</a:t>
            </a:r>
          </a:p>
          <a:p>
            <a:r>
              <a:rPr lang="en-US" dirty="0">
                <a:latin typeface="Tahoma" charset="0"/>
              </a:rPr>
              <a:t>Rank</a:t>
            </a:r>
          </a:p>
          <a:p>
            <a:r>
              <a:rPr lang="en-US" dirty="0">
                <a:latin typeface="Tahoma" charset="0"/>
              </a:rPr>
              <a:t>Chip</a:t>
            </a:r>
          </a:p>
          <a:p>
            <a:r>
              <a:rPr lang="en-US" dirty="0">
                <a:latin typeface="Tahoma" charset="0"/>
              </a:rPr>
              <a:t>Bank</a:t>
            </a:r>
          </a:p>
          <a:p>
            <a:r>
              <a:rPr lang="en-US" dirty="0">
                <a:latin typeface="Tahoma" charset="0"/>
              </a:rPr>
              <a:t>Row/Column</a:t>
            </a:r>
          </a:p>
          <a:p>
            <a:endParaRPr lang="en-US" dirty="0">
              <a:latin typeface="Tahoma" charset="0"/>
            </a:endParaRPr>
          </a:p>
        </p:txBody>
      </p:sp>
      <p:sp>
        <p:nvSpPr>
          <p:cNvPr id="107523"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ED18E440-DDB1-BD43-B16F-7E508F1166DA}" type="slidenum">
              <a:rPr kumimoji="0" lang="en-US" sz="1600" b="0" i="0" u="none" strike="noStrike" kern="1200" cap="none" spc="0" normalizeH="0" baseline="0" noProof="0">
                <a:ln>
                  <a:noFill/>
                </a:ln>
                <a:solidFill>
                  <a:srgbClr val="000000"/>
                </a:solidFill>
                <a:effectLst/>
                <a:uLnTx/>
                <a:uFillTx/>
                <a:latin typeface="Garamond" charset="0"/>
                <a:ea typeface="ＭＳ Ｐゴシック" charset="0"/>
                <a:cs typeface="Arial" charset="0"/>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600" b="0" i="0" u="none" strike="noStrike" kern="1200" cap="none" spc="0" normalizeH="0" baseline="0" noProof="0">
              <a:ln>
                <a:noFill/>
              </a:ln>
              <a:solidFill>
                <a:srgbClr val="000000"/>
              </a:solidFill>
              <a:effectLst/>
              <a:uLnTx/>
              <a:uFillTx/>
              <a:latin typeface="Garamond" charset="0"/>
              <a:ea typeface="ＭＳ Ｐゴシック" charset="0"/>
              <a:cs typeface="Arial" charset="0"/>
            </a:endParaRPr>
          </a:p>
        </p:txBody>
      </p:sp>
      <p:sp>
        <p:nvSpPr>
          <p:cNvPr id="13" name="Flowchart: Merge 4"/>
          <p:cNvSpPr/>
          <p:nvPr/>
        </p:nvSpPr>
        <p:spPr>
          <a:xfrm>
            <a:off x="3570784" y="1447800"/>
            <a:ext cx="1981200" cy="2971800"/>
          </a:xfrm>
          <a:prstGeom prst="flowChartMerge">
            <a:avLst/>
          </a:prstGeom>
          <a:solidFill>
            <a:srgbClr val="C0504D"/>
          </a:solidFill>
          <a:ln w="25400" cap="flat" cmpd="sng" algn="ctr">
            <a:solidFill>
              <a:srgbClr val="C0504D">
                <a:shade val="50000"/>
              </a:srgbClr>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ＭＳ Ｐゴシック" charset="0"/>
              <a:cs typeface="ＭＳ Ｐゴシック" charset="0"/>
            </a:endParaRPr>
          </a:p>
        </p:txBody>
      </p:sp>
      <p:sp>
        <p:nvSpPr>
          <p:cNvPr id="14" name="Flowchart: Merge 7"/>
          <p:cNvSpPr/>
          <p:nvPr/>
        </p:nvSpPr>
        <p:spPr>
          <a:xfrm>
            <a:off x="3723184" y="1905000"/>
            <a:ext cx="1676400" cy="2514600"/>
          </a:xfrm>
          <a:prstGeom prst="flowChartMerge">
            <a:avLst/>
          </a:prstGeom>
          <a:solidFill>
            <a:srgbClr val="00B050"/>
          </a:solidFill>
          <a:ln w="25400" cap="flat" cmpd="sng" algn="ctr">
            <a:solidFill>
              <a:srgbClr val="004C22"/>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ＭＳ Ｐゴシック" charset="0"/>
              <a:cs typeface="ＭＳ Ｐゴシック" charset="0"/>
            </a:endParaRPr>
          </a:p>
        </p:txBody>
      </p:sp>
      <p:sp>
        <p:nvSpPr>
          <p:cNvPr id="15" name="Flowchart: Merge 8"/>
          <p:cNvSpPr/>
          <p:nvPr/>
        </p:nvSpPr>
        <p:spPr>
          <a:xfrm>
            <a:off x="3875584" y="2362200"/>
            <a:ext cx="1371600" cy="2057400"/>
          </a:xfrm>
          <a:prstGeom prst="flowChartMerge">
            <a:avLst/>
          </a:prstGeom>
          <a:solidFill>
            <a:srgbClr val="F79646"/>
          </a:solidFill>
          <a:ln w="25400" cap="flat" cmpd="sng" algn="ctr">
            <a:solidFill>
              <a:srgbClr val="F79646">
                <a:shade val="50000"/>
              </a:srgbClr>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ＭＳ Ｐゴシック" charset="0"/>
              <a:cs typeface="ＭＳ Ｐゴシック" charset="0"/>
            </a:endParaRPr>
          </a:p>
        </p:txBody>
      </p:sp>
      <p:sp>
        <p:nvSpPr>
          <p:cNvPr id="16" name="Flowchart: Merge 9"/>
          <p:cNvSpPr/>
          <p:nvPr/>
        </p:nvSpPr>
        <p:spPr>
          <a:xfrm>
            <a:off x="4027984" y="2819400"/>
            <a:ext cx="1066800" cy="1600200"/>
          </a:xfrm>
          <a:prstGeom prst="flowChartMerge">
            <a:avLst/>
          </a:prstGeom>
          <a:solidFill>
            <a:sysClr val="windowText" lastClr="000000"/>
          </a:solidFill>
          <a:ln w="25400" cap="flat" cmpd="sng" algn="ctr">
            <a:solidFill>
              <a:sysClr val="windowText" lastClr="000000">
                <a:shade val="50000"/>
              </a:sysClr>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ＭＳ Ｐゴシック" charset="0"/>
              <a:cs typeface="ＭＳ Ｐゴシック" charset="0"/>
            </a:endParaRPr>
          </a:p>
        </p:txBody>
      </p:sp>
      <p:sp>
        <p:nvSpPr>
          <p:cNvPr id="17" name="Flowchart: Merge 10"/>
          <p:cNvSpPr/>
          <p:nvPr/>
        </p:nvSpPr>
        <p:spPr>
          <a:xfrm>
            <a:off x="4180384" y="3276600"/>
            <a:ext cx="762000" cy="1143000"/>
          </a:xfrm>
          <a:prstGeom prst="flowChartMerge">
            <a:avLst/>
          </a:prstGeom>
          <a:solidFill>
            <a:srgbClr val="9BBB59"/>
          </a:solidFill>
          <a:ln w="25400" cap="flat" cmpd="sng" algn="ctr">
            <a:solidFill>
              <a:srgbClr val="9BBB59">
                <a:shade val="50000"/>
              </a:srgbClr>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ＭＳ Ｐゴシック" charset="0"/>
              <a:cs typeface="ＭＳ Ｐゴシック" charset="0"/>
            </a:endParaRPr>
          </a:p>
        </p:txBody>
      </p:sp>
      <p:sp>
        <p:nvSpPr>
          <p:cNvPr id="18" name="Flowchart: Merge 11"/>
          <p:cNvSpPr/>
          <p:nvPr/>
        </p:nvSpPr>
        <p:spPr>
          <a:xfrm>
            <a:off x="4332784" y="3733800"/>
            <a:ext cx="457200" cy="685800"/>
          </a:xfrm>
          <a:prstGeom prst="flowChartMerge">
            <a:avLst/>
          </a:prstGeom>
          <a:solidFill>
            <a:srgbClr val="4BACC6"/>
          </a:solidFill>
          <a:ln w="25400" cap="flat" cmpd="sng" algn="ctr">
            <a:solidFill>
              <a:srgbClr val="4BACC6">
                <a:shade val="50000"/>
              </a:srgbClr>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ＭＳ Ｐゴシック" charset="0"/>
              <a:cs typeface="ＭＳ Ｐゴシック" charset="0"/>
            </a:endParaRPr>
          </a:p>
        </p:txBody>
      </p:sp>
    </p:spTree>
    <p:extLst>
      <p:ext uri="{BB962C8B-B14F-4D97-AF65-F5344CB8AC3E}">
        <p14:creationId xmlns:p14="http://schemas.microsoft.com/office/powerpoint/2010/main" val="411977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Title 1"/>
          <p:cNvSpPr>
            <a:spLocks noGrp="1"/>
          </p:cNvSpPr>
          <p:nvPr>
            <p:ph type="title"/>
          </p:nvPr>
        </p:nvSpPr>
        <p:spPr/>
        <p:txBody>
          <a:bodyPr/>
          <a:lstStyle/>
          <a:p>
            <a:r>
              <a:rPr lang="en-US" dirty="0">
                <a:solidFill>
                  <a:srgbClr val="0070C0"/>
                </a:solidFill>
                <a:latin typeface="Garamond" panose="02020404030301010803" pitchFamily="18" charset="0"/>
              </a:rPr>
              <a:t>The DRAM Subsystem</a:t>
            </a:r>
          </a:p>
        </p:txBody>
      </p:sp>
      <p:pic>
        <p:nvPicPr>
          <p:cNvPr id="108546" name="Picture 4" descr="DIMM_crop.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3200400"/>
            <a:ext cx="2590800" cy="598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8547" name="Picture 5" descr="nehalem.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76650" y="4656138"/>
            <a:ext cx="1352550" cy="1352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8548" name="Picture 8" descr="DIMM_crop.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133600"/>
            <a:ext cx="2590800" cy="598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8549" name="Picture 9" descr="DIMM_crop.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3211513"/>
            <a:ext cx="2590800" cy="5984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8550" name="Picture 10" descr="DIMM_crop.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2133600"/>
            <a:ext cx="2590800" cy="598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13" name="Shape 12"/>
          <p:cNvCxnSpPr>
            <a:cxnSpLocks noChangeShapeType="1"/>
            <a:stCxn id="108547" idx="3"/>
            <a:endCxn id="108549" idx="2"/>
          </p:cNvCxnSpPr>
          <p:nvPr/>
        </p:nvCxnSpPr>
        <p:spPr bwMode="auto">
          <a:xfrm flipV="1">
            <a:off x="5029200" y="3810000"/>
            <a:ext cx="1219200" cy="1522413"/>
          </a:xfrm>
          <a:prstGeom prst="bentConnector2">
            <a:avLst/>
          </a:prstGeom>
          <a:noFill/>
          <a:ln w="101600">
            <a:solidFill>
              <a:schemeClr val="accent2"/>
            </a:solidFill>
            <a:miter lim="800000"/>
            <a:headEnd/>
            <a:tailEnd/>
          </a:ln>
          <a:effectLst>
            <a:outerShdw blurRad="40000" dist="23000" dir="5400000" rotWithShape="0">
              <a:srgbClr val="000000">
                <a:alpha val="34999"/>
              </a:srgbClr>
            </a:outerShdw>
          </a:effectLst>
          <a:extLst>
            <a:ext uri="{909E8E84-426E-40dd-AFC4-6F175D3DCCD1}">
              <a14:hiddenFill xmlns:a14="http://schemas.microsoft.com/office/drawing/2010/main" xmlns="">
                <a:noFill/>
              </a14:hiddenFill>
            </a:ext>
          </a:extLst>
        </p:spPr>
      </p:cxnSp>
      <p:cxnSp>
        <p:nvCxnSpPr>
          <p:cNvPr id="14" name="Shape 13"/>
          <p:cNvCxnSpPr>
            <a:cxnSpLocks noChangeShapeType="1"/>
            <a:stCxn id="108547" idx="1"/>
            <a:endCxn id="108546" idx="2"/>
          </p:cNvCxnSpPr>
          <p:nvPr/>
        </p:nvCxnSpPr>
        <p:spPr bwMode="auto">
          <a:xfrm rot="10800000">
            <a:off x="2667000" y="3798888"/>
            <a:ext cx="1009650" cy="1533525"/>
          </a:xfrm>
          <a:prstGeom prst="bentConnector2">
            <a:avLst/>
          </a:prstGeom>
          <a:noFill/>
          <a:ln w="101600">
            <a:solidFill>
              <a:schemeClr val="accent2"/>
            </a:solidFill>
            <a:miter lim="800000"/>
            <a:headEnd/>
            <a:tailEnd/>
          </a:ln>
          <a:effectLst>
            <a:outerShdw blurRad="40000" dist="23000" dir="5400000" rotWithShape="0">
              <a:srgbClr val="000000">
                <a:alpha val="34999"/>
              </a:srgbClr>
            </a:outerShdw>
          </a:effectLst>
          <a:extLst>
            <a:ext uri="{909E8E84-426E-40dd-AFC4-6F175D3DCCD1}">
              <a14:hiddenFill xmlns:a14="http://schemas.microsoft.com/office/drawing/2010/main" xmlns="">
                <a:noFill/>
              </a14:hiddenFill>
            </a:ext>
          </a:extLst>
        </p:spPr>
      </p:cxnSp>
      <p:cxnSp>
        <p:nvCxnSpPr>
          <p:cNvPr id="17" name="Shape 16"/>
          <p:cNvCxnSpPr>
            <a:cxnSpLocks noChangeShapeType="1"/>
            <a:stCxn id="108549" idx="0"/>
            <a:endCxn id="108550" idx="2"/>
          </p:cNvCxnSpPr>
          <p:nvPr/>
        </p:nvCxnSpPr>
        <p:spPr bwMode="auto">
          <a:xfrm rot="5400000" flipH="1" flipV="1">
            <a:off x="6007895" y="2971006"/>
            <a:ext cx="481012" cy="3175"/>
          </a:xfrm>
          <a:prstGeom prst="bentConnector3">
            <a:avLst>
              <a:gd name="adj1" fmla="val 50000"/>
            </a:avLst>
          </a:prstGeom>
          <a:noFill/>
          <a:ln w="101600">
            <a:solidFill>
              <a:schemeClr val="accent2"/>
            </a:solidFill>
            <a:miter lim="800000"/>
            <a:headEnd/>
            <a:tailEnd/>
          </a:ln>
          <a:effectLst>
            <a:outerShdw blurRad="40000" dist="23000" dir="5400000" rotWithShape="0">
              <a:srgbClr val="000000">
                <a:alpha val="34999"/>
              </a:srgbClr>
            </a:outerShdw>
          </a:effectLst>
          <a:extLst>
            <a:ext uri="{909E8E84-426E-40dd-AFC4-6F175D3DCCD1}">
              <a14:hiddenFill xmlns:a14="http://schemas.microsoft.com/office/drawing/2010/main" xmlns="">
                <a:noFill/>
              </a14:hiddenFill>
            </a:ext>
          </a:extLst>
        </p:spPr>
      </p:cxnSp>
      <p:cxnSp>
        <p:nvCxnSpPr>
          <p:cNvPr id="20" name="Shape 16"/>
          <p:cNvCxnSpPr>
            <a:cxnSpLocks noChangeShapeType="1"/>
            <a:stCxn id="108546" idx="0"/>
            <a:endCxn id="108548" idx="2"/>
          </p:cNvCxnSpPr>
          <p:nvPr/>
        </p:nvCxnSpPr>
        <p:spPr bwMode="auto">
          <a:xfrm rot="5400000" flipH="1" flipV="1">
            <a:off x="2432844" y="2966244"/>
            <a:ext cx="469900" cy="1588"/>
          </a:xfrm>
          <a:prstGeom prst="bentConnector3">
            <a:avLst>
              <a:gd name="adj1" fmla="val 50000"/>
            </a:avLst>
          </a:prstGeom>
          <a:noFill/>
          <a:ln w="101600">
            <a:solidFill>
              <a:schemeClr val="accent2"/>
            </a:solidFill>
            <a:miter lim="800000"/>
            <a:headEnd/>
            <a:tailEnd/>
          </a:ln>
          <a:effectLst>
            <a:outerShdw blurRad="40000" dist="23000" dir="5400000" rotWithShape="0">
              <a:srgbClr val="000000">
                <a:alpha val="34999"/>
              </a:srgbClr>
            </a:outerShdw>
          </a:effectLst>
          <a:extLst>
            <a:ext uri="{909E8E84-426E-40dd-AFC4-6F175D3DCCD1}">
              <a14:hiddenFill xmlns:a14="http://schemas.microsoft.com/office/drawing/2010/main" xmlns="">
                <a:noFill/>
              </a14:hiddenFill>
            </a:ext>
          </a:extLst>
        </p:spPr>
      </p:cxnSp>
      <p:sp>
        <p:nvSpPr>
          <p:cNvPr id="108555" name="TextBox 22"/>
          <p:cNvSpPr txBox="1">
            <a:spLocks noChangeArrowheads="1"/>
          </p:cNvSpPr>
          <p:nvPr/>
        </p:nvSpPr>
        <p:spPr bwMode="auto">
          <a:xfrm>
            <a:off x="1524000" y="5497513"/>
            <a:ext cx="1905000"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srgbClr val="C0504D"/>
                </a:solidFill>
                <a:effectLst/>
                <a:uLnTx/>
                <a:uFillTx/>
                <a:latin typeface="Calibri" charset="0"/>
                <a:ea typeface="ＭＳ Ｐゴシック" charset="0"/>
                <a:cs typeface="Arial" charset="0"/>
              </a:rPr>
              <a:t>Memory channel</a:t>
            </a:r>
          </a:p>
        </p:txBody>
      </p:sp>
      <p:sp>
        <p:nvSpPr>
          <p:cNvPr id="108556" name="TextBox 23"/>
          <p:cNvSpPr txBox="1">
            <a:spLocks noChangeArrowheads="1"/>
          </p:cNvSpPr>
          <p:nvPr/>
        </p:nvSpPr>
        <p:spPr bwMode="auto">
          <a:xfrm>
            <a:off x="5334000" y="5497513"/>
            <a:ext cx="1905000"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srgbClr val="C0504D"/>
                </a:solidFill>
                <a:effectLst/>
                <a:uLnTx/>
                <a:uFillTx/>
                <a:latin typeface="Calibri" charset="0"/>
                <a:ea typeface="ＭＳ Ｐゴシック" charset="0"/>
                <a:cs typeface="Arial" charset="0"/>
              </a:rPr>
              <a:t>Memory channel</a:t>
            </a:r>
          </a:p>
        </p:txBody>
      </p:sp>
      <p:sp>
        <p:nvSpPr>
          <p:cNvPr id="108557" name="TextBox 24"/>
          <p:cNvSpPr txBox="1">
            <a:spLocks noChangeArrowheads="1"/>
          </p:cNvSpPr>
          <p:nvPr/>
        </p:nvSpPr>
        <p:spPr bwMode="auto">
          <a:xfrm>
            <a:off x="4648200" y="1524000"/>
            <a:ext cx="32766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srgbClr val="00B050"/>
                </a:solidFill>
                <a:effectLst/>
                <a:uLnTx/>
                <a:uFillTx/>
                <a:latin typeface="Calibri" charset="0"/>
                <a:ea typeface="ＭＳ Ｐゴシック" charset="0"/>
                <a:cs typeface="Arial" charset="0"/>
              </a:rPr>
              <a:t>DIMM </a:t>
            </a:r>
            <a:r>
              <a:rPr kumimoji="0" lang="en-US" sz="1400" b="1" i="0" u="none" strike="noStrike" kern="1200" cap="none" spc="0" normalizeH="0" baseline="0" noProof="0">
                <a:ln>
                  <a:noFill/>
                </a:ln>
                <a:solidFill>
                  <a:srgbClr val="00B050"/>
                </a:solidFill>
                <a:effectLst/>
                <a:uLnTx/>
                <a:uFillTx/>
                <a:latin typeface="Calibri" charset="0"/>
                <a:ea typeface="ＭＳ Ｐゴシック" charset="0"/>
                <a:cs typeface="Arial" charset="0"/>
              </a:rPr>
              <a:t>(Dual in-line memory module)</a:t>
            </a:r>
          </a:p>
        </p:txBody>
      </p:sp>
      <p:sp>
        <p:nvSpPr>
          <p:cNvPr id="26" name="Rectangle 25"/>
          <p:cNvSpPr/>
          <p:nvPr/>
        </p:nvSpPr>
        <p:spPr>
          <a:xfrm>
            <a:off x="4876800" y="2057400"/>
            <a:ext cx="2743200" cy="762000"/>
          </a:xfrm>
          <a:prstGeom prst="rect">
            <a:avLst/>
          </a:prstGeom>
          <a:noFill/>
          <a:ln w="508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8559" name="TextBox 26"/>
          <p:cNvSpPr txBox="1">
            <a:spLocks noChangeArrowheads="1"/>
          </p:cNvSpPr>
          <p:nvPr/>
        </p:nvSpPr>
        <p:spPr bwMode="auto">
          <a:xfrm>
            <a:off x="3657600" y="4191000"/>
            <a:ext cx="13716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srgbClr val="000000"/>
                </a:solidFill>
                <a:effectLst/>
                <a:uLnTx/>
                <a:uFillTx/>
                <a:latin typeface="Calibri" charset="0"/>
                <a:ea typeface="ＭＳ Ｐゴシック" charset="0"/>
                <a:cs typeface="Arial" charset="0"/>
              </a:rPr>
              <a:t>Processor</a:t>
            </a:r>
          </a:p>
        </p:txBody>
      </p:sp>
      <p:cxnSp>
        <p:nvCxnSpPr>
          <p:cNvPr id="30" name="Straight Connector 29"/>
          <p:cNvCxnSpPr/>
          <p:nvPr/>
        </p:nvCxnSpPr>
        <p:spPr>
          <a:xfrm flipV="1">
            <a:off x="6019800" y="4267200"/>
            <a:ext cx="457200" cy="38100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2438400" y="4267200"/>
            <a:ext cx="457200" cy="38100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1219200" y="1981200"/>
            <a:ext cx="2895600" cy="1905000"/>
          </a:xfrm>
          <a:prstGeom prst="rect">
            <a:avLst/>
          </a:prstGeom>
          <a:noFill/>
          <a:ln w="508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8563" name="TextBox 34"/>
          <p:cNvSpPr txBox="1">
            <a:spLocks noChangeArrowheads="1"/>
          </p:cNvSpPr>
          <p:nvPr/>
        </p:nvSpPr>
        <p:spPr bwMode="auto">
          <a:xfrm>
            <a:off x="1676400" y="1524000"/>
            <a:ext cx="19050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ja-JP" altLang="en-US" sz="1800" b="1" i="0" u="none" strike="noStrike" kern="1200" cap="none" spc="0" normalizeH="0" baseline="0" noProof="0">
                <a:ln>
                  <a:noFill/>
                </a:ln>
                <a:solidFill>
                  <a:srgbClr val="C0504D"/>
                </a:solidFill>
                <a:effectLst/>
                <a:uLnTx/>
                <a:uFillTx/>
                <a:latin typeface="Calibri" charset="0"/>
                <a:ea typeface="ＭＳ Ｐゴシック" charset="0"/>
                <a:cs typeface="Arial" charset="0"/>
              </a:rPr>
              <a:t>“</a:t>
            </a:r>
            <a:r>
              <a:rPr kumimoji="0" lang="en-US" altLang="ja-JP" sz="1800" b="1" i="0" u="none" strike="noStrike" kern="1200" cap="none" spc="0" normalizeH="0" baseline="0" noProof="0">
                <a:ln>
                  <a:noFill/>
                </a:ln>
                <a:solidFill>
                  <a:srgbClr val="C0504D"/>
                </a:solidFill>
                <a:effectLst/>
                <a:uLnTx/>
                <a:uFillTx/>
                <a:latin typeface="Calibri" charset="0"/>
                <a:ea typeface="ＭＳ Ｐゴシック" charset="0"/>
                <a:cs typeface="Arial" charset="0"/>
              </a:rPr>
              <a:t>Channel</a:t>
            </a:r>
            <a:r>
              <a:rPr kumimoji="0" lang="ja-JP" altLang="en-US" sz="1800" b="1" i="0" u="none" strike="noStrike" kern="1200" cap="none" spc="0" normalizeH="0" baseline="0" noProof="0">
                <a:ln>
                  <a:noFill/>
                </a:ln>
                <a:solidFill>
                  <a:srgbClr val="C0504D"/>
                </a:solidFill>
                <a:effectLst/>
                <a:uLnTx/>
                <a:uFillTx/>
                <a:latin typeface="Calibri" charset="0"/>
                <a:ea typeface="ＭＳ Ｐゴシック" charset="0"/>
                <a:cs typeface="Arial" charset="0"/>
              </a:rPr>
              <a:t>”</a:t>
            </a:r>
            <a:endParaRPr kumimoji="0" lang="en-US" sz="1800" b="1" i="0" u="none" strike="noStrike" kern="1200" cap="none" spc="0" normalizeH="0" baseline="0" noProof="0">
              <a:ln>
                <a:noFill/>
              </a:ln>
              <a:solidFill>
                <a:srgbClr val="C0504D"/>
              </a:solidFill>
              <a:effectLst/>
              <a:uLnTx/>
              <a:uFillTx/>
              <a:latin typeface="Calibri" charset="0"/>
              <a:ea typeface="ＭＳ Ｐゴシック" charset="0"/>
              <a:cs typeface="Arial" charset="0"/>
            </a:endParaRPr>
          </a:p>
        </p:txBody>
      </p:sp>
      <p:sp>
        <p:nvSpPr>
          <p:cNvPr id="2" name="Slide Number Placeholder 1">
            <a:extLst>
              <a:ext uri="{FF2B5EF4-FFF2-40B4-BE49-F238E27FC236}">
                <a16:creationId xmlns:a16="http://schemas.microsoft.com/office/drawing/2014/main" id="{F0F64BBC-AE65-4778-98EA-A787B43BAA59}"/>
              </a:ext>
            </a:extLst>
          </p:cNvPr>
          <p:cNvSpPr>
            <a:spLocks noGrp="1"/>
          </p:cNvSpPr>
          <p:nvPr>
            <p:ph type="sldNum" sz="quarter" idx="11"/>
          </p:nvPr>
        </p:nvSpPr>
        <p:spPr/>
        <p:txBody>
          <a:bodyPr/>
          <a:lstStyle/>
          <a:p>
            <a:pPr>
              <a:defRPr/>
            </a:pPr>
            <a:fld id="{FC5B7879-3FBA-B54E-968A-FC666650947C}" type="slidenum">
              <a:rPr lang="en-US" smtClean="0"/>
              <a:pPr>
                <a:defRPr/>
              </a:pPr>
              <a:t>7</a:t>
            </a:fld>
            <a:endParaRPr lang="en-US"/>
          </a:p>
        </p:txBody>
      </p:sp>
    </p:spTree>
    <p:extLst>
      <p:ext uri="{BB962C8B-B14F-4D97-AF65-F5344CB8AC3E}">
        <p14:creationId xmlns:p14="http://schemas.microsoft.com/office/powerpoint/2010/main" val="1931603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Title 1"/>
          <p:cNvSpPr>
            <a:spLocks noGrp="1"/>
          </p:cNvSpPr>
          <p:nvPr>
            <p:ph type="title"/>
          </p:nvPr>
        </p:nvSpPr>
        <p:spPr/>
        <p:txBody>
          <a:bodyPr/>
          <a:lstStyle/>
          <a:p>
            <a:r>
              <a:rPr lang="en-US" dirty="0">
                <a:solidFill>
                  <a:srgbClr val="0070C0"/>
                </a:solidFill>
                <a:latin typeface="Garamond" panose="02020404030301010803" pitchFamily="18" charset="0"/>
              </a:rPr>
              <a:t>Breaking down a DIMM (module)</a:t>
            </a:r>
          </a:p>
        </p:txBody>
      </p:sp>
      <p:pic>
        <p:nvPicPr>
          <p:cNvPr id="110594" name="Picture 3" descr="DIMM_crop.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981200"/>
            <a:ext cx="2590800" cy="598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0595" name="TextBox 4"/>
          <p:cNvSpPr txBox="1">
            <a:spLocks noChangeArrowheads="1"/>
          </p:cNvSpPr>
          <p:nvPr/>
        </p:nvSpPr>
        <p:spPr bwMode="auto">
          <a:xfrm>
            <a:off x="609600" y="1524000"/>
            <a:ext cx="32766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srgbClr val="00B050"/>
                </a:solidFill>
                <a:effectLst/>
                <a:uLnTx/>
                <a:uFillTx/>
                <a:latin typeface="Calibri" charset="0"/>
                <a:ea typeface="ＭＳ Ｐゴシック" charset="0"/>
                <a:cs typeface="Arial" charset="0"/>
              </a:rPr>
              <a:t>DIMM </a:t>
            </a:r>
            <a:r>
              <a:rPr kumimoji="0" lang="en-US" sz="1400" b="1" i="0" u="none" strike="noStrike" kern="1200" cap="none" spc="0" normalizeH="0" baseline="0" noProof="0">
                <a:ln>
                  <a:noFill/>
                </a:ln>
                <a:solidFill>
                  <a:srgbClr val="00B050"/>
                </a:solidFill>
                <a:effectLst/>
                <a:uLnTx/>
                <a:uFillTx/>
                <a:latin typeface="Calibri" charset="0"/>
                <a:ea typeface="ＭＳ Ｐゴシック" charset="0"/>
                <a:cs typeface="Arial" charset="0"/>
              </a:rPr>
              <a:t>(Dual in-line memory module)</a:t>
            </a:r>
          </a:p>
        </p:txBody>
      </p:sp>
      <p:sp>
        <p:nvSpPr>
          <p:cNvPr id="7" name="Right Arrow 6"/>
          <p:cNvSpPr/>
          <p:nvPr/>
        </p:nvSpPr>
        <p:spPr>
          <a:xfrm>
            <a:off x="4038600" y="1828800"/>
            <a:ext cx="1752600" cy="7620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a:ea typeface="+mn-ea"/>
                <a:cs typeface="+mn-cs"/>
              </a:rPr>
              <a:t>Side view</a:t>
            </a:r>
          </a:p>
        </p:txBody>
      </p:sp>
      <p:pic>
        <p:nvPicPr>
          <p:cNvPr id="110597" name="Picture 7" descr="DIMM_side.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219200"/>
            <a:ext cx="1524000" cy="2246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0598" name="Picture 8" descr="DIMM_front.pn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3400" y="4487863"/>
            <a:ext cx="3844925" cy="6937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0599" name="Picture 9" descr="DIMM_back.png"/>
          <p:cNvPicPr>
            <a:picLocks noChangeAspect="1"/>
          </p:cNvPicPr>
          <p:nvPr/>
        </p:nvPicPr>
        <p:blipFill>
          <a:blip r:embed="rId6" cstate="print">
            <a:alphaModFix amt="40000"/>
            <a:extLst>
              <a:ext uri="{28A0092B-C50C-407E-A947-70E740481C1C}">
                <a14:useLocalDpi xmlns:a14="http://schemas.microsoft.com/office/drawing/2010/main" val="0"/>
              </a:ext>
            </a:extLst>
          </a:blip>
          <a:srcRect/>
          <a:stretch>
            <a:fillRect/>
          </a:stretch>
        </p:blipFill>
        <p:spPr bwMode="auto">
          <a:xfrm>
            <a:off x="4800600" y="4479925"/>
            <a:ext cx="3844925" cy="701675"/>
          </a:xfrm>
          <a:prstGeom prst="rect">
            <a:avLst/>
          </a:prstGeom>
          <a:solidFill>
            <a:schemeClr val="accent2">
              <a:alpha val="39999"/>
            </a:schemeClr>
          </a:solidFill>
          <a:ln>
            <a:noFill/>
          </a:ln>
          <a:extLst>
            <a:ext uri="{91240B29-F687-4f45-9708-019B960494DF}">
              <a14:hiddenLine xmlns:a14="http://schemas.microsoft.com/office/drawing/2010/main" xmlns="" w="9525">
                <a:solidFill>
                  <a:srgbClr val="000000"/>
                </a:solidFill>
                <a:miter lim="800000"/>
                <a:headEnd/>
                <a:tailEnd/>
              </a14:hiddenLine>
            </a:ext>
          </a:extLst>
        </p:spPr>
      </p:pic>
      <p:sp>
        <p:nvSpPr>
          <p:cNvPr id="110600" name="TextBox 10"/>
          <p:cNvSpPr txBox="1">
            <a:spLocks noChangeArrowheads="1"/>
          </p:cNvSpPr>
          <p:nvPr/>
        </p:nvSpPr>
        <p:spPr bwMode="auto">
          <a:xfrm>
            <a:off x="2514600" y="4038600"/>
            <a:ext cx="18288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srgbClr val="000000"/>
                </a:solidFill>
                <a:effectLst/>
                <a:uLnTx/>
                <a:uFillTx/>
                <a:latin typeface="Calibri" charset="0"/>
                <a:ea typeface="ＭＳ Ｐゴシック" charset="0"/>
                <a:cs typeface="Arial" charset="0"/>
              </a:rPr>
              <a:t>Front of DIMM</a:t>
            </a:r>
          </a:p>
        </p:txBody>
      </p:sp>
      <p:sp>
        <p:nvSpPr>
          <p:cNvPr id="110601" name="TextBox 11"/>
          <p:cNvSpPr txBox="1">
            <a:spLocks noChangeArrowheads="1"/>
          </p:cNvSpPr>
          <p:nvPr/>
        </p:nvSpPr>
        <p:spPr bwMode="auto">
          <a:xfrm>
            <a:off x="6781800" y="4038600"/>
            <a:ext cx="18288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srgbClr val="000000"/>
                </a:solidFill>
                <a:effectLst/>
                <a:uLnTx/>
                <a:uFillTx/>
                <a:latin typeface="Calibri" charset="0"/>
                <a:ea typeface="ＭＳ Ｐゴシック" charset="0"/>
                <a:cs typeface="Arial" charset="0"/>
              </a:rPr>
              <a:t>Back of DIMM</a:t>
            </a:r>
          </a:p>
        </p:txBody>
      </p:sp>
      <p:cxnSp>
        <p:nvCxnSpPr>
          <p:cNvPr id="14" name="Straight Arrow Connector 13"/>
          <p:cNvCxnSpPr>
            <a:endCxn id="110600" idx="0"/>
          </p:cNvCxnSpPr>
          <p:nvPr/>
        </p:nvCxnSpPr>
        <p:spPr>
          <a:xfrm rot="10800000" flipV="1">
            <a:off x="3429000" y="2514600"/>
            <a:ext cx="3505200" cy="152400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110601" idx="0"/>
          </p:cNvCxnSpPr>
          <p:nvPr/>
        </p:nvCxnSpPr>
        <p:spPr>
          <a:xfrm rot="16200000" flipH="1">
            <a:off x="6743700" y="3086100"/>
            <a:ext cx="1524000" cy="38100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685800" y="4495800"/>
            <a:ext cx="3581400" cy="533400"/>
          </a:xfrm>
          <a:prstGeom prst="rect">
            <a:avLst/>
          </a:prstGeom>
          <a:solidFill>
            <a:srgbClr val="FFC000">
              <a:alpha val="40000"/>
            </a:srgbClr>
          </a:solidFill>
          <a:ln w="50800">
            <a:solidFill>
              <a:schemeClr val="accent6"/>
            </a:solidFill>
            <a:prstDash val="dash"/>
          </a:ln>
        </p:spPr>
        <p:style>
          <a:lnRef idx="2">
            <a:schemeClr val="accent2">
              <a:shade val="50000"/>
            </a:schemeClr>
          </a:lnRef>
          <a:fillRef idx="1">
            <a:schemeClr val="accent2"/>
          </a:fillRef>
          <a:effectRef idx="0">
            <a:schemeClr val="accent2"/>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8" name="Rectangle 37"/>
          <p:cNvSpPr/>
          <p:nvPr/>
        </p:nvSpPr>
        <p:spPr>
          <a:xfrm>
            <a:off x="4953000" y="4495800"/>
            <a:ext cx="3581400" cy="533400"/>
          </a:xfrm>
          <a:prstGeom prst="rect">
            <a:avLst/>
          </a:prstGeom>
          <a:solidFill>
            <a:srgbClr val="FFC000">
              <a:alpha val="40000"/>
            </a:srgbClr>
          </a:solidFill>
          <a:ln w="508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0606" name="TextBox 38"/>
          <p:cNvSpPr txBox="1">
            <a:spLocks noChangeArrowheads="1"/>
          </p:cNvSpPr>
          <p:nvPr/>
        </p:nvSpPr>
        <p:spPr bwMode="auto">
          <a:xfrm>
            <a:off x="1295400" y="5638800"/>
            <a:ext cx="31242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srgbClr val="F79646"/>
                </a:solidFill>
                <a:effectLst/>
                <a:uLnTx/>
                <a:uFillTx/>
                <a:latin typeface="Calibri" charset="0"/>
                <a:ea typeface="ＭＳ Ｐゴシック" charset="0"/>
                <a:cs typeface="Arial" charset="0"/>
              </a:rPr>
              <a:t>Rank 0: </a:t>
            </a:r>
            <a:r>
              <a:rPr kumimoji="0" lang="en-US" sz="1800" b="0" i="0" u="none" strike="noStrike" kern="1200" cap="none" spc="0" normalizeH="0" baseline="0" noProof="0">
                <a:ln>
                  <a:noFill/>
                </a:ln>
                <a:solidFill>
                  <a:srgbClr val="F79646"/>
                </a:solidFill>
                <a:effectLst/>
                <a:uLnTx/>
                <a:uFillTx/>
                <a:latin typeface="Calibri" charset="0"/>
                <a:ea typeface="ＭＳ Ｐゴシック" charset="0"/>
                <a:cs typeface="Arial" charset="0"/>
              </a:rPr>
              <a:t>collection of 8 chips</a:t>
            </a:r>
          </a:p>
        </p:txBody>
      </p:sp>
      <p:sp>
        <p:nvSpPr>
          <p:cNvPr id="110607" name="TextBox 39"/>
          <p:cNvSpPr txBox="1">
            <a:spLocks noChangeArrowheads="1"/>
          </p:cNvSpPr>
          <p:nvPr/>
        </p:nvSpPr>
        <p:spPr bwMode="auto">
          <a:xfrm>
            <a:off x="6705600" y="5649913"/>
            <a:ext cx="990600"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srgbClr val="F79646"/>
                </a:solidFill>
                <a:effectLst/>
                <a:uLnTx/>
                <a:uFillTx/>
                <a:latin typeface="Calibri" charset="0"/>
                <a:ea typeface="ＭＳ Ｐゴシック" charset="0"/>
                <a:cs typeface="Arial" charset="0"/>
              </a:rPr>
              <a:t>Rank 1</a:t>
            </a:r>
          </a:p>
        </p:txBody>
      </p:sp>
      <p:cxnSp>
        <p:nvCxnSpPr>
          <p:cNvPr id="43" name="Straight Arrow Connector 42"/>
          <p:cNvCxnSpPr>
            <a:stCxn id="37" idx="2"/>
            <a:endCxn id="110606" idx="0"/>
          </p:cNvCxnSpPr>
          <p:nvPr/>
        </p:nvCxnSpPr>
        <p:spPr>
          <a:xfrm rot="16200000" flipH="1">
            <a:off x="2362200" y="5143500"/>
            <a:ext cx="609600" cy="381000"/>
          </a:xfrm>
          <a:prstGeom prst="straightConnector1">
            <a:avLst/>
          </a:prstGeom>
          <a:ln w="5080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8" idx="2"/>
            <a:endCxn id="110607" idx="0"/>
          </p:cNvCxnSpPr>
          <p:nvPr/>
        </p:nvCxnSpPr>
        <p:spPr>
          <a:xfrm rot="16200000" flipH="1">
            <a:off x="6661943" y="5110957"/>
            <a:ext cx="620713" cy="457200"/>
          </a:xfrm>
          <a:prstGeom prst="straightConnector1">
            <a:avLst/>
          </a:prstGeom>
          <a:ln w="508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E9FA2FF7-B92D-4E4D-ACE5-F80CD63010CC}"/>
              </a:ext>
            </a:extLst>
          </p:cNvPr>
          <p:cNvSpPr>
            <a:spLocks noGrp="1"/>
          </p:cNvSpPr>
          <p:nvPr>
            <p:ph type="sldNum" sz="quarter" idx="11"/>
          </p:nvPr>
        </p:nvSpPr>
        <p:spPr/>
        <p:txBody>
          <a:bodyPr/>
          <a:lstStyle/>
          <a:p>
            <a:pPr>
              <a:defRPr/>
            </a:pPr>
            <a:fld id="{FC5B7879-3FBA-B54E-968A-FC666650947C}" type="slidenum">
              <a:rPr lang="en-US" smtClean="0"/>
              <a:pPr>
                <a:defRPr/>
              </a:pPr>
              <a:t>8</a:t>
            </a:fld>
            <a:endParaRPr lang="en-US"/>
          </a:p>
        </p:txBody>
      </p:sp>
    </p:spTree>
    <p:extLst>
      <p:ext uri="{BB962C8B-B14F-4D97-AF65-F5344CB8AC3E}">
        <p14:creationId xmlns:p14="http://schemas.microsoft.com/office/powerpoint/2010/main" val="701629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060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06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110606" grpId="0"/>
      <p:bldP spid="11060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Title 1"/>
          <p:cNvSpPr>
            <a:spLocks noGrp="1"/>
          </p:cNvSpPr>
          <p:nvPr>
            <p:ph type="title"/>
          </p:nvPr>
        </p:nvSpPr>
        <p:spPr/>
        <p:txBody>
          <a:bodyPr/>
          <a:lstStyle/>
          <a:p>
            <a:r>
              <a:rPr lang="en-US" dirty="0">
                <a:solidFill>
                  <a:srgbClr val="0070C0"/>
                </a:solidFill>
                <a:latin typeface="Garamond" panose="02020404030301010803" pitchFamily="18" charset="0"/>
              </a:rPr>
              <a:t>Breaking down a Rank</a:t>
            </a:r>
          </a:p>
        </p:txBody>
      </p:sp>
      <p:sp>
        <p:nvSpPr>
          <p:cNvPr id="4" name="Rectangle 3"/>
          <p:cNvSpPr/>
          <p:nvPr/>
        </p:nvSpPr>
        <p:spPr>
          <a:xfrm>
            <a:off x="609600" y="2895600"/>
            <a:ext cx="12954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a:ea typeface="+mn-ea"/>
                <a:cs typeface="+mn-cs"/>
              </a:rPr>
              <a:t>Rank 0</a:t>
            </a:r>
          </a:p>
        </p:txBody>
      </p:sp>
      <p:cxnSp>
        <p:nvCxnSpPr>
          <p:cNvPr id="6" name="Straight Connector 5"/>
          <p:cNvCxnSpPr/>
          <p:nvPr/>
        </p:nvCxnSpPr>
        <p:spPr>
          <a:xfrm flipV="1">
            <a:off x="1066800" y="3579813"/>
            <a:ext cx="457200" cy="38100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 name="Shape 9"/>
          <p:cNvCxnSpPr>
            <a:cxnSpLocks noChangeShapeType="1"/>
          </p:cNvCxnSpPr>
          <p:nvPr/>
        </p:nvCxnSpPr>
        <p:spPr bwMode="auto">
          <a:xfrm rot="5400000" flipH="1" flipV="1">
            <a:off x="745332" y="3809206"/>
            <a:ext cx="1066800" cy="1587"/>
          </a:xfrm>
          <a:prstGeom prst="bentConnector3">
            <a:avLst>
              <a:gd name="adj1" fmla="val 50000"/>
            </a:avLst>
          </a:prstGeom>
          <a:noFill/>
          <a:ln w="101600">
            <a:solidFill>
              <a:schemeClr val="accent2"/>
            </a:solidFill>
            <a:miter lim="800000"/>
            <a:headEnd type="triangle" w="med" len="me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xmlns="">
                <a:noFill/>
              </a14:hiddenFill>
            </a:ext>
          </a:extLst>
        </p:spPr>
      </p:cxnSp>
      <p:sp>
        <p:nvSpPr>
          <p:cNvPr id="112645" name="TextBox 7"/>
          <p:cNvSpPr txBox="1">
            <a:spLocks noChangeArrowheads="1"/>
          </p:cNvSpPr>
          <p:nvPr/>
        </p:nvSpPr>
        <p:spPr bwMode="auto">
          <a:xfrm>
            <a:off x="1295400" y="3592513"/>
            <a:ext cx="990600"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srgbClr val="C0504D"/>
                </a:solidFill>
                <a:effectLst/>
                <a:uLnTx/>
                <a:uFillTx/>
                <a:latin typeface="Calibri" charset="0"/>
                <a:ea typeface="ＭＳ Ｐゴシック" charset="0"/>
                <a:cs typeface="Arial" charset="0"/>
              </a:rPr>
              <a:t>&lt;0:63&gt;</a:t>
            </a:r>
          </a:p>
        </p:txBody>
      </p:sp>
      <p:cxnSp>
        <p:nvCxnSpPr>
          <p:cNvPr id="11" name="Straight Connector 10"/>
          <p:cNvCxnSpPr>
            <a:stCxn id="23" idx="0"/>
            <a:endCxn id="43" idx="1"/>
          </p:cNvCxnSpPr>
          <p:nvPr/>
        </p:nvCxnSpPr>
        <p:spPr>
          <a:xfrm rot="5400000" flipH="1" flipV="1">
            <a:off x="2353469" y="1048544"/>
            <a:ext cx="331787" cy="2447925"/>
          </a:xfrm>
          <a:prstGeom prst="line">
            <a:avLst/>
          </a:prstGeom>
          <a:ln w="6350"/>
        </p:spPr>
        <p:style>
          <a:lnRef idx="1">
            <a:schemeClr val="dk1"/>
          </a:lnRef>
          <a:fillRef idx="0">
            <a:schemeClr val="dk1"/>
          </a:fillRef>
          <a:effectRef idx="0">
            <a:schemeClr val="dk1"/>
          </a:effectRef>
          <a:fontRef idx="minor">
            <a:schemeClr val="tx1"/>
          </a:fontRef>
        </p:style>
      </p:cxnSp>
      <p:cxnSp>
        <p:nvCxnSpPr>
          <p:cNvPr id="13" name="Straight Connector 12"/>
          <p:cNvCxnSpPr>
            <a:stCxn id="23" idx="4"/>
            <a:endCxn id="43" idx="3"/>
          </p:cNvCxnSpPr>
          <p:nvPr/>
        </p:nvCxnSpPr>
        <p:spPr>
          <a:xfrm rot="16200000" flipH="1">
            <a:off x="2162969" y="3704431"/>
            <a:ext cx="712788" cy="2447925"/>
          </a:xfrm>
          <a:prstGeom prst="line">
            <a:avLst/>
          </a:prstGeom>
          <a:ln w="6350"/>
        </p:spPr>
        <p:style>
          <a:lnRef idx="1">
            <a:schemeClr val="dk1"/>
          </a:lnRef>
          <a:fillRef idx="0">
            <a:schemeClr val="dk1"/>
          </a:fillRef>
          <a:effectRef idx="0">
            <a:schemeClr val="dk1"/>
          </a:effectRef>
          <a:fontRef idx="minor">
            <a:schemeClr val="tx1"/>
          </a:fontRef>
        </p:style>
      </p:cxnSp>
      <p:sp>
        <p:nvSpPr>
          <p:cNvPr id="17" name="Rectangle 16"/>
          <p:cNvSpPr/>
          <p:nvPr/>
        </p:nvSpPr>
        <p:spPr>
          <a:xfrm>
            <a:off x="4038600" y="2362200"/>
            <a:ext cx="609600" cy="990600"/>
          </a:xfrm>
          <a:prstGeom prst="rect">
            <a:avLst/>
          </a:prstGeom>
        </p:spPr>
        <p:style>
          <a:lnRef idx="2">
            <a:schemeClr val="dk1">
              <a:shade val="50000"/>
            </a:schemeClr>
          </a:lnRef>
          <a:fillRef idx="1">
            <a:schemeClr val="dk1"/>
          </a:fillRef>
          <a:effectRef idx="0">
            <a:schemeClr val="dk1"/>
          </a:effectRef>
          <a:fontRef idx="minor">
            <a:schemeClr val="lt1"/>
          </a:fontRef>
        </p:style>
        <p:txBody>
          <a:bodyPr vert="vert27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a:ea typeface="+mn-ea"/>
                <a:cs typeface="+mn-cs"/>
              </a:rPr>
              <a:t>Chip 0</a:t>
            </a:r>
          </a:p>
        </p:txBody>
      </p:sp>
      <p:sp>
        <p:nvSpPr>
          <p:cNvPr id="18" name="Rectangle 17"/>
          <p:cNvSpPr/>
          <p:nvPr/>
        </p:nvSpPr>
        <p:spPr>
          <a:xfrm>
            <a:off x="4876800" y="2362200"/>
            <a:ext cx="609600" cy="990600"/>
          </a:xfrm>
          <a:prstGeom prst="rect">
            <a:avLst/>
          </a:prstGeom>
        </p:spPr>
        <p:style>
          <a:lnRef idx="2">
            <a:schemeClr val="dk1">
              <a:shade val="50000"/>
            </a:schemeClr>
          </a:lnRef>
          <a:fillRef idx="1">
            <a:schemeClr val="dk1"/>
          </a:fillRef>
          <a:effectRef idx="0">
            <a:schemeClr val="dk1"/>
          </a:effectRef>
          <a:fontRef idx="minor">
            <a:schemeClr val="lt1"/>
          </a:fontRef>
        </p:style>
        <p:txBody>
          <a:bodyPr vert="vert27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a:ea typeface="+mn-ea"/>
                <a:cs typeface="+mn-cs"/>
              </a:rPr>
              <a:t>Chip 1</a:t>
            </a:r>
          </a:p>
        </p:txBody>
      </p:sp>
      <p:sp>
        <p:nvSpPr>
          <p:cNvPr id="20" name="Rectangle 19"/>
          <p:cNvSpPr/>
          <p:nvPr/>
        </p:nvSpPr>
        <p:spPr>
          <a:xfrm>
            <a:off x="7086600" y="2362200"/>
            <a:ext cx="609600" cy="990600"/>
          </a:xfrm>
          <a:prstGeom prst="rect">
            <a:avLst/>
          </a:prstGeom>
        </p:spPr>
        <p:style>
          <a:lnRef idx="2">
            <a:schemeClr val="dk1">
              <a:shade val="50000"/>
            </a:schemeClr>
          </a:lnRef>
          <a:fillRef idx="1">
            <a:schemeClr val="dk1"/>
          </a:fillRef>
          <a:effectRef idx="0">
            <a:schemeClr val="dk1"/>
          </a:effectRef>
          <a:fontRef idx="minor">
            <a:schemeClr val="lt1"/>
          </a:fontRef>
        </p:style>
        <p:txBody>
          <a:bodyPr vert="vert27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a:ea typeface="+mn-ea"/>
                <a:cs typeface="+mn-cs"/>
              </a:rPr>
              <a:t>Chip 7</a:t>
            </a:r>
          </a:p>
        </p:txBody>
      </p:sp>
      <p:sp>
        <p:nvSpPr>
          <p:cNvPr id="23" name="Oval 22"/>
          <p:cNvSpPr/>
          <p:nvPr/>
        </p:nvSpPr>
        <p:spPr>
          <a:xfrm>
            <a:off x="228600" y="2438400"/>
            <a:ext cx="2133600" cy="21336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2652" name="TextBox 29"/>
          <p:cNvSpPr txBox="1">
            <a:spLocks noChangeArrowheads="1"/>
          </p:cNvSpPr>
          <p:nvPr/>
        </p:nvSpPr>
        <p:spPr bwMode="auto">
          <a:xfrm>
            <a:off x="5638800" y="2209800"/>
            <a:ext cx="1219200" cy="954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5600" b="1" i="0" u="none" strike="noStrike" kern="1200" cap="none" spc="0" normalizeH="0" baseline="0" noProof="0">
                <a:ln>
                  <a:noFill/>
                </a:ln>
                <a:solidFill>
                  <a:srgbClr val="000000"/>
                </a:solidFill>
                <a:effectLst/>
                <a:uLnTx/>
                <a:uFillTx/>
                <a:latin typeface="Calibri" charset="0"/>
                <a:ea typeface="ＭＳ Ｐゴシック" charset="0"/>
                <a:cs typeface="Arial" charset="0"/>
              </a:rPr>
              <a:t>. . .</a:t>
            </a:r>
          </a:p>
        </p:txBody>
      </p:sp>
      <p:cxnSp>
        <p:nvCxnSpPr>
          <p:cNvPr id="31" name="Shape 9"/>
          <p:cNvCxnSpPr>
            <a:cxnSpLocks noChangeShapeType="1"/>
          </p:cNvCxnSpPr>
          <p:nvPr/>
        </p:nvCxnSpPr>
        <p:spPr bwMode="auto">
          <a:xfrm rot="5400000" flipH="1" flipV="1">
            <a:off x="3810794" y="3885406"/>
            <a:ext cx="1066800" cy="1588"/>
          </a:xfrm>
          <a:prstGeom prst="bentConnector3">
            <a:avLst>
              <a:gd name="adj1" fmla="val 50000"/>
            </a:avLst>
          </a:prstGeom>
          <a:noFill/>
          <a:ln w="50800">
            <a:solidFill>
              <a:schemeClr val="accent2"/>
            </a:solidFill>
            <a:miter lim="800000"/>
            <a:headEnd type="triangle" w="med" len="me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xmlns="">
                <a:noFill/>
              </a14:hiddenFill>
            </a:ext>
          </a:extLst>
        </p:spPr>
      </p:cxnSp>
      <p:sp>
        <p:nvSpPr>
          <p:cNvPr id="112654" name="TextBox 31"/>
          <p:cNvSpPr txBox="1">
            <a:spLocks noChangeArrowheads="1"/>
          </p:cNvSpPr>
          <p:nvPr/>
        </p:nvSpPr>
        <p:spPr bwMode="auto">
          <a:xfrm rot="-5400000">
            <a:off x="3663157" y="3663156"/>
            <a:ext cx="990600"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srgbClr val="C0504D"/>
                </a:solidFill>
                <a:effectLst/>
                <a:uLnTx/>
                <a:uFillTx/>
                <a:latin typeface="Calibri" charset="0"/>
                <a:ea typeface="ＭＳ Ｐゴシック" charset="0"/>
                <a:cs typeface="Arial" charset="0"/>
              </a:rPr>
              <a:t>&lt;0:7&gt;</a:t>
            </a:r>
          </a:p>
        </p:txBody>
      </p:sp>
      <p:cxnSp>
        <p:nvCxnSpPr>
          <p:cNvPr id="34" name="Shape 9"/>
          <p:cNvCxnSpPr>
            <a:cxnSpLocks noChangeShapeType="1"/>
          </p:cNvCxnSpPr>
          <p:nvPr/>
        </p:nvCxnSpPr>
        <p:spPr bwMode="auto">
          <a:xfrm rot="5400000" flipH="1" flipV="1">
            <a:off x="4647407" y="3885406"/>
            <a:ext cx="1066800" cy="1587"/>
          </a:xfrm>
          <a:prstGeom prst="bentConnector3">
            <a:avLst>
              <a:gd name="adj1" fmla="val 50000"/>
            </a:avLst>
          </a:prstGeom>
          <a:noFill/>
          <a:ln w="50800">
            <a:solidFill>
              <a:schemeClr val="accent2"/>
            </a:solidFill>
            <a:miter lim="800000"/>
            <a:headEnd type="triangle" w="med" len="me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xmlns="">
                <a:noFill/>
              </a14:hiddenFill>
            </a:ext>
          </a:extLst>
        </p:spPr>
      </p:cxnSp>
      <p:sp>
        <p:nvSpPr>
          <p:cNvPr id="112656" name="TextBox 34"/>
          <p:cNvSpPr txBox="1">
            <a:spLocks noChangeArrowheads="1"/>
          </p:cNvSpPr>
          <p:nvPr/>
        </p:nvSpPr>
        <p:spPr bwMode="auto">
          <a:xfrm rot="-5400000">
            <a:off x="4499769" y="3663156"/>
            <a:ext cx="9906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srgbClr val="C0504D"/>
                </a:solidFill>
                <a:effectLst/>
                <a:uLnTx/>
                <a:uFillTx/>
                <a:latin typeface="Calibri" charset="0"/>
                <a:ea typeface="ＭＳ Ｐゴシック" charset="0"/>
                <a:cs typeface="Arial" charset="0"/>
              </a:rPr>
              <a:t>&lt;8:15&gt;</a:t>
            </a:r>
          </a:p>
        </p:txBody>
      </p:sp>
      <p:cxnSp>
        <p:nvCxnSpPr>
          <p:cNvPr id="36" name="Shape 9"/>
          <p:cNvCxnSpPr>
            <a:cxnSpLocks noChangeShapeType="1"/>
          </p:cNvCxnSpPr>
          <p:nvPr/>
        </p:nvCxnSpPr>
        <p:spPr bwMode="auto">
          <a:xfrm rot="5400000" flipH="1" flipV="1">
            <a:off x="6857207" y="3885406"/>
            <a:ext cx="1066800" cy="1587"/>
          </a:xfrm>
          <a:prstGeom prst="bentConnector3">
            <a:avLst>
              <a:gd name="adj1" fmla="val 50000"/>
            </a:avLst>
          </a:prstGeom>
          <a:noFill/>
          <a:ln w="50800">
            <a:solidFill>
              <a:schemeClr val="accent2"/>
            </a:solidFill>
            <a:miter lim="800000"/>
            <a:headEnd type="triangle" w="med" len="me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xmlns="">
                <a:noFill/>
              </a14:hiddenFill>
            </a:ext>
          </a:extLst>
        </p:spPr>
      </p:cxnSp>
      <p:sp>
        <p:nvSpPr>
          <p:cNvPr id="112658" name="TextBox 36"/>
          <p:cNvSpPr txBox="1">
            <a:spLocks noChangeArrowheads="1"/>
          </p:cNvSpPr>
          <p:nvPr/>
        </p:nvSpPr>
        <p:spPr bwMode="auto">
          <a:xfrm rot="-5400000">
            <a:off x="6709569" y="3663156"/>
            <a:ext cx="9906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srgbClr val="C0504D"/>
                </a:solidFill>
                <a:effectLst/>
                <a:uLnTx/>
                <a:uFillTx/>
                <a:latin typeface="Calibri" charset="0"/>
                <a:ea typeface="ＭＳ Ｐゴシック" charset="0"/>
                <a:cs typeface="Arial" charset="0"/>
              </a:rPr>
              <a:t>&lt;56:63&gt;</a:t>
            </a:r>
          </a:p>
        </p:txBody>
      </p:sp>
      <p:cxnSp>
        <p:nvCxnSpPr>
          <p:cNvPr id="38" name="Shape 9"/>
          <p:cNvCxnSpPr>
            <a:cxnSpLocks noChangeShapeType="1"/>
          </p:cNvCxnSpPr>
          <p:nvPr/>
        </p:nvCxnSpPr>
        <p:spPr bwMode="auto">
          <a:xfrm>
            <a:off x="4343400" y="4419600"/>
            <a:ext cx="3048000" cy="1588"/>
          </a:xfrm>
          <a:prstGeom prst="bentConnector3">
            <a:avLst>
              <a:gd name="adj1" fmla="val 50000"/>
            </a:avLst>
          </a:prstGeom>
          <a:noFill/>
          <a:ln w="50800">
            <a:solidFill>
              <a:schemeClr val="accent2"/>
            </a:solidFill>
            <a:miter lim="800000"/>
            <a:headEnd/>
            <a:tailEnd/>
          </a:ln>
          <a:effectLst>
            <a:outerShdw blurRad="40000" dist="23000" dir="5400000" rotWithShape="0">
              <a:srgbClr val="000000">
                <a:alpha val="34999"/>
              </a:srgbClr>
            </a:outerShdw>
          </a:effectLst>
          <a:extLst>
            <a:ext uri="{909E8E84-426E-40dd-AFC4-6F175D3DCCD1}">
              <a14:hiddenFill xmlns:a14="http://schemas.microsoft.com/office/drawing/2010/main" xmlns="">
                <a:noFill/>
              </a14:hiddenFill>
            </a:ext>
          </a:extLst>
        </p:spPr>
      </p:cxnSp>
      <p:cxnSp>
        <p:nvCxnSpPr>
          <p:cNvPr id="41" name="Shape 9"/>
          <p:cNvCxnSpPr>
            <a:cxnSpLocks noChangeShapeType="1"/>
          </p:cNvCxnSpPr>
          <p:nvPr/>
        </p:nvCxnSpPr>
        <p:spPr bwMode="auto">
          <a:xfrm rot="5400000" flipH="1" flipV="1">
            <a:off x="5317332" y="4952206"/>
            <a:ext cx="1066800" cy="1587"/>
          </a:xfrm>
          <a:prstGeom prst="bentConnector3">
            <a:avLst>
              <a:gd name="adj1" fmla="val 50000"/>
            </a:avLst>
          </a:prstGeom>
          <a:noFill/>
          <a:ln w="101600">
            <a:solidFill>
              <a:schemeClr val="accent2"/>
            </a:solidFill>
            <a:miter lim="800000"/>
            <a:headEnd type="triangle" w="med" len="me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xmlns="">
                <a:noFill/>
              </a14:hiddenFill>
            </a:ext>
          </a:extLst>
        </p:spPr>
      </p:cxnSp>
      <p:sp>
        <p:nvSpPr>
          <p:cNvPr id="112661" name="TextBox 41"/>
          <p:cNvSpPr txBox="1">
            <a:spLocks noChangeArrowheads="1"/>
          </p:cNvSpPr>
          <p:nvPr/>
        </p:nvSpPr>
        <p:spPr bwMode="auto">
          <a:xfrm>
            <a:off x="5867400" y="4800600"/>
            <a:ext cx="15240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srgbClr val="C0504D"/>
                </a:solidFill>
                <a:effectLst/>
                <a:uLnTx/>
                <a:uFillTx/>
                <a:latin typeface="Calibri" charset="0"/>
                <a:ea typeface="ＭＳ Ｐゴシック" charset="0"/>
                <a:cs typeface="Arial" charset="0"/>
              </a:rPr>
              <a:t>Data &lt;0:63&gt;</a:t>
            </a:r>
          </a:p>
        </p:txBody>
      </p:sp>
      <p:sp>
        <p:nvSpPr>
          <p:cNvPr id="43" name="Oval 42"/>
          <p:cNvSpPr/>
          <p:nvPr/>
        </p:nvSpPr>
        <p:spPr>
          <a:xfrm>
            <a:off x="2895600" y="1447800"/>
            <a:ext cx="5791200" cy="44958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Slide Number Placeholder 1">
            <a:extLst>
              <a:ext uri="{FF2B5EF4-FFF2-40B4-BE49-F238E27FC236}">
                <a16:creationId xmlns:a16="http://schemas.microsoft.com/office/drawing/2014/main" id="{D7C8A0EE-8CB7-44DA-B85D-069F85BB8D4C}"/>
              </a:ext>
            </a:extLst>
          </p:cNvPr>
          <p:cNvSpPr>
            <a:spLocks noGrp="1"/>
          </p:cNvSpPr>
          <p:nvPr>
            <p:ph type="sldNum" sz="quarter" idx="11"/>
          </p:nvPr>
        </p:nvSpPr>
        <p:spPr/>
        <p:txBody>
          <a:bodyPr/>
          <a:lstStyle/>
          <a:p>
            <a:pPr>
              <a:defRPr/>
            </a:pPr>
            <a:fld id="{FC5B7879-3FBA-B54E-968A-FC666650947C}" type="slidenum">
              <a:rPr lang="en-US" smtClean="0"/>
              <a:pPr>
                <a:defRPr/>
              </a:pPr>
              <a:t>9</a:t>
            </a:fld>
            <a:endParaRPr lang="en-US"/>
          </a:p>
        </p:txBody>
      </p:sp>
    </p:spTree>
    <p:extLst>
      <p:ext uri="{BB962C8B-B14F-4D97-AF65-F5344CB8AC3E}">
        <p14:creationId xmlns:p14="http://schemas.microsoft.com/office/powerpoint/2010/main" val="4111315081"/>
      </p:ext>
    </p:extLst>
  </p:cSld>
  <p:clrMapOvr>
    <a:masterClrMapping/>
  </p:clrMapOvr>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3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23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35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39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49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56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57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58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59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64_Edge">
  <a:themeElements>
    <a:clrScheme name="1_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1_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1_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1_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1_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1_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1_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1_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1_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1_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1_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85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90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91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1_Metropolitan_bull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Presentation1" id="{A8ACA0D9-A384-4858-9FCC-2505F264A948}" vid="{6AE8C0EA-499D-4586-A497-DF22E9D58294}"/>
    </a:ext>
  </a:extLst>
</a:theme>
</file>

<file path=ppt/theme/theme24.xml><?xml version="1.0" encoding="utf-8"?>
<a:theme xmlns:a="http://schemas.openxmlformats.org/drawingml/2006/main" name="98_Edge">
  <a:themeElements>
    <a:clrScheme name="1_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1_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1_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1_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1_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1_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1_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1_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1_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1_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1_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1_Office 테마">
  <a:themeElements>
    <a:clrScheme name="기본">
      <a:dk1>
        <a:sysClr val="windowText" lastClr="000000"/>
      </a:dk1>
      <a:lt1>
        <a:sysClr val="window" lastClr="FFFFFF"/>
      </a:lt1>
      <a:dk2>
        <a:srgbClr val="1B6AA3"/>
      </a:dk2>
      <a:lt2>
        <a:srgbClr val="FFFFFF"/>
      </a:lt2>
      <a:accent1>
        <a:srgbClr val="5DA5DA"/>
      </a:accent1>
      <a:accent2>
        <a:srgbClr val="FAA43A"/>
      </a:accent2>
      <a:accent3>
        <a:srgbClr val="60BD68"/>
      </a:accent3>
      <a:accent4>
        <a:srgbClr val="F17CB0"/>
      </a:accent4>
      <a:accent5>
        <a:srgbClr val="B2912F"/>
      </a:accent5>
      <a:accent6>
        <a:srgbClr val="307D99"/>
      </a:accent6>
      <a:hlink>
        <a:srgbClr val="0563C1"/>
      </a:hlink>
      <a:folHlink>
        <a:srgbClr val="954F72"/>
      </a:folHlink>
    </a:clrScheme>
    <a:fontScheme name="Calibri - 나눔고딕">
      <a:majorFont>
        <a:latin typeface="Calibri"/>
        <a:ea typeface="나눔고딕"/>
        <a:cs typeface=""/>
      </a:majorFont>
      <a:minorFont>
        <a:latin typeface="Calibri"/>
        <a:ea typeface="나눔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6.xml><?xml version="1.0" encoding="utf-8"?>
<a:theme xmlns:a="http://schemas.openxmlformats.org/drawingml/2006/main" name="136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148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8.xml><?xml version="1.0" encoding="utf-8"?>
<a:theme xmlns:a="http://schemas.openxmlformats.org/drawingml/2006/main" name="151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9.xml><?xml version="1.0" encoding="utf-8"?>
<a:theme xmlns:a="http://schemas.openxmlformats.org/drawingml/2006/main" name="152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0.xml><?xml version="1.0" encoding="utf-8"?>
<a:theme xmlns:a="http://schemas.openxmlformats.org/drawingml/2006/main" name="2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0C0C0"/>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rgbClr val="C0C0C0"/>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8_Edg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2_Office Theme">
  <a:themeElements>
    <a:clrScheme name="Custom 7">
      <a:dk1>
        <a:srgbClr val="990000"/>
      </a:dk1>
      <a:lt1>
        <a:srgbClr val="FFFFFF"/>
      </a:lt1>
      <a:dk2>
        <a:srgbClr val="FFFFFF"/>
      </a:dk2>
      <a:lt2>
        <a:srgbClr val="FFFFFF"/>
      </a:lt2>
      <a:accent1>
        <a:srgbClr val="606060"/>
      </a:accent1>
      <a:accent2>
        <a:srgbClr val="A9A9A9"/>
      </a:accent2>
      <a:accent3>
        <a:srgbClr val="CCCCCC"/>
      </a:accent3>
      <a:accent4>
        <a:srgbClr val="990000"/>
      </a:accent4>
      <a:accent5>
        <a:srgbClr val="000000"/>
      </a:accent5>
      <a:accent6>
        <a:srgbClr val="969696"/>
      </a:accent6>
      <a:hlink>
        <a:srgbClr val="990000"/>
      </a:hlink>
      <a:folHlink>
        <a:srgbClr val="AEAEA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9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7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173256</TotalTime>
  <Words>4013</Words>
  <Application>Microsoft Office PowerPoint</Application>
  <PresentationFormat>全屏显示(4:3)</PresentationFormat>
  <Paragraphs>604</Paragraphs>
  <Slides>35</Slides>
  <Notes>34</Notes>
  <HiddenSlides>0</HiddenSlides>
  <MMClips>0</MMClips>
  <ScaleCrop>false</ScaleCrop>
  <HeadingPairs>
    <vt:vector size="6" baseType="variant">
      <vt:variant>
        <vt:lpstr>已用的字体</vt:lpstr>
      </vt:variant>
      <vt:variant>
        <vt:i4>9</vt:i4>
      </vt:variant>
      <vt:variant>
        <vt:lpstr>主题</vt:lpstr>
      </vt:variant>
      <vt:variant>
        <vt:i4>30</vt:i4>
      </vt:variant>
      <vt:variant>
        <vt:lpstr>幻灯片标题</vt:lpstr>
      </vt:variant>
      <vt:variant>
        <vt:i4>35</vt:i4>
      </vt:variant>
    </vt:vector>
  </HeadingPairs>
  <TitlesOfParts>
    <vt:vector size="74" baseType="lpstr">
      <vt:lpstr>Courier</vt:lpstr>
      <vt:lpstr>Arial</vt:lpstr>
      <vt:lpstr>Calibri</vt:lpstr>
      <vt:lpstr>Cambria</vt:lpstr>
      <vt:lpstr>Cambria Math</vt:lpstr>
      <vt:lpstr>Garamond</vt:lpstr>
      <vt:lpstr>Tahoma</vt:lpstr>
      <vt:lpstr>Times New Roman</vt:lpstr>
      <vt:lpstr>Wingdings</vt:lpstr>
      <vt:lpstr>Edge</vt:lpstr>
      <vt:lpstr>1_Edge</vt:lpstr>
      <vt:lpstr>3_Edge</vt:lpstr>
      <vt:lpstr>4_Edge</vt:lpstr>
      <vt:lpstr>6_Edge</vt:lpstr>
      <vt:lpstr>8_Edge</vt:lpstr>
      <vt:lpstr>2_Office Theme</vt:lpstr>
      <vt:lpstr>9_Edge</vt:lpstr>
      <vt:lpstr>17_Edge</vt:lpstr>
      <vt:lpstr>13_Edge</vt:lpstr>
      <vt:lpstr>23_Edge</vt:lpstr>
      <vt:lpstr>35_Edge</vt:lpstr>
      <vt:lpstr>39_Edge</vt:lpstr>
      <vt:lpstr>49_Edge</vt:lpstr>
      <vt:lpstr>56_Edge</vt:lpstr>
      <vt:lpstr>57_Edge</vt:lpstr>
      <vt:lpstr>58_Edge</vt:lpstr>
      <vt:lpstr>59_Edge</vt:lpstr>
      <vt:lpstr>64_Edge</vt:lpstr>
      <vt:lpstr>85_Edge</vt:lpstr>
      <vt:lpstr>90_Edge</vt:lpstr>
      <vt:lpstr>91_Edge</vt:lpstr>
      <vt:lpstr>1_Metropolitan_bullet</vt:lpstr>
      <vt:lpstr>98_Edge</vt:lpstr>
      <vt:lpstr>1_Office 테마</vt:lpstr>
      <vt:lpstr>136_Edge</vt:lpstr>
      <vt:lpstr>148_Edge</vt:lpstr>
      <vt:lpstr>151_Edge</vt:lpstr>
      <vt:lpstr>152_Edge</vt:lpstr>
      <vt:lpstr>2_Edge</vt:lpstr>
      <vt:lpstr>PowerPoint 演示文稿</vt:lpstr>
      <vt:lpstr>Performance Considerations</vt:lpstr>
      <vt:lpstr>Memory Access</vt:lpstr>
      <vt:lpstr>Memory Layout of a Matrix in C</vt:lpstr>
      <vt:lpstr>The DRAM Subsystem The Top-Down View</vt:lpstr>
      <vt:lpstr>DRAM Subsystem Organization</vt:lpstr>
      <vt:lpstr>The DRAM Subsystem</vt:lpstr>
      <vt:lpstr>Breaking down a DIMM (module)</vt:lpstr>
      <vt:lpstr>Breaking down a Rank</vt:lpstr>
      <vt:lpstr>Breaking down a Chip</vt:lpstr>
      <vt:lpstr>Inside a DRAM Chip </vt:lpstr>
      <vt:lpstr>DRAM Cell Operation</vt:lpstr>
      <vt:lpstr>DRAM Burst</vt:lpstr>
      <vt:lpstr>Recall: Memory Banking</vt:lpstr>
      <vt:lpstr>Multiple Banks (Interleaving) and Channels</vt:lpstr>
      <vt:lpstr>Latency Hiding with Multiple Banks</vt:lpstr>
      <vt:lpstr>Memory Coalescing (I)</vt:lpstr>
      <vt:lpstr>Memory Coalescing (II)</vt:lpstr>
      <vt:lpstr>Uncoalesced Memory Accesses</vt:lpstr>
      <vt:lpstr>Coalesced Memory Accesses</vt:lpstr>
      <vt:lpstr>AoS vs. SoA</vt:lpstr>
      <vt:lpstr>CPUs Prefer AoS, GPUs Prefer SoA</vt:lpstr>
      <vt:lpstr>Use Shared Memory to Improve Coalescing</vt:lpstr>
      <vt:lpstr>Data Reuse</vt:lpstr>
      <vt:lpstr>Data Reuse: Tiling</vt:lpstr>
      <vt:lpstr>Shared Memory</vt:lpstr>
      <vt:lpstr>Use Shared Memory to Improve Coalescing</vt:lpstr>
      <vt:lpstr>Atomic Operations</vt:lpstr>
      <vt:lpstr>Atomic Operations (I)</vt:lpstr>
      <vt:lpstr>Atomic Operations (II)</vt:lpstr>
      <vt:lpstr>Uses of Atomic Operations</vt:lpstr>
      <vt:lpstr>Image Histogram</vt:lpstr>
      <vt:lpstr>Asynchronous Data Transfers  between CPU and GPU</vt:lpstr>
      <vt:lpstr>Asynchronous Transfers between CPU &amp; GPU</vt:lpstr>
      <vt:lpstr>Use Case: Video Processing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ATLAS: A Scalable and High-Performance Scheduling Algorithm for Multiple Memory Controllers</dc:title>
  <dc:creator>yoongu</dc:creator>
  <cp:lastModifiedBy>Bingjun Yang</cp:lastModifiedBy>
  <cp:revision>2965</cp:revision>
  <cp:lastPrinted>2021-11-04T19:26:38Z</cp:lastPrinted>
  <dcterms:created xsi:type="dcterms:W3CDTF">2010-10-08T20:41:54Z</dcterms:created>
  <dcterms:modified xsi:type="dcterms:W3CDTF">2023-04-23T07:24:49Z</dcterms:modified>
</cp:coreProperties>
</file>