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4" r:id="rId7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3EF"/>
    <a:srgbClr val="1B313D"/>
    <a:srgbClr val="FE774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8" d="100"/>
          <a:sy n="78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1985-D939-4E81-BC95-0493C19E21A2}" type="datetimeFigureOut">
              <a:rPr lang="fa-IR" smtClean="0"/>
              <a:pPr/>
              <a:t>07/03/47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53AA-99D3-4556-A5D9-B5BAA32B51BA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3214686"/>
            <a:ext cx="7858180" cy="78581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400" b="1" dirty="0" smtClean="0">
                <a:solidFill>
                  <a:srgbClr val="F9F3EF"/>
                </a:solidFill>
              </a:rPr>
              <a:t>Presented by Najmeh Nayyer</a:t>
            </a:r>
            <a:br>
              <a:rPr lang="en-US" sz="1400" b="1" dirty="0" smtClean="0">
                <a:solidFill>
                  <a:srgbClr val="F9F3EF"/>
                </a:solidFill>
              </a:rPr>
            </a:br>
            <a:r>
              <a:rPr lang="en-US" sz="1400" b="1" dirty="0" smtClean="0">
                <a:solidFill>
                  <a:srgbClr val="F9F3EF"/>
                </a:solidFill>
              </a:rPr>
              <a:t>Summer of 2025</a:t>
            </a:r>
            <a:endParaRPr lang="fa-IR" sz="1400" b="1" dirty="0">
              <a:solidFill>
                <a:srgbClr val="F9F3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2285992"/>
            <a:ext cx="7858180" cy="785818"/>
          </a:xfrm>
          <a:prstGeom prst="rect">
            <a:avLst/>
          </a:prstGeom>
          <a:solidFill>
            <a:srgbClr val="1B313D"/>
          </a:solidFill>
          <a:ln>
            <a:solidFill>
              <a:srgbClr val="1B31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9F3EF"/>
                </a:solidFill>
              </a:rPr>
              <a:t>Results of the 2afc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792961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1B313D"/>
                </a:solidFill>
              </a:rPr>
              <a:t>PLOTS</a:t>
            </a:r>
            <a:endParaRPr lang="fa-IR" dirty="0">
              <a:solidFill>
                <a:srgbClr val="1B313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5857892"/>
            <a:ext cx="721523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F9F3EF"/>
                </a:solidFill>
              </a:rPr>
              <a:t>Plots </a:t>
            </a:r>
            <a:r>
              <a:rPr lang="en-US" dirty="0" smtClean="0">
                <a:solidFill>
                  <a:srgbClr val="F9F3EF"/>
                </a:solidFill>
              </a:rPr>
              <a:t> l  color spectrum  l  Concerns </a:t>
            </a:r>
            <a:endParaRPr lang="fa-IR" dirty="0">
              <a:solidFill>
                <a:srgbClr val="F9F3E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5857892"/>
            <a:ext cx="490542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F9F3EF"/>
                </a:solidFill>
              </a:rPr>
              <a:t>1</a:t>
            </a:r>
            <a:endParaRPr lang="fa-IR" dirty="0">
              <a:solidFill>
                <a:srgbClr val="F9F3EF"/>
              </a:solidFill>
            </a:endParaRPr>
          </a:p>
        </p:txBody>
      </p:sp>
      <p:pic>
        <p:nvPicPr>
          <p:cNvPr id="1028" name="Picture 4" descr="C:\Users\ASUS\Desktop\2afc files\send\Fir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928802"/>
            <a:ext cx="899911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792961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1B313D"/>
                </a:solidFill>
              </a:rPr>
              <a:t>PLOTS</a:t>
            </a:r>
            <a:endParaRPr lang="fa-IR" dirty="0">
              <a:solidFill>
                <a:srgbClr val="1B313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5857892"/>
            <a:ext cx="721523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Plots</a:t>
            </a:r>
            <a:r>
              <a:rPr lang="en-US" dirty="0" smtClean="0"/>
              <a:t>  l  color spectrum  l  Concerns 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500034" y="5857892"/>
            <a:ext cx="490542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fa-IR" dirty="0"/>
          </a:p>
        </p:txBody>
      </p:sp>
      <p:pic>
        <p:nvPicPr>
          <p:cNvPr id="7" name="Picture 3" descr="C:\Users\ASUS\Desktop\2afc files\send\La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77" y="1928802"/>
            <a:ext cx="8999117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792961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1B313D"/>
                </a:solidFill>
              </a:rPr>
              <a:t>COLOR SPECTRUM</a:t>
            </a:r>
            <a:endParaRPr lang="fa-IR" dirty="0">
              <a:solidFill>
                <a:srgbClr val="1B313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5857892"/>
            <a:ext cx="721523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Plots  l  </a:t>
            </a:r>
            <a:r>
              <a:rPr lang="en-US" b="1" dirty="0" smtClean="0"/>
              <a:t>color spectrum</a:t>
            </a:r>
            <a:r>
              <a:rPr lang="en-US" dirty="0" smtClean="0"/>
              <a:t>  l  Concerns 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500034" y="5857892"/>
            <a:ext cx="490542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fa-IR" dirty="0"/>
          </a:p>
        </p:txBody>
      </p:sp>
      <p:pic>
        <p:nvPicPr>
          <p:cNvPr id="3074" name="Picture 2" descr="C:\Users\ASUS\Downloads\color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143380"/>
            <a:ext cx="6429420" cy="1071570"/>
          </a:xfrm>
          <a:prstGeom prst="rect">
            <a:avLst/>
          </a:prstGeom>
          <a:noFill/>
        </p:spPr>
      </p:pic>
      <p:pic>
        <p:nvPicPr>
          <p:cNvPr id="3075" name="Picture 3" descr="C:\Users\ASUS\Downloads\NoAdaptation2.png"/>
          <p:cNvPicPr>
            <a:picLocks noChangeAspect="1" noChangeArrowheads="1"/>
          </p:cNvPicPr>
          <p:nvPr/>
        </p:nvPicPr>
        <p:blipFill>
          <a:blip r:embed="rId3"/>
          <a:srcRect l="66750" t="9000" b="12249"/>
          <a:stretch>
            <a:fillRect/>
          </a:stretch>
        </p:blipFill>
        <p:spPr bwMode="auto">
          <a:xfrm>
            <a:off x="2857488" y="1500174"/>
            <a:ext cx="3528964" cy="2786082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rot="5400000">
            <a:off x="4714876" y="4643446"/>
            <a:ext cx="428628" cy="1588"/>
          </a:xfrm>
          <a:prstGeom prst="line">
            <a:avLst/>
          </a:prstGeom>
          <a:ln>
            <a:solidFill>
              <a:srgbClr val="FE7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214016" y="4642652"/>
            <a:ext cx="428628" cy="1588"/>
          </a:xfrm>
          <a:prstGeom prst="line">
            <a:avLst/>
          </a:prstGeom>
          <a:ln>
            <a:solidFill>
              <a:srgbClr val="FE77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571480"/>
            <a:ext cx="792961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1B313D"/>
                </a:solidFill>
              </a:rPr>
              <a:t>CONCERNS</a:t>
            </a:r>
            <a:endParaRPr lang="fa-IR" dirty="0">
              <a:solidFill>
                <a:srgbClr val="1B313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5857892"/>
            <a:ext cx="7215238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Plots  l  color spectrum  l  Concerns </a:t>
            </a:r>
            <a:endParaRPr lang="fa-IR" dirty="0"/>
          </a:p>
        </p:txBody>
      </p:sp>
      <p:sp>
        <p:nvSpPr>
          <p:cNvPr id="6" name="Rectangle 5"/>
          <p:cNvSpPr/>
          <p:nvPr/>
        </p:nvSpPr>
        <p:spPr>
          <a:xfrm>
            <a:off x="500034" y="5857892"/>
            <a:ext cx="490542" cy="428628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fa-IR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71472" y="1500174"/>
            <a:ext cx="7843838" cy="785807"/>
          </a:xfrm>
        </p:spPr>
        <p:txBody>
          <a:bodyPr/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Bias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Grey centered</a:t>
            </a:r>
            <a:endParaRPr lang="fa-IR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ASUS\Downloads\Capture.PNG"/>
          <p:cNvPicPr>
            <a:picLocks noChangeAspect="1" noChangeArrowheads="1"/>
          </p:cNvPicPr>
          <p:nvPr/>
        </p:nvPicPr>
        <p:blipFill>
          <a:blip r:embed="rId2"/>
          <a:srcRect b="1244"/>
          <a:stretch>
            <a:fillRect/>
          </a:stretch>
        </p:blipFill>
        <p:spPr bwMode="auto">
          <a:xfrm>
            <a:off x="6000760" y="2857496"/>
            <a:ext cx="2401941" cy="1785950"/>
          </a:xfrm>
          <a:prstGeom prst="rect">
            <a:avLst/>
          </a:prstGeom>
          <a:noFill/>
        </p:spPr>
      </p:pic>
      <p:pic>
        <p:nvPicPr>
          <p:cNvPr id="4099" name="Picture 3" descr="C:\Users\ASUS\Downloads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857496"/>
            <a:ext cx="2428892" cy="1780334"/>
          </a:xfrm>
          <a:prstGeom prst="rect">
            <a:avLst/>
          </a:prstGeom>
          <a:noFill/>
        </p:spPr>
      </p:pic>
      <p:cxnSp>
        <p:nvCxnSpPr>
          <p:cNvPr id="21" name="Straight Arrow Connector 20"/>
          <p:cNvCxnSpPr/>
          <p:nvPr/>
        </p:nvCxnSpPr>
        <p:spPr>
          <a:xfrm flipV="1">
            <a:off x="1142976" y="2643182"/>
            <a:ext cx="1428760" cy="10001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C:\Users\ASUS\Downloads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2436554" cy="1785950"/>
          </a:xfrm>
          <a:prstGeom prst="rect">
            <a:avLst/>
          </a:prstGeom>
          <a:noFill/>
        </p:spPr>
      </p:pic>
      <p:cxnSp>
        <p:nvCxnSpPr>
          <p:cNvPr id="24" name="Straight Arrow Connector 23"/>
          <p:cNvCxnSpPr/>
          <p:nvPr/>
        </p:nvCxnSpPr>
        <p:spPr>
          <a:xfrm flipV="1">
            <a:off x="3571868" y="3000372"/>
            <a:ext cx="1000132" cy="71438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2910" y="2857496"/>
            <a:ext cx="7858180" cy="642942"/>
          </a:xfrm>
          <a:prstGeom prst="rect">
            <a:avLst/>
          </a:prstGeom>
          <a:solidFill>
            <a:srgbClr val="FE7743"/>
          </a:solidFill>
          <a:ln>
            <a:solidFill>
              <a:srgbClr val="FE77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rgbClr val="1B313D"/>
                </a:solidFill>
              </a:rPr>
              <a:t>Thank you for listening.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6</cp:revision>
  <dcterms:created xsi:type="dcterms:W3CDTF">2025-08-30T12:45:19Z</dcterms:created>
  <dcterms:modified xsi:type="dcterms:W3CDTF">2025-08-30T14:04:24Z</dcterms:modified>
</cp:coreProperties>
</file>