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8" r:id="rId4"/>
  </p:sldMasterIdLst>
  <p:sldIdLst>
    <p:sldId id="266" r:id="rId5"/>
    <p:sldId id="308" r:id="rId6"/>
    <p:sldId id="310" r:id="rId7"/>
    <p:sldId id="311" r:id="rId8"/>
    <p:sldId id="313" r:id="rId9"/>
    <p:sldId id="316" r:id="rId10"/>
    <p:sldId id="317" r:id="rId11"/>
    <p:sldId id="318" r:id="rId12"/>
    <p:sldId id="319" r:id="rId13"/>
    <p:sldId id="320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3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1437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14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327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80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29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13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iterative_model.htm" TargetMode="External"/><Relationship Id="rId2" Type="http://schemas.openxmlformats.org/officeDocument/2006/relationships/hyperlink" Target="https://www.quickscrum.com/Article/ArticleDetails/2030/5/What-Is-Iterative-Software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brake.io/blog/sdlc/iterative-mod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199" y="1616765"/>
            <a:ext cx="7266966" cy="50755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NAJMA AHMED ABDIRAHMAN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DEDAN KIMATHI UNIVERSITY OF TECHNOLOGY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NAJMA AHMED ABDIRAHMAN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NO:C025-01-1030/2018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MR. PATRICK NDUNDU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7720"/>
            <a:ext cx="4350326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27A4865-79D4-4086-9C8E-392E0AA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8199" y="165653"/>
            <a:ext cx="7783799" cy="1257749"/>
          </a:xfrm>
        </p:spPr>
        <p:txBody>
          <a:bodyPr/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</a:t>
            </a:r>
            <a:endParaRPr lang="en-K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28651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6A4-02CC-4B26-B0A0-EFBC8D6A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 </a:t>
            </a:r>
            <a:endParaRPr lang="en-K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1CF437-78BB-4EF3-89E7-6E2A9C5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1316181"/>
            <a:ext cx="8775238" cy="4530437"/>
          </a:xfrm>
        </p:spPr>
      </p:pic>
    </p:spTree>
    <p:extLst>
      <p:ext uri="{BB962C8B-B14F-4D97-AF65-F5344CB8AC3E}">
        <p14:creationId xmlns:p14="http://schemas.microsoft.com/office/powerpoint/2010/main" val="271691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6A4-02CC-4B26-B0A0-EFBC8D6A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  <a:br>
              <a:rPr lang="en-US" dirty="0"/>
            </a:br>
            <a:r>
              <a:rPr lang="en-US" dirty="0"/>
              <a:t> 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4B32D-D0A7-46E3-A6EC-B252C751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03" y="2336873"/>
            <a:ext cx="10947042" cy="4373020"/>
          </a:xfrm>
        </p:spPr>
        <p:txBody>
          <a:bodyPr>
            <a:normAutofit/>
          </a:bodyPr>
          <a:lstStyle/>
          <a:p>
            <a:r>
              <a:rPr lang="en-US" dirty="0"/>
              <a:t>Hart, C. (2018). Doing a Literature Review. London: Sage Publishing.</a:t>
            </a:r>
            <a:endParaRPr lang="en-KE" dirty="0"/>
          </a:p>
          <a:p>
            <a:r>
              <a:rPr lang="en-US" dirty="0"/>
              <a:t>Kassie, M., Stage, J., Diiro, G., Muriithi, B., Muricho, G., Ledermann, S. T., ... &amp; Khan, Z. (2018). Push–pull farming system in Kenya: Implications for economic and social welfare. Land use policy, 77, 186-198.</a:t>
            </a:r>
            <a:endParaRPr lang="en-KE" dirty="0"/>
          </a:p>
          <a:p>
            <a:r>
              <a:rPr lang="en-US" dirty="0"/>
              <a:t>Quickscrum: </a:t>
            </a:r>
            <a:r>
              <a:rPr lang="en-US" u="sng" dirty="0">
                <a:hlinkClick r:id="rId2"/>
              </a:rPr>
              <a:t>https://www.quickscrum.com/Article/ArticleDetails/2030/5/What-Is-Iterative-Software-Development</a:t>
            </a:r>
            <a:r>
              <a:rPr lang="en-US" dirty="0"/>
              <a:t> Point, T. (2018). </a:t>
            </a:r>
            <a:r>
              <a:rPr lang="en-US" i="1" dirty="0"/>
              <a:t>SDLC</a:t>
            </a:r>
            <a:r>
              <a:rPr lang="en-US" dirty="0"/>
              <a:t>. Retrieved from Tutorial Point: </a:t>
            </a:r>
            <a:r>
              <a:rPr lang="en-US" u="sng" dirty="0">
                <a:hlinkClick r:id="rId3"/>
              </a:rPr>
              <a:t>https://www.tutorialspoint.com/sdlc/sdlc_iterative_model.htm</a:t>
            </a:r>
            <a:r>
              <a:rPr lang="en-US" dirty="0"/>
              <a:t>  </a:t>
            </a:r>
            <a:endParaRPr lang="en-KE" dirty="0"/>
          </a:p>
          <a:p>
            <a:r>
              <a:rPr lang="en-US" dirty="0"/>
              <a:t>Powell-Morse, A. (2016, December 15). </a:t>
            </a:r>
            <a:r>
              <a:rPr lang="en-US" i="1" dirty="0"/>
              <a:t>Blog.</a:t>
            </a:r>
            <a:r>
              <a:rPr lang="en-US" dirty="0"/>
              <a:t> Retrieved from A: </a:t>
            </a:r>
            <a:r>
              <a:rPr lang="en-US" u="sng" dirty="0">
                <a:hlinkClick r:id="rId4"/>
              </a:rPr>
              <a:t>https://airbrake.io/blog/sdlc/iterative-model</a:t>
            </a:r>
            <a:r>
              <a:rPr lang="en-US" dirty="0"/>
              <a:t> 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30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C3820-0ADB-4BE5-AFD1-91640D76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85" y="1930400"/>
            <a:ext cx="7974720" cy="46764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333333"/>
                </a:solidFill>
              </a:rPr>
              <a:t>It is necessary to get a weather information in our day life for farmers.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333333"/>
                </a:solidFill>
              </a:rPr>
              <a:t>My weather forecasting website application which forecasts for 3 county with forecasts that now update every20 minutes. Information includes forecast for next3 month duration.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To create a weather prediction system to </a:t>
            </a:r>
            <a:r>
              <a:rPr lang="en-US" sz="2000" dirty="0" smtClean="0">
                <a:ea typeface="Times New Roman" panose="02020603050405020304" pitchFamily="18" charset="0"/>
              </a:rPr>
              <a:t>predict weather condition </a:t>
            </a:r>
            <a:r>
              <a:rPr lang="en-US" sz="20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 duration of three months </a:t>
            </a:r>
            <a:r>
              <a:rPr lang="en-US" sz="2000" dirty="0">
                <a:ea typeface="Times New Roman" panose="02020603050405020304" pitchFamily="18" charset="0"/>
              </a:rPr>
              <a:t>.</a:t>
            </a:r>
            <a:endParaRPr lang="en-KE" sz="2000" dirty="0">
              <a:effectLst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The application adopts an agile system development  methodology.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B01B-785B-418A-826D-070C3003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0" y="1272209"/>
            <a:ext cx="3443079" cy="52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6A4-02CC-4B26-B0A0-EFBC8D6A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36CE-4AE7-40B8-891D-91A4F14B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7300475" cy="3975651"/>
          </a:xfrm>
        </p:spPr>
        <p:txBody>
          <a:bodyPr>
            <a:normAutofit/>
          </a:bodyPr>
          <a:lstStyle/>
          <a:p>
            <a:r>
              <a:rPr lang="en-US" dirty="0"/>
              <a:t>Recent research has shown that most farmers are experiencing poor farm harvests due to inadequate information on weather analytics during the planting season. .</a:t>
            </a:r>
          </a:p>
          <a:p>
            <a:r>
              <a:rPr lang="en-US" dirty="0"/>
              <a:t> Lack of information on best farming practices and the best timing in terms of climate conditions have resulted into low farm produce. </a:t>
            </a:r>
          </a:p>
          <a:p>
            <a:r>
              <a:rPr lang="en-US" dirty="0"/>
              <a:t>There is need for an accurate weather prediction system that can be used to guide farmers on the crops to grow at specific times in their locality. </a:t>
            </a:r>
            <a:endParaRPr lang="en-KE" dirty="0"/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5635A-EDA6-4396-9853-B706D66F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17" y="1166191"/>
            <a:ext cx="4267200" cy="397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437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6A4-02CC-4B26-B0A0-EFBC8D6A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36CE-4AE7-40B8-891D-91A4F14B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6872"/>
            <a:ext cx="10334103" cy="432150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200" b="1" dirty="0" smtClean="0">
                <a:effectLst/>
                <a:latin typeface="+mj-lt"/>
                <a:ea typeface="Times New Roman" panose="02020603050405020304" pitchFamily="18" charset="0"/>
              </a:rPr>
              <a:t>Main Objective</a:t>
            </a:r>
          </a:p>
          <a:p>
            <a:pPr marL="0" indent="0">
              <a:buNone/>
            </a:pPr>
            <a:r>
              <a:rPr lang="en-US" sz="6200" dirty="0" smtClean="0">
                <a:effectLst/>
                <a:latin typeface="+mj-lt"/>
                <a:ea typeface="Times New Roman" panose="02020603050405020304" pitchFamily="18" charset="0"/>
              </a:rPr>
              <a:t>To create a weather prediction system to predict  weather condition a three months duration </a:t>
            </a:r>
            <a:r>
              <a:rPr lang="en-US" sz="6200" dirty="0" smtClean="0">
                <a:latin typeface="+mj-lt"/>
                <a:ea typeface="Times New Roman" panose="02020603050405020304" pitchFamily="18" charset="0"/>
              </a:rPr>
              <a:t>. </a:t>
            </a:r>
            <a:endParaRPr lang="en-KE" sz="62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 algn="ctr"/>
            <a:endParaRPr lang="en-US" sz="6200" u="sng" dirty="0" smtClean="0">
              <a:latin typeface="+mj-lt"/>
            </a:endParaRPr>
          </a:p>
          <a:p>
            <a:pPr marL="0" indent="0">
              <a:buNone/>
            </a:pPr>
            <a:r>
              <a:rPr lang="en-US" sz="6200" b="1" u="sng" dirty="0" smtClean="0">
                <a:latin typeface="+mj-lt"/>
              </a:rPr>
              <a:t>Specific objectives</a:t>
            </a:r>
          </a:p>
          <a:p>
            <a:pPr marL="0" indent="0">
              <a:buNone/>
            </a:pPr>
            <a:r>
              <a:rPr lang="en-US" sz="6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 the end of the project, the system should complete the following:</a:t>
            </a:r>
          </a:p>
          <a:p>
            <a:pPr>
              <a:lnSpc>
                <a:spcPct val="150000"/>
              </a:lnSpc>
            </a:pPr>
            <a:r>
              <a:rPr lang="en-US" sz="6200" dirty="0" smtClean="0">
                <a:effectLst/>
                <a:latin typeface="+mj-lt"/>
                <a:ea typeface="Times New Roman" panose="02020603050405020304" pitchFamily="18" charset="0"/>
              </a:rPr>
              <a:t>To register and authenticate farmers.</a:t>
            </a:r>
            <a:endParaRPr lang="en-KE" sz="62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200" dirty="0" smtClean="0">
                <a:effectLst/>
                <a:latin typeface="+mj-lt"/>
                <a:ea typeface="Times New Roman" panose="02020603050405020304" pitchFamily="18" charset="0"/>
              </a:rPr>
              <a:t>To create a platform to </a:t>
            </a:r>
            <a:r>
              <a:rPr lang="en-US" sz="6200" dirty="0" smtClean="0">
                <a:latin typeface="+mj-lt"/>
                <a:ea typeface="Times New Roman" panose="02020603050405020304" pitchFamily="18" charset="0"/>
              </a:rPr>
              <a:t> capture location and duration</a:t>
            </a:r>
            <a:endParaRPr lang="en-KE" sz="62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200" dirty="0" smtClean="0">
                <a:effectLst/>
                <a:latin typeface="+mj-lt"/>
                <a:ea typeface="Times New Roman" panose="02020603050405020304" pitchFamily="18" charset="0"/>
              </a:rPr>
              <a:t>To create  a machine learning model to predict the temperature and precipitation of  nyeri ,nankuki and embu</a:t>
            </a:r>
            <a:endParaRPr lang="en-KE" sz="62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200" dirty="0" smtClean="0">
                <a:effectLst/>
                <a:latin typeface="+mj-lt"/>
                <a:ea typeface="Times New Roman" panose="02020603050405020304" pitchFamily="18" charset="0"/>
              </a:rPr>
              <a:t>To create a relational database to store the farmer generated data in well-organized schemes</a:t>
            </a:r>
            <a:endParaRPr lang="en-KE" sz="62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KE" u="sng" dirty="0"/>
          </a:p>
        </p:txBody>
      </p:sp>
    </p:spTree>
    <p:extLst>
      <p:ext uri="{BB962C8B-B14F-4D97-AF65-F5344CB8AC3E}">
        <p14:creationId xmlns:p14="http://schemas.microsoft.com/office/powerpoint/2010/main" val="3370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6A4-02CC-4B26-B0A0-EFBC8D6A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36CE-4AE7-40B8-891D-91A4F14B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2336873"/>
            <a:ext cx="11784169" cy="4398778"/>
          </a:xfrm>
        </p:spPr>
        <p:txBody>
          <a:bodyPr>
            <a:normAutofit/>
          </a:bodyPr>
          <a:lstStyle/>
          <a:p>
            <a:r>
              <a:rPr lang="en-US" dirty="0"/>
              <a:t>This refers to the system of methods or procedures used in sampling and collecting data required for a particular research. </a:t>
            </a:r>
          </a:p>
          <a:p>
            <a:r>
              <a:rPr lang="en-US" dirty="0"/>
              <a:t>It is also the application of the principles of the data collection methods and procedures in any field of knowledge. </a:t>
            </a:r>
          </a:p>
          <a:p>
            <a:r>
              <a:rPr lang="en-US" dirty="0"/>
              <a:t>This section describes fact finding techniques such as observation, questionnaires and interviews to be used in research.</a:t>
            </a:r>
          </a:p>
          <a:p>
            <a:r>
              <a:rPr lang="en-US" dirty="0"/>
              <a:t>It also contains the methods of software development which I will be using ,Agile development model. The methodology allows quicker response to change arising from the development of the project.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303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EECF-6552-4EBD-8C99-C18E7E98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analysis and design</a:t>
            </a:r>
            <a:br>
              <a:rPr lang="en-US" dirty="0"/>
            </a:br>
            <a:r>
              <a:rPr lang="en-US" dirty="0"/>
              <a:t>use case diagram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2FA09-04F2-43F5-AF81-797E426085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45" y="1722783"/>
            <a:ext cx="8596668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B8EB-B5B8-43E7-8515-145FC5B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061"/>
            <a:ext cx="8596668" cy="1192697"/>
          </a:xfrm>
        </p:spPr>
        <p:txBody>
          <a:bodyPr/>
          <a:lstStyle/>
          <a:p>
            <a:r>
              <a:rPr lang="en-US" dirty="0"/>
              <a:t>Level1 DFD(context diagram)</a:t>
            </a:r>
            <a:br>
              <a:rPr lang="en-US" dirty="0"/>
            </a:br>
            <a:r>
              <a:rPr lang="en-US" dirty="0"/>
              <a:t>for farmer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B62AB-45FA-4C29-8ECB-136DAD9A85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1563758"/>
            <a:ext cx="7686261" cy="44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A972-182F-4305-98CB-018C35B2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and test</a:t>
            </a:r>
            <a:endParaRPr lang="en-K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8" y="2160588"/>
            <a:ext cx="7722622" cy="3881437"/>
          </a:xfrm>
        </p:spPr>
      </p:pic>
    </p:spTree>
    <p:extLst>
      <p:ext uri="{BB962C8B-B14F-4D97-AF65-F5344CB8AC3E}">
        <p14:creationId xmlns:p14="http://schemas.microsoft.com/office/powerpoint/2010/main" val="261407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81050"/>
            <a:ext cx="90106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54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FARMER WEATHER PREDICTION SYSTEM</vt:lpstr>
      <vt:lpstr>ABSTRACT</vt:lpstr>
      <vt:lpstr>PROBLEM STATEMENT</vt:lpstr>
      <vt:lpstr>OBJECTIVES</vt:lpstr>
      <vt:lpstr>Methodology </vt:lpstr>
      <vt:lpstr>System analysis and design use case diagram</vt:lpstr>
      <vt:lpstr>Level1 DFD(context diagram) for farmer</vt:lpstr>
      <vt:lpstr>Implementations and test</vt:lpstr>
      <vt:lpstr>PowerPoint Presentation</vt:lpstr>
      <vt:lpstr>PowerPoint Presentation</vt:lpstr>
      <vt:lpstr>Schedule </vt:lpstr>
      <vt:lpstr>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2021-02-06T15:33:12Z</dcterms:created>
  <dcterms:modified xsi:type="dcterms:W3CDTF">2021-09-08T19:31:27Z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