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F0E27-C898-4366-AB85-E7CB480A256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D54EFD-F204-43FD-A85C-F6C76F5DB8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 of the Database: To manage user profiles, bookings, destinations, reviews, and payments.</a:t>
          </a:r>
        </a:p>
      </dgm:t>
    </dgm:pt>
    <dgm:pt modelId="{A24FECCD-D587-4971-8A0F-E83ACEEF6AF0}" type="parTrans" cxnId="{3BE41764-E72A-4F5E-8635-5B017DAB1A69}">
      <dgm:prSet/>
      <dgm:spPr/>
      <dgm:t>
        <a:bodyPr/>
        <a:lstStyle/>
        <a:p>
          <a:endParaRPr lang="en-US"/>
        </a:p>
      </dgm:t>
    </dgm:pt>
    <dgm:pt modelId="{E3ABF8F1-9EE0-4338-9275-2E5FCB32A344}" type="sibTrans" cxnId="{3BE41764-E72A-4F5E-8635-5B017DAB1A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6DD08F-DB5D-4C50-B709-5880F1F4DE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Objectives:</a:t>
          </a:r>
        </a:p>
      </dgm:t>
    </dgm:pt>
    <dgm:pt modelId="{B3828C81-99D4-4555-B448-D3AFB7DE4CE3}" type="parTrans" cxnId="{51E11FCD-0242-4F06-81FE-CCD5121F17E3}">
      <dgm:prSet/>
      <dgm:spPr/>
      <dgm:t>
        <a:bodyPr/>
        <a:lstStyle/>
        <a:p>
          <a:endParaRPr lang="en-US"/>
        </a:p>
      </dgm:t>
    </dgm:pt>
    <dgm:pt modelId="{6E34BA9F-0B62-4854-98C8-2897F5832A5D}" type="sibTrans" cxnId="{51E11FCD-0242-4F06-81FE-CCD5121F17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362EFD-3B62-4603-9963-83B33E6455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Ensure data consistency and integrity.</a:t>
          </a:r>
        </a:p>
      </dgm:t>
    </dgm:pt>
    <dgm:pt modelId="{A5FAFABB-8847-4D3F-BBB1-4865A2D4B6F3}" type="parTrans" cxnId="{6C7FC2D7-9B7D-481A-BBE5-04BC8225FF59}">
      <dgm:prSet/>
      <dgm:spPr/>
      <dgm:t>
        <a:bodyPr/>
        <a:lstStyle/>
        <a:p>
          <a:endParaRPr lang="en-US"/>
        </a:p>
      </dgm:t>
    </dgm:pt>
    <dgm:pt modelId="{6183C9EA-C902-4762-B629-ED958CB9CA5E}" type="sibTrans" cxnId="{6C7FC2D7-9B7D-481A-BBE5-04BC8225FF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286B01-DE82-4321-B25C-633601853A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Provide efficient access to booking and destination information.</a:t>
          </a:r>
        </a:p>
      </dgm:t>
    </dgm:pt>
    <dgm:pt modelId="{8DE296A0-00F6-45AA-B674-4137AA6E7BC7}" type="parTrans" cxnId="{10A93606-E8E8-40BC-B2B6-33C08778E1C9}">
      <dgm:prSet/>
      <dgm:spPr/>
      <dgm:t>
        <a:bodyPr/>
        <a:lstStyle/>
        <a:p>
          <a:endParaRPr lang="en-US"/>
        </a:p>
      </dgm:t>
    </dgm:pt>
    <dgm:pt modelId="{153ED5E1-3791-44E1-A869-709EDCD7003E}" type="sibTrans" cxnId="{10A93606-E8E8-40BC-B2B6-33C08778E1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2C4B0C-B845-40C5-927D-25E30C576B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Allow user interactions like reviews and favorites.</a:t>
          </a:r>
        </a:p>
      </dgm:t>
    </dgm:pt>
    <dgm:pt modelId="{7476C150-CCC6-4913-8963-282E186B32F2}" type="parTrans" cxnId="{21891C46-BED5-43AF-BD1F-0F4C55A4750B}">
      <dgm:prSet/>
      <dgm:spPr/>
      <dgm:t>
        <a:bodyPr/>
        <a:lstStyle/>
        <a:p>
          <a:endParaRPr lang="en-US"/>
        </a:p>
      </dgm:t>
    </dgm:pt>
    <dgm:pt modelId="{28228F81-5D91-4124-8B7D-98E80694AA20}" type="sibTrans" cxnId="{21891C46-BED5-43AF-BD1F-0F4C55A4750B}">
      <dgm:prSet/>
      <dgm:spPr/>
      <dgm:t>
        <a:bodyPr/>
        <a:lstStyle/>
        <a:p>
          <a:endParaRPr lang="en-US"/>
        </a:p>
      </dgm:t>
    </dgm:pt>
    <dgm:pt modelId="{A49EC727-BD83-4F3F-AE3B-49B5BFC5FFAB}" type="pres">
      <dgm:prSet presAssocID="{4D2F0E27-C898-4366-AB85-E7CB480A2565}" presName="outerComposite" presStyleCnt="0">
        <dgm:presLayoutVars>
          <dgm:chMax val="5"/>
          <dgm:dir/>
          <dgm:resizeHandles val="exact"/>
        </dgm:presLayoutVars>
      </dgm:prSet>
      <dgm:spPr/>
    </dgm:pt>
    <dgm:pt modelId="{751BFF42-97E2-47C7-8CE0-1B350A93F6A6}" type="pres">
      <dgm:prSet presAssocID="{4D2F0E27-C898-4366-AB85-E7CB480A2565}" presName="dummyMaxCanvas" presStyleCnt="0">
        <dgm:presLayoutVars/>
      </dgm:prSet>
      <dgm:spPr/>
    </dgm:pt>
    <dgm:pt modelId="{791A1565-FB8A-4609-9B45-5D6AC6B81B89}" type="pres">
      <dgm:prSet presAssocID="{4D2F0E27-C898-4366-AB85-E7CB480A2565}" presName="FiveNodes_1" presStyleLbl="node1" presStyleIdx="0" presStyleCnt="5">
        <dgm:presLayoutVars>
          <dgm:bulletEnabled val="1"/>
        </dgm:presLayoutVars>
      </dgm:prSet>
      <dgm:spPr/>
    </dgm:pt>
    <dgm:pt modelId="{6C27689D-C8F8-4BB3-A441-9259E2AB03F0}" type="pres">
      <dgm:prSet presAssocID="{4D2F0E27-C898-4366-AB85-E7CB480A2565}" presName="FiveNodes_2" presStyleLbl="node1" presStyleIdx="1" presStyleCnt="5">
        <dgm:presLayoutVars>
          <dgm:bulletEnabled val="1"/>
        </dgm:presLayoutVars>
      </dgm:prSet>
      <dgm:spPr/>
    </dgm:pt>
    <dgm:pt modelId="{6A18D14C-1212-4990-9C88-3BED8B8621D3}" type="pres">
      <dgm:prSet presAssocID="{4D2F0E27-C898-4366-AB85-E7CB480A2565}" presName="FiveNodes_3" presStyleLbl="node1" presStyleIdx="2" presStyleCnt="5">
        <dgm:presLayoutVars>
          <dgm:bulletEnabled val="1"/>
        </dgm:presLayoutVars>
      </dgm:prSet>
      <dgm:spPr/>
    </dgm:pt>
    <dgm:pt modelId="{937FF70E-F258-4F27-B1DA-C04B9FD2D004}" type="pres">
      <dgm:prSet presAssocID="{4D2F0E27-C898-4366-AB85-E7CB480A2565}" presName="FiveNodes_4" presStyleLbl="node1" presStyleIdx="3" presStyleCnt="5">
        <dgm:presLayoutVars>
          <dgm:bulletEnabled val="1"/>
        </dgm:presLayoutVars>
      </dgm:prSet>
      <dgm:spPr/>
    </dgm:pt>
    <dgm:pt modelId="{01BA3EF3-5FD9-4C5F-8AE5-C70FE78A13C6}" type="pres">
      <dgm:prSet presAssocID="{4D2F0E27-C898-4366-AB85-E7CB480A2565}" presName="FiveNodes_5" presStyleLbl="node1" presStyleIdx="4" presStyleCnt="5">
        <dgm:presLayoutVars>
          <dgm:bulletEnabled val="1"/>
        </dgm:presLayoutVars>
      </dgm:prSet>
      <dgm:spPr/>
    </dgm:pt>
    <dgm:pt modelId="{1DBB5E57-E374-44D1-87F7-E0009D99B687}" type="pres">
      <dgm:prSet presAssocID="{4D2F0E27-C898-4366-AB85-E7CB480A2565}" presName="FiveConn_1-2" presStyleLbl="fgAccFollowNode1" presStyleIdx="0" presStyleCnt="4">
        <dgm:presLayoutVars>
          <dgm:bulletEnabled val="1"/>
        </dgm:presLayoutVars>
      </dgm:prSet>
      <dgm:spPr/>
    </dgm:pt>
    <dgm:pt modelId="{DB091307-1E32-49A2-B56A-572B7C358BE8}" type="pres">
      <dgm:prSet presAssocID="{4D2F0E27-C898-4366-AB85-E7CB480A2565}" presName="FiveConn_2-3" presStyleLbl="fgAccFollowNode1" presStyleIdx="1" presStyleCnt="4">
        <dgm:presLayoutVars>
          <dgm:bulletEnabled val="1"/>
        </dgm:presLayoutVars>
      </dgm:prSet>
      <dgm:spPr/>
    </dgm:pt>
    <dgm:pt modelId="{D631AC6A-961F-4CD5-BA3C-5DD399E6EEEA}" type="pres">
      <dgm:prSet presAssocID="{4D2F0E27-C898-4366-AB85-E7CB480A2565}" presName="FiveConn_3-4" presStyleLbl="fgAccFollowNode1" presStyleIdx="2" presStyleCnt="4">
        <dgm:presLayoutVars>
          <dgm:bulletEnabled val="1"/>
        </dgm:presLayoutVars>
      </dgm:prSet>
      <dgm:spPr/>
    </dgm:pt>
    <dgm:pt modelId="{2FF53FFE-3A92-41FB-A0DB-A1B409758CD8}" type="pres">
      <dgm:prSet presAssocID="{4D2F0E27-C898-4366-AB85-E7CB480A2565}" presName="FiveConn_4-5" presStyleLbl="fgAccFollowNode1" presStyleIdx="3" presStyleCnt="4">
        <dgm:presLayoutVars>
          <dgm:bulletEnabled val="1"/>
        </dgm:presLayoutVars>
      </dgm:prSet>
      <dgm:spPr/>
    </dgm:pt>
    <dgm:pt modelId="{C0D7326C-7DF9-457F-BD49-14E728F9E3A8}" type="pres">
      <dgm:prSet presAssocID="{4D2F0E27-C898-4366-AB85-E7CB480A2565}" presName="FiveNodes_1_text" presStyleLbl="node1" presStyleIdx="4" presStyleCnt="5">
        <dgm:presLayoutVars>
          <dgm:bulletEnabled val="1"/>
        </dgm:presLayoutVars>
      </dgm:prSet>
      <dgm:spPr/>
    </dgm:pt>
    <dgm:pt modelId="{256B83CF-2162-4740-86E3-5DAAE088B0ED}" type="pres">
      <dgm:prSet presAssocID="{4D2F0E27-C898-4366-AB85-E7CB480A2565}" presName="FiveNodes_2_text" presStyleLbl="node1" presStyleIdx="4" presStyleCnt="5">
        <dgm:presLayoutVars>
          <dgm:bulletEnabled val="1"/>
        </dgm:presLayoutVars>
      </dgm:prSet>
      <dgm:spPr/>
    </dgm:pt>
    <dgm:pt modelId="{1DB6A4EE-CE5C-4D5D-9E48-EA0E03D6A717}" type="pres">
      <dgm:prSet presAssocID="{4D2F0E27-C898-4366-AB85-E7CB480A2565}" presName="FiveNodes_3_text" presStyleLbl="node1" presStyleIdx="4" presStyleCnt="5">
        <dgm:presLayoutVars>
          <dgm:bulletEnabled val="1"/>
        </dgm:presLayoutVars>
      </dgm:prSet>
      <dgm:spPr/>
    </dgm:pt>
    <dgm:pt modelId="{E357DE30-ADC5-446F-A5E6-E3325CA03758}" type="pres">
      <dgm:prSet presAssocID="{4D2F0E27-C898-4366-AB85-E7CB480A2565}" presName="FiveNodes_4_text" presStyleLbl="node1" presStyleIdx="4" presStyleCnt="5">
        <dgm:presLayoutVars>
          <dgm:bulletEnabled val="1"/>
        </dgm:presLayoutVars>
      </dgm:prSet>
      <dgm:spPr/>
    </dgm:pt>
    <dgm:pt modelId="{96E9A0C8-50FE-4A69-9C96-1F2A176E4CD4}" type="pres">
      <dgm:prSet presAssocID="{4D2F0E27-C898-4366-AB85-E7CB480A256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AC36E02-A0EC-4388-9380-25BEF5C72B80}" type="presOf" srcId="{FB362EFD-3B62-4603-9963-83B33E6455E9}" destId="{1DB6A4EE-CE5C-4D5D-9E48-EA0E03D6A717}" srcOrd="1" destOrd="0" presId="urn:microsoft.com/office/officeart/2005/8/layout/vProcess5"/>
    <dgm:cxn modelId="{10A93606-E8E8-40BC-B2B6-33C08778E1C9}" srcId="{4D2F0E27-C898-4366-AB85-E7CB480A2565}" destId="{9C286B01-DE82-4321-B25C-633601853A64}" srcOrd="3" destOrd="0" parTransId="{8DE296A0-00F6-45AA-B674-4137AA6E7BC7}" sibTransId="{153ED5E1-3791-44E1-A869-709EDCD7003E}"/>
    <dgm:cxn modelId="{EA4A8C0B-C06F-4695-A863-D8C4C11B57EE}" type="presOf" srcId="{9C286B01-DE82-4321-B25C-633601853A64}" destId="{937FF70E-F258-4F27-B1DA-C04B9FD2D004}" srcOrd="0" destOrd="0" presId="urn:microsoft.com/office/officeart/2005/8/layout/vProcess5"/>
    <dgm:cxn modelId="{9BCC953B-97E0-4CD5-957A-BFA7FC91E970}" type="presOf" srcId="{E3ABF8F1-9EE0-4338-9275-2E5FCB32A344}" destId="{1DBB5E57-E374-44D1-87F7-E0009D99B687}" srcOrd="0" destOrd="0" presId="urn:microsoft.com/office/officeart/2005/8/layout/vProcess5"/>
    <dgm:cxn modelId="{3BE41764-E72A-4F5E-8635-5B017DAB1A69}" srcId="{4D2F0E27-C898-4366-AB85-E7CB480A2565}" destId="{88D54EFD-F204-43FD-A85C-F6C76F5DB8A1}" srcOrd="0" destOrd="0" parTransId="{A24FECCD-D587-4971-8A0F-E83ACEEF6AF0}" sibTransId="{E3ABF8F1-9EE0-4338-9275-2E5FCB32A344}"/>
    <dgm:cxn modelId="{21891C46-BED5-43AF-BD1F-0F4C55A4750B}" srcId="{4D2F0E27-C898-4366-AB85-E7CB480A2565}" destId="{9F2C4B0C-B845-40C5-927D-25E30C576B46}" srcOrd="4" destOrd="0" parTransId="{7476C150-CCC6-4913-8963-282E186B32F2}" sibTransId="{28228F81-5D91-4124-8B7D-98E80694AA20}"/>
    <dgm:cxn modelId="{310B4D67-EB58-4AB5-92CF-9C27BC83DF4F}" type="presOf" srcId="{9C286B01-DE82-4321-B25C-633601853A64}" destId="{E357DE30-ADC5-446F-A5E6-E3325CA03758}" srcOrd="1" destOrd="0" presId="urn:microsoft.com/office/officeart/2005/8/layout/vProcess5"/>
    <dgm:cxn modelId="{883BEB7C-4BB3-415C-B4F8-4C034C9EEDDB}" type="presOf" srcId="{4D2F0E27-C898-4366-AB85-E7CB480A2565}" destId="{A49EC727-BD83-4F3F-AE3B-49B5BFC5FFAB}" srcOrd="0" destOrd="0" presId="urn:microsoft.com/office/officeart/2005/8/layout/vProcess5"/>
    <dgm:cxn modelId="{E0615A88-043A-4D38-AD54-1826C605B40A}" type="presOf" srcId="{88D54EFD-F204-43FD-A85C-F6C76F5DB8A1}" destId="{C0D7326C-7DF9-457F-BD49-14E728F9E3A8}" srcOrd="1" destOrd="0" presId="urn:microsoft.com/office/officeart/2005/8/layout/vProcess5"/>
    <dgm:cxn modelId="{B213D890-4675-475D-97D4-119BC2E42B10}" type="presOf" srcId="{6D6DD08F-DB5D-4C50-B709-5880F1F4DED9}" destId="{256B83CF-2162-4740-86E3-5DAAE088B0ED}" srcOrd="1" destOrd="0" presId="urn:microsoft.com/office/officeart/2005/8/layout/vProcess5"/>
    <dgm:cxn modelId="{2A6F9DBC-D76F-4681-B9E4-B60161F9FF94}" type="presOf" srcId="{9F2C4B0C-B845-40C5-927D-25E30C576B46}" destId="{96E9A0C8-50FE-4A69-9C96-1F2A176E4CD4}" srcOrd="1" destOrd="0" presId="urn:microsoft.com/office/officeart/2005/8/layout/vProcess5"/>
    <dgm:cxn modelId="{2BC8F2C7-F68C-4540-B443-33D13DE80686}" type="presOf" srcId="{6D6DD08F-DB5D-4C50-B709-5880F1F4DED9}" destId="{6C27689D-C8F8-4BB3-A441-9259E2AB03F0}" srcOrd="0" destOrd="0" presId="urn:microsoft.com/office/officeart/2005/8/layout/vProcess5"/>
    <dgm:cxn modelId="{94A7EFCB-2B49-4429-874E-6BA012E5FAED}" type="presOf" srcId="{FB362EFD-3B62-4603-9963-83B33E6455E9}" destId="{6A18D14C-1212-4990-9C88-3BED8B8621D3}" srcOrd="0" destOrd="0" presId="urn:microsoft.com/office/officeart/2005/8/layout/vProcess5"/>
    <dgm:cxn modelId="{51E11FCD-0242-4F06-81FE-CCD5121F17E3}" srcId="{4D2F0E27-C898-4366-AB85-E7CB480A2565}" destId="{6D6DD08F-DB5D-4C50-B709-5880F1F4DED9}" srcOrd="1" destOrd="0" parTransId="{B3828C81-99D4-4555-B448-D3AFB7DE4CE3}" sibTransId="{6E34BA9F-0B62-4854-98C8-2897F5832A5D}"/>
    <dgm:cxn modelId="{2B5F62D4-0333-491F-9C8F-B30C3E395FC1}" type="presOf" srcId="{6E34BA9F-0B62-4854-98C8-2897F5832A5D}" destId="{DB091307-1E32-49A2-B56A-572B7C358BE8}" srcOrd="0" destOrd="0" presId="urn:microsoft.com/office/officeart/2005/8/layout/vProcess5"/>
    <dgm:cxn modelId="{0E8D37D5-C10D-4E6E-88DD-7E0BAF37C2CE}" type="presOf" srcId="{6183C9EA-C902-4762-B629-ED958CB9CA5E}" destId="{D631AC6A-961F-4CD5-BA3C-5DD399E6EEEA}" srcOrd="0" destOrd="0" presId="urn:microsoft.com/office/officeart/2005/8/layout/vProcess5"/>
    <dgm:cxn modelId="{55B5B2D7-2115-449C-80EF-AD4EDC8B9A61}" type="presOf" srcId="{153ED5E1-3791-44E1-A869-709EDCD7003E}" destId="{2FF53FFE-3A92-41FB-A0DB-A1B409758CD8}" srcOrd="0" destOrd="0" presId="urn:microsoft.com/office/officeart/2005/8/layout/vProcess5"/>
    <dgm:cxn modelId="{6C7FC2D7-9B7D-481A-BBE5-04BC8225FF59}" srcId="{4D2F0E27-C898-4366-AB85-E7CB480A2565}" destId="{FB362EFD-3B62-4603-9963-83B33E6455E9}" srcOrd="2" destOrd="0" parTransId="{A5FAFABB-8847-4D3F-BBB1-4865A2D4B6F3}" sibTransId="{6183C9EA-C902-4762-B629-ED958CB9CA5E}"/>
    <dgm:cxn modelId="{FFE8D2F9-09C7-4728-9FE9-6DBAE77960AE}" type="presOf" srcId="{9F2C4B0C-B845-40C5-927D-25E30C576B46}" destId="{01BA3EF3-5FD9-4C5F-8AE5-C70FE78A13C6}" srcOrd="0" destOrd="0" presId="urn:microsoft.com/office/officeart/2005/8/layout/vProcess5"/>
    <dgm:cxn modelId="{37BE37FC-ACE3-435C-8CE3-79AFA8268968}" type="presOf" srcId="{88D54EFD-F204-43FD-A85C-F6C76F5DB8A1}" destId="{791A1565-FB8A-4609-9B45-5D6AC6B81B89}" srcOrd="0" destOrd="0" presId="urn:microsoft.com/office/officeart/2005/8/layout/vProcess5"/>
    <dgm:cxn modelId="{0124CFAE-2A80-440E-AC0F-BB3738A65472}" type="presParOf" srcId="{A49EC727-BD83-4F3F-AE3B-49B5BFC5FFAB}" destId="{751BFF42-97E2-47C7-8CE0-1B350A93F6A6}" srcOrd="0" destOrd="0" presId="urn:microsoft.com/office/officeart/2005/8/layout/vProcess5"/>
    <dgm:cxn modelId="{84B91525-F5CC-46D6-8C95-5240E56084AC}" type="presParOf" srcId="{A49EC727-BD83-4F3F-AE3B-49B5BFC5FFAB}" destId="{791A1565-FB8A-4609-9B45-5D6AC6B81B89}" srcOrd="1" destOrd="0" presId="urn:microsoft.com/office/officeart/2005/8/layout/vProcess5"/>
    <dgm:cxn modelId="{B2DDD3D1-1702-4469-A502-D3C672A8E5D7}" type="presParOf" srcId="{A49EC727-BD83-4F3F-AE3B-49B5BFC5FFAB}" destId="{6C27689D-C8F8-4BB3-A441-9259E2AB03F0}" srcOrd="2" destOrd="0" presId="urn:microsoft.com/office/officeart/2005/8/layout/vProcess5"/>
    <dgm:cxn modelId="{104F9B5B-FA07-4CB4-AE3C-D7002DFA3B8A}" type="presParOf" srcId="{A49EC727-BD83-4F3F-AE3B-49B5BFC5FFAB}" destId="{6A18D14C-1212-4990-9C88-3BED8B8621D3}" srcOrd="3" destOrd="0" presId="urn:microsoft.com/office/officeart/2005/8/layout/vProcess5"/>
    <dgm:cxn modelId="{1283E74A-BE3C-457B-8959-9F151B2CFF3F}" type="presParOf" srcId="{A49EC727-BD83-4F3F-AE3B-49B5BFC5FFAB}" destId="{937FF70E-F258-4F27-B1DA-C04B9FD2D004}" srcOrd="4" destOrd="0" presId="urn:microsoft.com/office/officeart/2005/8/layout/vProcess5"/>
    <dgm:cxn modelId="{D4A9EC82-EE79-41B2-83D7-5E1FB6AFFBF7}" type="presParOf" srcId="{A49EC727-BD83-4F3F-AE3B-49B5BFC5FFAB}" destId="{01BA3EF3-5FD9-4C5F-8AE5-C70FE78A13C6}" srcOrd="5" destOrd="0" presId="urn:microsoft.com/office/officeart/2005/8/layout/vProcess5"/>
    <dgm:cxn modelId="{DA83A6D0-F441-4A04-822F-6578436DAB98}" type="presParOf" srcId="{A49EC727-BD83-4F3F-AE3B-49B5BFC5FFAB}" destId="{1DBB5E57-E374-44D1-87F7-E0009D99B687}" srcOrd="6" destOrd="0" presId="urn:microsoft.com/office/officeart/2005/8/layout/vProcess5"/>
    <dgm:cxn modelId="{895C8295-5584-4613-BA21-64FEE813F686}" type="presParOf" srcId="{A49EC727-BD83-4F3F-AE3B-49B5BFC5FFAB}" destId="{DB091307-1E32-49A2-B56A-572B7C358BE8}" srcOrd="7" destOrd="0" presId="urn:microsoft.com/office/officeart/2005/8/layout/vProcess5"/>
    <dgm:cxn modelId="{647B96E4-2466-477C-90E2-287814E04EF9}" type="presParOf" srcId="{A49EC727-BD83-4F3F-AE3B-49B5BFC5FFAB}" destId="{D631AC6A-961F-4CD5-BA3C-5DD399E6EEEA}" srcOrd="8" destOrd="0" presId="urn:microsoft.com/office/officeart/2005/8/layout/vProcess5"/>
    <dgm:cxn modelId="{795FE07D-82F1-4074-A4DB-2ED9F14AE08D}" type="presParOf" srcId="{A49EC727-BD83-4F3F-AE3B-49B5BFC5FFAB}" destId="{2FF53FFE-3A92-41FB-A0DB-A1B409758CD8}" srcOrd="9" destOrd="0" presId="urn:microsoft.com/office/officeart/2005/8/layout/vProcess5"/>
    <dgm:cxn modelId="{DF6DB95D-E21B-43A1-B51E-6D6B523F85FD}" type="presParOf" srcId="{A49EC727-BD83-4F3F-AE3B-49B5BFC5FFAB}" destId="{C0D7326C-7DF9-457F-BD49-14E728F9E3A8}" srcOrd="10" destOrd="0" presId="urn:microsoft.com/office/officeart/2005/8/layout/vProcess5"/>
    <dgm:cxn modelId="{B734E96B-272C-4647-B5F7-9E9350D87834}" type="presParOf" srcId="{A49EC727-BD83-4F3F-AE3B-49B5BFC5FFAB}" destId="{256B83CF-2162-4740-86E3-5DAAE088B0ED}" srcOrd="11" destOrd="0" presId="urn:microsoft.com/office/officeart/2005/8/layout/vProcess5"/>
    <dgm:cxn modelId="{2ED202F3-CDF5-484F-A0D0-CE4BC93EC424}" type="presParOf" srcId="{A49EC727-BD83-4F3F-AE3B-49B5BFC5FFAB}" destId="{1DB6A4EE-CE5C-4D5D-9E48-EA0E03D6A717}" srcOrd="12" destOrd="0" presId="urn:microsoft.com/office/officeart/2005/8/layout/vProcess5"/>
    <dgm:cxn modelId="{34BE0D5C-CB4D-454B-BD6D-67FAE0C73133}" type="presParOf" srcId="{A49EC727-BD83-4F3F-AE3B-49B5BFC5FFAB}" destId="{E357DE30-ADC5-446F-A5E6-E3325CA03758}" srcOrd="13" destOrd="0" presId="urn:microsoft.com/office/officeart/2005/8/layout/vProcess5"/>
    <dgm:cxn modelId="{F74DBC2C-4F21-4A07-AE0E-2A7D79F7433B}" type="presParOf" srcId="{A49EC727-BD83-4F3F-AE3B-49B5BFC5FFAB}" destId="{96E9A0C8-50FE-4A69-9C96-1F2A176E4CD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A4961-522B-4968-9E07-6215A5F347A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FDB5CA-EF3F-4DE8-8C96-779F9416A747}">
      <dgm:prSet/>
      <dgm:spPr/>
      <dgm:t>
        <a:bodyPr/>
        <a:lstStyle/>
        <a:p>
          <a:r>
            <a:rPr lang="en-US"/>
            <a:t>Purpose: Store user information securely.</a:t>
          </a:r>
        </a:p>
      </dgm:t>
    </dgm:pt>
    <dgm:pt modelId="{04688F2A-3CBE-4684-9805-9437E00F024F}" type="parTrans" cxnId="{C7C9FFFA-8147-42DA-B54C-5954C4245DAF}">
      <dgm:prSet/>
      <dgm:spPr/>
      <dgm:t>
        <a:bodyPr/>
        <a:lstStyle/>
        <a:p>
          <a:endParaRPr lang="en-US"/>
        </a:p>
      </dgm:t>
    </dgm:pt>
    <dgm:pt modelId="{0F4EB255-7B8E-4CE2-B6CF-F54F6AB2F81C}" type="sibTrans" cxnId="{C7C9FFFA-8147-42DA-B54C-5954C4245DAF}">
      <dgm:prSet/>
      <dgm:spPr/>
      <dgm:t>
        <a:bodyPr/>
        <a:lstStyle/>
        <a:p>
          <a:endParaRPr lang="en-US"/>
        </a:p>
      </dgm:t>
    </dgm:pt>
    <dgm:pt modelId="{DA0A689A-8A0A-489C-8AF5-3AE93B8D1221}">
      <dgm:prSet/>
      <dgm:spPr/>
      <dgm:t>
        <a:bodyPr/>
        <a:lstStyle/>
        <a:p>
          <a:r>
            <a:rPr lang="en-US"/>
            <a:t>Key Fields:</a:t>
          </a:r>
        </a:p>
      </dgm:t>
    </dgm:pt>
    <dgm:pt modelId="{F40DDDB1-A6C8-40C3-B0EA-16EA14E7BC66}" type="parTrans" cxnId="{C55F61EF-A9FA-4257-A372-5B2AC814E234}">
      <dgm:prSet/>
      <dgm:spPr/>
      <dgm:t>
        <a:bodyPr/>
        <a:lstStyle/>
        <a:p>
          <a:endParaRPr lang="en-US"/>
        </a:p>
      </dgm:t>
    </dgm:pt>
    <dgm:pt modelId="{38CED3BF-E6C8-4ECE-928E-89EB32066BF1}" type="sibTrans" cxnId="{C55F61EF-A9FA-4257-A372-5B2AC814E234}">
      <dgm:prSet/>
      <dgm:spPr/>
      <dgm:t>
        <a:bodyPr/>
        <a:lstStyle/>
        <a:p>
          <a:endParaRPr lang="en-US"/>
        </a:p>
      </dgm:t>
    </dgm:pt>
    <dgm:pt modelId="{72C05370-B8D9-4C71-81A7-596A2427865E}">
      <dgm:prSet/>
      <dgm:spPr/>
      <dgm:t>
        <a:bodyPr/>
        <a:lstStyle/>
        <a:p>
          <a:r>
            <a:rPr lang="en-US"/>
            <a:t>- user_id: Unique identifier.</a:t>
          </a:r>
        </a:p>
      </dgm:t>
    </dgm:pt>
    <dgm:pt modelId="{5B68B16B-D3D0-4860-9F3D-AC8F8052792D}" type="parTrans" cxnId="{58BF45F4-121C-4A4C-A317-213C216E779D}">
      <dgm:prSet/>
      <dgm:spPr/>
      <dgm:t>
        <a:bodyPr/>
        <a:lstStyle/>
        <a:p>
          <a:endParaRPr lang="en-US"/>
        </a:p>
      </dgm:t>
    </dgm:pt>
    <dgm:pt modelId="{DF44E9C1-38EC-40EA-A51F-7773C442A0E0}" type="sibTrans" cxnId="{58BF45F4-121C-4A4C-A317-213C216E779D}">
      <dgm:prSet/>
      <dgm:spPr/>
      <dgm:t>
        <a:bodyPr/>
        <a:lstStyle/>
        <a:p>
          <a:endParaRPr lang="en-US"/>
        </a:p>
      </dgm:t>
    </dgm:pt>
    <dgm:pt modelId="{5BC6096B-6271-4DCD-AB89-CF4875963C61}">
      <dgm:prSet/>
      <dgm:spPr/>
      <dgm:t>
        <a:bodyPr/>
        <a:lstStyle/>
        <a:p>
          <a:r>
            <a:rPr lang="en-US"/>
            <a:t>- username, password, email: Essential user credentials.</a:t>
          </a:r>
        </a:p>
      </dgm:t>
    </dgm:pt>
    <dgm:pt modelId="{ADCD1903-EF9C-47A0-83E4-E475727CEB79}" type="parTrans" cxnId="{A4D9E606-23E3-4F74-84EE-6926A1C8C29F}">
      <dgm:prSet/>
      <dgm:spPr/>
      <dgm:t>
        <a:bodyPr/>
        <a:lstStyle/>
        <a:p>
          <a:endParaRPr lang="en-US"/>
        </a:p>
      </dgm:t>
    </dgm:pt>
    <dgm:pt modelId="{286845FB-2A95-47B0-BDD6-A294A524D714}" type="sibTrans" cxnId="{A4D9E606-23E3-4F74-84EE-6926A1C8C29F}">
      <dgm:prSet/>
      <dgm:spPr/>
      <dgm:t>
        <a:bodyPr/>
        <a:lstStyle/>
        <a:p>
          <a:endParaRPr lang="en-US"/>
        </a:p>
      </dgm:t>
    </dgm:pt>
    <dgm:pt modelId="{BDB4A278-D8A6-4E1C-9DE8-9D6CE4FABDAE}">
      <dgm:prSet/>
      <dgm:spPr/>
      <dgm:t>
        <a:bodyPr/>
        <a:lstStyle/>
        <a:p>
          <a:r>
            <a:rPr lang="en-US"/>
            <a:t>- created_at: Tracks user registration date.</a:t>
          </a:r>
        </a:p>
      </dgm:t>
    </dgm:pt>
    <dgm:pt modelId="{49577EE5-5FC7-490C-B86A-444BA7D79016}" type="parTrans" cxnId="{36D09230-A136-4EEC-8624-474327761CA3}">
      <dgm:prSet/>
      <dgm:spPr/>
      <dgm:t>
        <a:bodyPr/>
        <a:lstStyle/>
        <a:p>
          <a:endParaRPr lang="en-US"/>
        </a:p>
      </dgm:t>
    </dgm:pt>
    <dgm:pt modelId="{4014482A-1886-4657-95E0-718423207D41}" type="sibTrans" cxnId="{36D09230-A136-4EEC-8624-474327761CA3}">
      <dgm:prSet/>
      <dgm:spPr/>
      <dgm:t>
        <a:bodyPr/>
        <a:lstStyle/>
        <a:p>
          <a:endParaRPr lang="en-US"/>
        </a:p>
      </dgm:t>
    </dgm:pt>
    <dgm:pt modelId="{B51B112A-DE5A-4B23-88EB-1840F0CFB341}">
      <dgm:prSet/>
      <dgm:spPr/>
      <dgm:t>
        <a:bodyPr/>
        <a:lstStyle/>
        <a:p>
          <a:r>
            <a:rPr lang="en-US"/>
            <a:t>Example Query: Retrieve all user details for registered users.</a:t>
          </a:r>
        </a:p>
      </dgm:t>
    </dgm:pt>
    <dgm:pt modelId="{23FBD78F-255B-4D14-B251-15F14B67D7B6}" type="parTrans" cxnId="{4F51FBAF-2972-412A-A834-BD5ECE1BBD1E}">
      <dgm:prSet/>
      <dgm:spPr/>
      <dgm:t>
        <a:bodyPr/>
        <a:lstStyle/>
        <a:p>
          <a:endParaRPr lang="en-US"/>
        </a:p>
      </dgm:t>
    </dgm:pt>
    <dgm:pt modelId="{2927F101-5394-4413-879E-83DDF73826C7}" type="sibTrans" cxnId="{4F51FBAF-2972-412A-A834-BD5ECE1BBD1E}">
      <dgm:prSet/>
      <dgm:spPr/>
      <dgm:t>
        <a:bodyPr/>
        <a:lstStyle/>
        <a:p>
          <a:endParaRPr lang="en-US"/>
        </a:p>
      </dgm:t>
    </dgm:pt>
    <dgm:pt modelId="{CF20A09B-25CF-4AE7-9C69-E73799835AB4}" type="pres">
      <dgm:prSet presAssocID="{57DA4961-522B-4968-9E07-6215A5F347A5}" presName="vert0" presStyleCnt="0">
        <dgm:presLayoutVars>
          <dgm:dir/>
          <dgm:animOne val="branch"/>
          <dgm:animLvl val="lvl"/>
        </dgm:presLayoutVars>
      </dgm:prSet>
      <dgm:spPr/>
    </dgm:pt>
    <dgm:pt modelId="{396B4E37-D4DC-4D08-80E2-5E9F64C694E4}" type="pres">
      <dgm:prSet presAssocID="{33FDB5CA-EF3F-4DE8-8C96-779F9416A747}" presName="thickLine" presStyleLbl="alignNode1" presStyleIdx="0" presStyleCnt="6"/>
      <dgm:spPr/>
    </dgm:pt>
    <dgm:pt modelId="{F46CE0B9-64AD-4DF9-BD25-5D7C1A0AD803}" type="pres">
      <dgm:prSet presAssocID="{33FDB5CA-EF3F-4DE8-8C96-779F9416A747}" presName="horz1" presStyleCnt="0"/>
      <dgm:spPr/>
    </dgm:pt>
    <dgm:pt modelId="{86774CA2-6DC6-4C30-B803-129EEBD1A206}" type="pres">
      <dgm:prSet presAssocID="{33FDB5CA-EF3F-4DE8-8C96-779F9416A747}" presName="tx1" presStyleLbl="revTx" presStyleIdx="0" presStyleCnt="6"/>
      <dgm:spPr/>
    </dgm:pt>
    <dgm:pt modelId="{3A14C286-D2BA-4036-AAE8-5B1DD0C29D01}" type="pres">
      <dgm:prSet presAssocID="{33FDB5CA-EF3F-4DE8-8C96-779F9416A747}" presName="vert1" presStyleCnt="0"/>
      <dgm:spPr/>
    </dgm:pt>
    <dgm:pt modelId="{2F914917-DE74-425D-B65D-4863650F9EB2}" type="pres">
      <dgm:prSet presAssocID="{DA0A689A-8A0A-489C-8AF5-3AE93B8D1221}" presName="thickLine" presStyleLbl="alignNode1" presStyleIdx="1" presStyleCnt="6"/>
      <dgm:spPr/>
    </dgm:pt>
    <dgm:pt modelId="{08890781-FAA5-49FF-8503-60E68CB9366E}" type="pres">
      <dgm:prSet presAssocID="{DA0A689A-8A0A-489C-8AF5-3AE93B8D1221}" presName="horz1" presStyleCnt="0"/>
      <dgm:spPr/>
    </dgm:pt>
    <dgm:pt modelId="{5387F0AF-4708-4865-A14F-95572C34D588}" type="pres">
      <dgm:prSet presAssocID="{DA0A689A-8A0A-489C-8AF5-3AE93B8D1221}" presName="tx1" presStyleLbl="revTx" presStyleIdx="1" presStyleCnt="6"/>
      <dgm:spPr/>
    </dgm:pt>
    <dgm:pt modelId="{7A4F000B-9B59-4FE3-86FC-7ED2A278D2B0}" type="pres">
      <dgm:prSet presAssocID="{DA0A689A-8A0A-489C-8AF5-3AE93B8D1221}" presName="vert1" presStyleCnt="0"/>
      <dgm:spPr/>
    </dgm:pt>
    <dgm:pt modelId="{347AB188-EF50-42FE-A476-C52AF43A50D0}" type="pres">
      <dgm:prSet presAssocID="{72C05370-B8D9-4C71-81A7-596A2427865E}" presName="thickLine" presStyleLbl="alignNode1" presStyleIdx="2" presStyleCnt="6"/>
      <dgm:spPr/>
    </dgm:pt>
    <dgm:pt modelId="{4A99734B-E914-486B-BDD5-E8984C3CD495}" type="pres">
      <dgm:prSet presAssocID="{72C05370-B8D9-4C71-81A7-596A2427865E}" presName="horz1" presStyleCnt="0"/>
      <dgm:spPr/>
    </dgm:pt>
    <dgm:pt modelId="{4B596C02-FD77-4CB7-8505-228FF7DE2477}" type="pres">
      <dgm:prSet presAssocID="{72C05370-B8D9-4C71-81A7-596A2427865E}" presName="tx1" presStyleLbl="revTx" presStyleIdx="2" presStyleCnt="6"/>
      <dgm:spPr/>
    </dgm:pt>
    <dgm:pt modelId="{B4BD5A5E-1B2D-4464-9B59-FB1214B950B5}" type="pres">
      <dgm:prSet presAssocID="{72C05370-B8D9-4C71-81A7-596A2427865E}" presName="vert1" presStyleCnt="0"/>
      <dgm:spPr/>
    </dgm:pt>
    <dgm:pt modelId="{96EE413B-0A4E-4B58-9145-FE39483CC532}" type="pres">
      <dgm:prSet presAssocID="{5BC6096B-6271-4DCD-AB89-CF4875963C61}" presName="thickLine" presStyleLbl="alignNode1" presStyleIdx="3" presStyleCnt="6"/>
      <dgm:spPr/>
    </dgm:pt>
    <dgm:pt modelId="{9D7E3D3E-4612-4EE8-ADF2-83A03C228217}" type="pres">
      <dgm:prSet presAssocID="{5BC6096B-6271-4DCD-AB89-CF4875963C61}" presName="horz1" presStyleCnt="0"/>
      <dgm:spPr/>
    </dgm:pt>
    <dgm:pt modelId="{6F548168-176D-469C-85C9-F6C4AC23B23A}" type="pres">
      <dgm:prSet presAssocID="{5BC6096B-6271-4DCD-AB89-CF4875963C61}" presName="tx1" presStyleLbl="revTx" presStyleIdx="3" presStyleCnt="6"/>
      <dgm:spPr/>
    </dgm:pt>
    <dgm:pt modelId="{6E55954B-9D53-434A-A03C-129843E66E1B}" type="pres">
      <dgm:prSet presAssocID="{5BC6096B-6271-4DCD-AB89-CF4875963C61}" presName="vert1" presStyleCnt="0"/>
      <dgm:spPr/>
    </dgm:pt>
    <dgm:pt modelId="{8B80EC0C-FFF8-476D-9C79-92009F8B41E3}" type="pres">
      <dgm:prSet presAssocID="{BDB4A278-D8A6-4E1C-9DE8-9D6CE4FABDAE}" presName="thickLine" presStyleLbl="alignNode1" presStyleIdx="4" presStyleCnt="6"/>
      <dgm:spPr/>
    </dgm:pt>
    <dgm:pt modelId="{822B4E29-28AA-41F5-8EEB-1AC83CE88782}" type="pres">
      <dgm:prSet presAssocID="{BDB4A278-D8A6-4E1C-9DE8-9D6CE4FABDAE}" presName="horz1" presStyleCnt="0"/>
      <dgm:spPr/>
    </dgm:pt>
    <dgm:pt modelId="{0EE75D62-F478-4466-93E1-93DA0FBC668E}" type="pres">
      <dgm:prSet presAssocID="{BDB4A278-D8A6-4E1C-9DE8-9D6CE4FABDAE}" presName="tx1" presStyleLbl="revTx" presStyleIdx="4" presStyleCnt="6"/>
      <dgm:spPr/>
    </dgm:pt>
    <dgm:pt modelId="{F7554838-80A4-4A80-BE82-DBDBB5A57F77}" type="pres">
      <dgm:prSet presAssocID="{BDB4A278-D8A6-4E1C-9DE8-9D6CE4FABDAE}" presName="vert1" presStyleCnt="0"/>
      <dgm:spPr/>
    </dgm:pt>
    <dgm:pt modelId="{D5C892BF-D2A0-4C7E-9FC9-BA59100AD0A5}" type="pres">
      <dgm:prSet presAssocID="{B51B112A-DE5A-4B23-88EB-1840F0CFB341}" presName="thickLine" presStyleLbl="alignNode1" presStyleIdx="5" presStyleCnt="6"/>
      <dgm:spPr/>
    </dgm:pt>
    <dgm:pt modelId="{E7E80964-BBC2-4B6F-8195-C8BE99C2B24F}" type="pres">
      <dgm:prSet presAssocID="{B51B112A-DE5A-4B23-88EB-1840F0CFB341}" presName="horz1" presStyleCnt="0"/>
      <dgm:spPr/>
    </dgm:pt>
    <dgm:pt modelId="{8FDDAE65-D3CC-4F10-B899-29AE0DD33E90}" type="pres">
      <dgm:prSet presAssocID="{B51B112A-DE5A-4B23-88EB-1840F0CFB341}" presName="tx1" presStyleLbl="revTx" presStyleIdx="5" presStyleCnt="6"/>
      <dgm:spPr/>
    </dgm:pt>
    <dgm:pt modelId="{8051C940-BE80-4119-942C-31286D726A03}" type="pres">
      <dgm:prSet presAssocID="{B51B112A-DE5A-4B23-88EB-1840F0CFB341}" presName="vert1" presStyleCnt="0"/>
      <dgm:spPr/>
    </dgm:pt>
  </dgm:ptLst>
  <dgm:cxnLst>
    <dgm:cxn modelId="{A4D9E606-23E3-4F74-84EE-6926A1C8C29F}" srcId="{57DA4961-522B-4968-9E07-6215A5F347A5}" destId="{5BC6096B-6271-4DCD-AB89-CF4875963C61}" srcOrd="3" destOrd="0" parTransId="{ADCD1903-EF9C-47A0-83E4-E475727CEB79}" sibTransId="{286845FB-2A95-47B0-BDD6-A294A524D714}"/>
    <dgm:cxn modelId="{CF12502D-773D-4211-A665-0E299946613C}" type="presOf" srcId="{BDB4A278-D8A6-4E1C-9DE8-9D6CE4FABDAE}" destId="{0EE75D62-F478-4466-93E1-93DA0FBC668E}" srcOrd="0" destOrd="0" presId="urn:microsoft.com/office/officeart/2008/layout/LinedList"/>
    <dgm:cxn modelId="{36D09230-A136-4EEC-8624-474327761CA3}" srcId="{57DA4961-522B-4968-9E07-6215A5F347A5}" destId="{BDB4A278-D8A6-4E1C-9DE8-9D6CE4FABDAE}" srcOrd="4" destOrd="0" parTransId="{49577EE5-5FC7-490C-B86A-444BA7D79016}" sibTransId="{4014482A-1886-4657-95E0-718423207D41}"/>
    <dgm:cxn modelId="{78069B83-8BCA-4669-AD23-440F5D9C175E}" type="presOf" srcId="{B51B112A-DE5A-4B23-88EB-1840F0CFB341}" destId="{8FDDAE65-D3CC-4F10-B899-29AE0DD33E90}" srcOrd="0" destOrd="0" presId="urn:microsoft.com/office/officeart/2008/layout/LinedList"/>
    <dgm:cxn modelId="{9F297997-936C-498A-BC24-15CFECE9F8AE}" type="presOf" srcId="{57DA4961-522B-4968-9E07-6215A5F347A5}" destId="{CF20A09B-25CF-4AE7-9C69-E73799835AB4}" srcOrd="0" destOrd="0" presId="urn:microsoft.com/office/officeart/2008/layout/LinedList"/>
    <dgm:cxn modelId="{04DCC2A0-A373-4406-B965-BC18648ADF3D}" type="presOf" srcId="{33FDB5CA-EF3F-4DE8-8C96-779F9416A747}" destId="{86774CA2-6DC6-4C30-B803-129EEBD1A206}" srcOrd="0" destOrd="0" presId="urn:microsoft.com/office/officeart/2008/layout/LinedList"/>
    <dgm:cxn modelId="{4F51FBAF-2972-412A-A834-BD5ECE1BBD1E}" srcId="{57DA4961-522B-4968-9E07-6215A5F347A5}" destId="{B51B112A-DE5A-4B23-88EB-1840F0CFB341}" srcOrd="5" destOrd="0" parTransId="{23FBD78F-255B-4D14-B251-15F14B67D7B6}" sibTransId="{2927F101-5394-4413-879E-83DDF73826C7}"/>
    <dgm:cxn modelId="{54ADC6C2-7FED-45FD-8988-3D79539EF7F5}" type="presOf" srcId="{72C05370-B8D9-4C71-81A7-596A2427865E}" destId="{4B596C02-FD77-4CB7-8505-228FF7DE2477}" srcOrd="0" destOrd="0" presId="urn:microsoft.com/office/officeart/2008/layout/LinedList"/>
    <dgm:cxn modelId="{A61484D0-9518-47A7-99B7-D1E1F5F68D0F}" type="presOf" srcId="{5BC6096B-6271-4DCD-AB89-CF4875963C61}" destId="{6F548168-176D-469C-85C9-F6C4AC23B23A}" srcOrd="0" destOrd="0" presId="urn:microsoft.com/office/officeart/2008/layout/LinedList"/>
    <dgm:cxn modelId="{A5F4ECDE-96DA-4FD0-BC51-DA8053DF2D21}" type="presOf" srcId="{DA0A689A-8A0A-489C-8AF5-3AE93B8D1221}" destId="{5387F0AF-4708-4865-A14F-95572C34D588}" srcOrd="0" destOrd="0" presId="urn:microsoft.com/office/officeart/2008/layout/LinedList"/>
    <dgm:cxn modelId="{C55F61EF-A9FA-4257-A372-5B2AC814E234}" srcId="{57DA4961-522B-4968-9E07-6215A5F347A5}" destId="{DA0A689A-8A0A-489C-8AF5-3AE93B8D1221}" srcOrd="1" destOrd="0" parTransId="{F40DDDB1-A6C8-40C3-B0EA-16EA14E7BC66}" sibTransId="{38CED3BF-E6C8-4ECE-928E-89EB32066BF1}"/>
    <dgm:cxn modelId="{58BF45F4-121C-4A4C-A317-213C216E779D}" srcId="{57DA4961-522B-4968-9E07-6215A5F347A5}" destId="{72C05370-B8D9-4C71-81A7-596A2427865E}" srcOrd="2" destOrd="0" parTransId="{5B68B16B-D3D0-4860-9F3D-AC8F8052792D}" sibTransId="{DF44E9C1-38EC-40EA-A51F-7773C442A0E0}"/>
    <dgm:cxn modelId="{C7C9FFFA-8147-42DA-B54C-5954C4245DAF}" srcId="{57DA4961-522B-4968-9E07-6215A5F347A5}" destId="{33FDB5CA-EF3F-4DE8-8C96-779F9416A747}" srcOrd="0" destOrd="0" parTransId="{04688F2A-3CBE-4684-9805-9437E00F024F}" sibTransId="{0F4EB255-7B8E-4CE2-B6CF-F54F6AB2F81C}"/>
    <dgm:cxn modelId="{2AC3C84F-FD53-43B4-852E-081E4FA772C2}" type="presParOf" srcId="{CF20A09B-25CF-4AE7-9C69-E73799835AB4}" destId="{396B4E37-D4DC-4D08-80E2-5E9F64C694E4}" srcOrd="0" destOrd="0" presId="urn:microsoft.com/office/officeart/2008/layout/LinedList"/>
    <dgm:cxn modelId="{70E8F2F2-7064-41FD-B4B5-C2F00B561C0C}" type="presParOf" srcId="{CF20A09B-25CF-4AE7-9C69-E73799835AB4}" destId="{F46CE0B9-64AD-4DF9-BD25-5D7C1A0AD803}" srcOrd="1" destOrd="0" presId="urn:microsoft.com/office/officeart/2008/layout/LinedList"/>
    <dgm:cxn modelId="{191BF9AF-E3E3-40F8-ADF8-C007ECD72222}" type="presParOf" srcId="{F46CE0B9-64AD-4DF9-BD25-5D7C1A0AD803}" destId="{86774CA2-6DC6-4C30-B803-129EEBD1A206}" srcOrd="0" destOrd="0" presId="urn:microsoft.com/office/officeart/2008/layout/LinedList"/>
    <dgm:cxn modelId="{603D0FE8-4AD5-466A-AB48-AAF10C6DF684}" type="presParOf" srcId="{F46CE0B9-64AD-4DF9-BD25-5D7C1A0AD803}" destId="{3A14C286-D2BA-4036-AAE8-5B1DD0C29D01}" srcOrd="1" destOrd="0" presId="urn:microsoft.com/office/officeart/2008/layout/LinedList"/>
    <dgm:cxn modelId="{45787CA2-FE77-44B8-9CF9-9E0C884B57B3}" type="presParOf" srcId="{CF20A09B-25CF-4AE7-9C69-E73799835AB4}" destId="{2F914917-DE74-425D-B65D-4863650F9EB2}" srcOrd="2" destOrd="0" presId="urn:microsoft.com/office/officeart/2008/layout/LinedList"/>
    <dgm:cxn modelId="{3E242599-E748-4378-95A1-267A69C2D8DA}" type="presParOf" srcId="{CF20A09B-25CF-4AE7-9C69-E73799835AB4}" destId="{08890781-FAA5-49FF-8503-60E68CB9366E}" srcOrd="3" destOrd="0" presId="urn:microsoft.com/office/officeart/2008/layout/LinedList"/>
    <dgm:cxn modelId="{6356E384-C316-4691-BF16-7AA3CB8CE73B}" type="presParOf" srcId="{08890781-FAA5-49FF-8503-60E68CB9366E}" destId="{5387F0AF-4708-4865-A14F-95572C34D588}" srcOrd="0" destOrd="0" presId="urn:microsoft.com/office/officeart/2008/layout/LinedList"/>
    <dgm:cxn modelId="{66B5D411-65B3-4D72-BB21-F54215A75C1F}" type="presParOf" srcId="{08890781-FAA5-49FF-8503-60E68CB9366E}" destId="{7A4F000B-9B59-4FE3-86FC-7ED2A278D2B0}" srcOrd="1" destOrd="0" presId="urn:microsoft.com/office/officeart/2008/layout/LinedList"/>
    <dgm:cxn modelId="{8FE181C4-2D14-48CA-83BB-540C5C948E9E}" type="presParOf" srcId="{CF20A09B-25CF-4AE7-9C69-E73799835AB4}" destId="{347AB188-EF50-42FE-A476-C52AF43A50D0}" srcOrd="4" destOrd="0" presId="urn:microsoft.com/office/officeart/2008/layout/LinedList"/>
    <dgm:cxn modelId="{3ED2643B-C2CB-445A-B829-6CD4A71D74D2}" type="presParOf" srcId="{CF20A09B-25CF-4AE7-9C69-E73799835AB4}" destId="{4A99734B-E914-486B-BDD5-E8984C3CD495}" srcOrd="5" destOrd="0" presId="urn:microsoft.com/office/officeart/2008/layout/LinedList"/>
    <dgm:cxn modelId="{A0843827-F7E0-4961-8341-EF2959F84076}" type="presParOf" srcId="{4A99734B-E914-486B-BDD5-E8984C3CD495}" destId="{4B596C02-FD77-4CB7-8505-228FF7DE2477}" srcOrd="0" destOrd="0" presId="urn:microsoft.com/office/officeart/2008/layout/LinedList"/>
    <dgm:cxn modelId="{EAE37658-7C75-49E4-9DAF-BFCF699FD2F9}" type="presParOf" srcId="{4A99734B-E914-486B-BDD5-E8984C3CD495}" destId="{B4BD5A5E-1B2D-4464-9B59-FB1214B950B5}" srcOrd="1" destOrd="0" presId="urn:microsoft.com/office/officeart/2008/layout/LinedList"/>
    <dgm:cxn modelId="{A1000566-1C97-473F-A9B3-CE10C6EA1AC9}" type="presParOf" srcId="{CF20A09B-25CF-4AE7-9C69-E73799835AB4}" destId="{96EE413B-0A4E-4B58-9145-FE39483CC532}" srcOrd="6" destOrd="0" presId="urn:microsoft.com/office/officeart/2008/layout/LinedList"/>
    <dgm:cxn modelId="{4E60AC19-389A-496F-9FCA-A044580C1823}" type="presParOf" srcId="{CF20A09B-25CF-4AE7-9C69-E73799835AB4}" destId="{9D7E3D3E-4612-4EE8-ADF2-83A03C228217}" srcOrd="7" destOrd="0" presId="urn:microsoft.com/office/officeart/2008/layout/LinedList"/>
    <dgm:cxn modelId="{DE7479A6-F956-4C05-A587-382EF353C437}" type="presParOf" srcId="{9D7E3D3E-4612-4EE8-ADF2-83A03C228217}" destId="{6F548168-176D-469C-85C9-F6C4AC23B23A}" srcOrd="0" destOrd="0" presId="urn:microsoft.com/office/officeart/2008/layout/LinedList"/>
    <dgm:cxn modelId="{C7CACD9D-6F6C-4D6F-AEA3-8352B518ED23}" type="presParOf" srcId="{9D7E3D3E-4612-4EE8-ADF2-83A03C228217}" destId="{6E55954B-9D53-434A-A03C-129843E66E1B}" srcOrd="1" destOrd="0" presId="urn:microsoft.com/office/officeart/2008/layout/LinedList"/>
    <dgm:cxn modelId="{76F47887-B24D-4712-846B-8DB3720370E5}" type="presParOf" srcId="{CF20A09B-25CF-4AE7-9C69-E73799835AB4}" destId="{8B80EC0C-FFF8-476D-9C79-92009F8B41E3}" srcOrd="8" destOrd="0" presId="urn:microsoft.com/office/officeart/2008/layout/LinedList"/>
    <dgm:cxn modelId="{7D5C5A0B-C862-4E41-9CCD-693F491FF189}" type="presParOf" srcId="{CF20A09B-25CF-4AE7-9C69-E73799835AB4}" destId="{822B4E29-28AA-41F5-8EEB-1AC83CE88782}" srcOrd="9" destOrd="0" presId="urn:microsoft.com/office/officeart/2008/layout/LinedList"/>
    <dgm:cxn modelId="{639298D2-8494-45D3-B9EC-E16A61A4264D}" type="presParOf" srcId="{822B4E29-28AA-41F5-8EEB-1AC83CE88782}" destId="{0EE75D62-F478-4466-93E1-93DA0FBC668E}" srcOrd="0" destOrd="0" presId="urn:microsoft.com/office/officeart/2008/layout/LinedList"/>
    <dgm:cxn modelId="{B84958CC-25AE-4546-A412-D8BE4E5DBF1A}" type="presParOf" srcId="{822B4E29-28AA-41F5-8EEB-1AC83CE88782}" destId="{F7554838-80A4-4A80-BE82-DBDBB5A57F77}" srcOrd="1" destOrd="0" presId="urn:microsoft.com/office/officeart/2008/layout/LinedList"/>
    <dgm:cxn modelId="{8ADE0A90-FA26-4DC5-AF5C-95D980C9E8B9}" type="presParOf" srcId="{CF20A09B-25CF-4AE7-9C69-E73799835AB4}" destId="{D5C892BF-D2A0-4C7E-9FC9-BA59100AD0A5}" srcOrd="10" destOrd="0" presId="urn:microsoft.com/office/officeart/2008/layout/LinedList"/>
    <dgm:cxn modelId="{E59FB1CD-13E4-4ED5-B85D-891C8B42DBF3}" type="presParOf" srcId="{CF20A09B-25CF-4AE7-9C69-E73799835AB4}" destId="{E7E80964-BBC2-4B6F-8195-C8BE99C2B24F}" srcOrd="11" destOrd="0" presId="urn:microsoft.com/office/officeart/2008/layout/LinedList"/>
    <dgm:cxn modelId="{AE8A0B30-96E8-4792-8F7D-267DD08459BF}" type="presParOf" srcId="{E7E80964-BBC2-4B6F-8195-C8BE99C2B24F}" destId="{8FDDAE65-D3CC-4F10-B899-29AE0DD33E90}" srcOrd="0" destOrd="0" presId="urn:microsoft.com/office/officeart/2008/layout/LinedList"/>
    <dgm:cxn modelId="{E61550D4-E4D0-4E2C-9E85-A7F2D61BF04C}" type="presParOf" srcId="{E7E80964-BBC2-4B6F-8195-C8BE99C2B24F}" destId="{8051C940-BE80-4119-942C-31286D726A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BCA603-BCC3-4588-9AF3-7EEB58DED93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F87B70-4F56-43ED-819B-5EC2581B4578}">
      <dgm:prSet/>
      <dgm:spPr/>
      <dgm:t>
        <a:bodyPr/>
        <a:lstStyle/>
        <a:p>
          <a:r>
            <a:rPr lang="en-US"/>
            <a:t>Purpose: Store details about destinations users can book.</a:t>
          </a:r>
        </a:p>
      </dgm:t>
    </dgm:pt>
    <dgm:pt modelId="{211AC3F6-46E0-46FA-A668-87372F3A7626}" type="parTrans" cxnId="{46B28F99-B2DA-482A-A8E4-0D6490E17DE4}">
      <dgm:prSet/>
      <dgm:spPr/>
      <dgm:t>
        <a:bodyPr/>
        <a:lstStyle/>
        <a:p>
          <a:endParaRPr lang="en-US"/>
        </a:p>
      </dgm:t>
    </dgm:pt>
    <dgm:pt modelId="{6126C709-D7EA-4E7A-B8A3-7F83185A254C}" type="sibTrans" cxnId="{46B28F99-B2DA-482A-A8E4-0D6490E17DE4}">
      <dgm:prSet/>
      <dgm:spPr/>
      <dgm:t>
        <a:bodyPr/>
        <a:lstStyle/>
        <a:p>
          <a:endParaRPr lang="en-US"/>
        </a:p>
      </dgm:t>
    </dgm:pt>
    <dgm:pt modelId="{D60217BA-67E5-4EC1-B22C-9208478E7E11}">
      <dgm:prSet/>
      <dgm:spPr/>
      <dgm:t>
        <a:bodyPr/>
        <a:lstStyle/>
        <a:p>
          <a:r>
            <a:rPr lang="en-US"/>
            <a:t>Key Fields:</a:t>
          </a:r>
        </a:p>
      </dgm:t>
    </dgm:pt>
    <dgm:pt modelId="{8BA8BD44-5447-4FB9-8F70-CB2DC260E436}" type="parTrans" cxnId="{A15582D4-012B-4533-9ED5-9E93B0151245}">
      <dgm:prSet/>
      <dgm:spPr/>
      <dgm:t>
        <a:bodyPr/>
        <a:lstStyle/>
        <a:p>
          <a:endParaRPr lang="en-US"/>
        </a:p>
      </dgm:t>
    </dgm:pt>
    <dgm:pt modelId="{2AEF7910-2693-488F-B0D9-D0FB7A06FD28}" type="sibTrans" cxnId="{A15582D4-012B-4533-9ED5-9E93B0151245}">
      <dgm:prSet/>
      <dgm:spPr/>
      <dgm:t>
        <a:bodyPr/>
        <a:lstStyle/>
        <a:p>
          <a:endParaRPr lang="en-US"/>
        </a:p>
      </dgm:t>
    </dgm:pt>
    <dgm:pt modelId="{73FD3D07-4193-4D77-AE53-50C9A6081FB6}">
      <dgm:prSet/>
      <dgm:spPr/>
      <dgm:t>
        <a:bodyPr/>
        <a:lstStyle/>
        <a:p>
          <a:r>
            <a:rPr lang="en-US"/>
            <a:t>- destination_id: Unique ID for each destination.</a:t>
          </a:r>
        </a:p>
      </dgm:t>
    </dgm:pt>
    <dgm:pt modelId="{BC9D0711-FBB2-4C5E-9984-920EF03ABFF1}" type="parTrans" cxnId="{56265736-285E-486F-B065-5DB2347E1063}">
      <dgm:prSet/>
      <dgm:spPr/>
      <dgm:t>
        <a:bodyPr/>
        <a:lstStyle/>
        <a:p>
          <a:endParaRPr lang="en-US"/>
        </a:p>
      </dgm:t>
    </dgm:pt>
    <dgm:pt modelId="{DC83E7FC-F796-409B-BF5B-B511389AF59F}" type="sibTrans" cxnId="{56265736-285E-486F-B065-5DB2347E1063}">
      <dgm:prSet/>
      <dgm:spPr/>
      <dgm:t>
        <a:bodyPr/>
        <a:lstStyle/>
        <a:p>
          <a:endParaRPr lang="en-US"/>
        </a:p>
      </dgm:t>
    </dgm:pt>
    <dgm:pt modelId="{0D0D69F6-EC00-40FB-8F7C-B8E5089917B6}">
      <dgm:prSet/>
      <dgm:spPr/>
      <dgm:t>
        <a:bodyPr/>
        <a:lstStyle/>
        <a:p>
          <a:r>
            <a:rPr lang="en-US"/>
            <a:t>- name, country, description: Basic info.</a:t>
          </a:r>
        </a:p>
      </dgm:t>
    </dgm:pt>
    <dgm:pt modelId="{49929E51-B521-42C8-9824-C61D0D6ED637}" type="parTrans" cxnId="{E587E405-A384-48B3-8AFA-9598AAE4174B}">
      <dgm:prSet/>
      <dgm:spPr/>
      <dgm:t>
        <a:bodyPr/>
        <a:lstStyle/>
        <a:p>
          <a:endParaRPr lang="en-US"/>
        </a:p>
      </dgm:t>
    </dgm:pt>
    <dgm:pt modelId="{72D6BBEE-D8FA-4079-BCFF-B6612A2A6006}" type="sibTrans" cxnId="{E587E405-A384-48B3-8AFA-9598AAE4174B}">
      <dgm:prSet/>
      <dgm:spPr/>
      <dgm:t>
        <a:bodyPr/>
        <a:lstStyle/>
        <a:p>
          <a:endParaRPr lang="en-US"/>
        </a:p>
      </dgm:t>
    </dgm:pt>
    <dgm:pt modelId="{09ED855F-71BA-49C1-BE83-E628489ABD31}">
      <dgm:prSet/>
      <dgm:spPr/>
      <dgm:t>
        <a:bodyPr/>
        <a:lstStyle/>
        <a:p>
          <a:r>
            <a:rPr lang="en-US"/>
            <a:t>- price_per_night: Pricing information.</a:t>
          </a:r>
        </a:p>
      </dgm:t>
    </dgm:pt>
    <dgm:pt modelId="{DC48D74E-F060-42DA-9810-BE9B0623008B}" type="parTrans" cxnId="{BACC7830-31A7-4F33-BFB3-1BCB920FA717}">
      <dgm:prSet/>
      <dgm:spPr/>
      <dgm:t>
        <a:bodyPr/>
        <a:lstStyle/>
        <a:p>
          <a:endParaRPr lang="en-US"/>
        </a:p>
      </dgm:t>
    </dgm:pt>
    <dgm:pt modelId="{933FAE6B-878C-4FD0-A135-9AB4CAADF217}" type="sibTrans" cxnId="{BACC7830-31A7-4F33-BFB3-1BCB920FA717}">
      <dgm:prSet/>
      <dgm:spPr/>
      <dgm:t>
        <a:bodyPr/>
        <a:lstStyle/>
        <a:p>
          <a:endParaRPr lang="en-US"/>
        </a:p>
      </dgm:t>
    </dgm:pt>
    <dgm:pt modelId="{EFEC8325-0A3D-40A1-88EA-BF8C3374E68C}">
      <dgm:prSet/>
      <dgm:spPr/>
      <dgm:t>
        <a:bodyPr/>
        <a:lstStyle/>
        <a:p>
          <a:r>
            <a:rPr lang="en-US"/>
            <a:t>Example Query: Show all destinations in a particular country.</a:t>
          </a:r>
        </a:p>
      </dgm:t>
    </dgm:pt>
    <dgm:pt modelId="{A58AEDD6-75BB-48F9-845F-66D20716293A}" type="parTrans" cxnId="{889906D2-80F3-4E06-A1AB-27B3DE177472}">
      <dgm:prSet/>
      <dgm:spPr/>
      <dgm:t>
        <a:bodyPr/>
        <a:lstStyle/>
        <a:p>
          <a:endParaRPr lang="en-US"/>
        </a:p>
      </dgm:t>
    </dgm:pt>
    <dgm:pt modelId="{986DE1D5-73DA-462D-8233-525075102224}" type="sibTrans" cxnId="{889906D2-80F3-4E06-A1AB-27B3DE177472}">
      <dgm:prSet/>
      <dgm:spPr/>
      <dgm:t>
        <a:bodyPr/>
        <a:lstStyle/>
        <a:p>
          <a:endParaRPr lang="en-US"/>
        </a:p>
      </dgm:t>
    </dgm:pt>
    <dgm:pt modelId="{2446FEBE-351E-471C-ACB1-8ACBB9DCEA5D}" type="pres">
      <dgm:prSet presAssocID="{D9BCA603-BCC3-4588-9AF3-7EEB58DED932}" presName="linear" presStyleCnt="0">
        <dgm:presLayoutVars>
          <dgm:animLvl val="lvl"/>
          <dgm:resizeHandles val="exact"/>
        </dgm:presLayoutVars>
      </dgm:prSet>
      <dgm:spPr/>
    </dgm:pt>
    <dgm:pt modelId="{C6110D70-E82B-476D-811B-B4E61EC07285}" type="pres">
      <dgm:prSet presAssocID="{EBF87B70-4F56-43ED-819B-5EC2581B457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0FC818D-15EB-4286-ABAA-6F267F391C85}" type="pres">
      <dgm:prSet presAssocID="{6126C709-D7EA-4E7A-B8A3-7F83185A254C}" presName="spacer" presStyleCnt="0"/>
      <dgm:spPr/>
    </dgm:pt>
    <dgm:pt modelId="{A5852E43-1110-4EA6-A646-991D768F0479}" type="pres">
      <dgm:prSet presAssocID="{D60217BA-67E5-4EC1-B22C-9208478E7E1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C63CECF-6704-440F-A834-5F7C6E42C24E}" type="pres">
      <dgm:prSet presAssocID="{2AEF7910-2693-488F-B0D9-D0FB7A06FD28}" presName="spacer" presStyleCnt="0"/>
      <dgm:spPr/>
    </dgm:pt>
    <dgm:pt modelId="{769EDA23-8484-44E6-89D3-60AD0ED015DD}" type="pres">
      <dgm:prSet presAssocID="{73FD3D07-4193-4D77-AE53-50C9A6081FB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2FB6339-5074-452B-BE7B-D01830F9EA47}" type="pres">
      <dgm:prSet presAssocID="{DC83E7FC-F796-409B-BF5B-B511389AF59F}" presName="spacer" presStyleCnt="0"/>
      <dgm:spPr/>
    </dgm:pt>
    <dgm:pt modelId="{29151A9F-94DB-49E8-9F77-203798D7328A}" type="pres">
      <dgm:prSet presAssocID="{0D0D69F6-EC00-40FB-8F7C-B8E5089917B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A3CCF34-4FF8-4072-8670-C1ED40C82205}" type="pres">
      <dgm:prSet presAssocID="{72D6BBEE-D8FA-4079-BCFF-B6612A2A6006}" presName="spacer" presStyleCnt="0"/>
      <dgm:spPr/>
    </dgm:pt>
    <dgm:pt modelId="{B241D1D1-2CF5-4225-8C85-94E3E12AA3C4}" type="pres">
      <dgm:prSet presAssocID="{09ED855F-71BA-49C1-BE83-E628489ABD3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D4B6CBA-5118-41C9-AE1C-F929C5332E55}" type="pres">
      <dgm:prSet presAssocID="{933FAE6B-878C-4FD0-A135-9AB4CAADF217}" presName="spacer" presStyleCnt="0"/>
      <dgm:spPr/>
    </dgm:pt>
    <dgm:pt modelId="{BFB9731D-1841-4145-A456-818DFB749162}" type="pres">
      <dgm:prSet presAssocID="{EFEC8325-0A3D-40A1-88EA-BF8C3374E68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587E405-A384-48B3-8AFA-9598AAE4174B}" srcId="{D9BCA603-BCC3-4588-9AF3-7EEB58DED932}" destId="{0D0D69F6-EC00-40FB-8F7C-B8E5089917B6}" srcOrd="3" destOrd="0" parTransId="{49929E51-B521-42C8-9824-C61D0D6ED637}" sibTransId="{72D6BBEE-D8FA-4079-BCFF-B6612A2A6006}"/>
    <dgm:cxn modelId="{F61FB82A-997F-45AD-B5FA-B92816C68F83}" type="presOf" srcId="{09ED855F-71BA-49C1-BE83-E628489ABD31}" destId="{B241D1D1-2CF5-4225-8C85-94E3E12AA3C4}" srcOrd="0" destOrd="0" presId="urn:microsoft.com/office/officeart/2005/8/layout/vList2"/>
    <dgm:cxn modelId="{BACC7830-31A7-4F33-BFB3-1BCB920FA717}" srcId="{D9BCA603-BCC3-4588-9AF3-7EEB58DED932}" destId="{09ED855F-71BA-49C1-BE83-E628489ABD31}" srcOrd="4" destOrd="0" parTransId="{DC48D74E-F060-42DA-9810-BE9B0623008B}" sibTransId="{933FAE6B-878C-4FD0-A135-9AB4CAADF217}"/>
    <dgm:cxn modelId="{56265736-285E-486F-B065-5DB2347E1063}" srcId="{D9BCA603-BCC3-4588-9AF3-7EEB58DED932}" destId="{73FD3D07-4193-4D77-AE53-50C9A6081FB6}" srcOrd="2" destOrd="0" parTransId="{BC9D0711-FBB2-4C5E-9984-920EF03ABFF1}" sibTransId="{DC83E7FC-F796-409B-BF5B-B511389AF59F}"/>
    <dgm:cxn modelId="{015E9D7E-F510-4B87-88CE-9C987AF5412F}" type="presOf" srcId="{D60217BA-67E5-4EC1-B22C-9208478E7E11}" destId="{A5852E43-1110-4EA6-A646-991D768F0479}" srcOrd="0" destOrd="0" presId="urn:microsoft.com/office/officeart/2005/8/layout/vList2"/>
    <dgm:cxn modelId="{46B28F99-B2DA-482A-A8E4-0D6490E17DE4}" srcId="{D9BCA603-BCC3-4588-9AF3-7EEB58DED932}" destId="{EBF87B70-4F56-43ED-819B-5EC2581B4578}" srcOrd="0" destOrd="0" parTransId="{211AC3F6-46E0-46FA-A668-87372F3A7626}" sibTransId="{6126C709-D7EA-4E7A-B8A3-7F83185A254C}"/>
    <dgm:cxn modelId="{EE20B1B3-E828-460E-A681-DDF007DEB382}" type="presOf" srcId="{EBF87B70-4F56-43ED-819B-5EC2581B4578}" destId="{C6110D70-E82B-476D-811B-B4E61EC07285}" srcOrd="0" destOrd="0" presId="urn:microsoft.com/office/officeart/2005/8/layout/vList2"/>
    <dgm:cxn modelId="{A68639C5-0344-409E-84B7-0A95D3D0A426}" type="presOf" srcId="{73FD3D07-4193-4D77-AE53-50C9A6081FB6}" destId="{769EDA23-8484-44E6-89D3-60AD0ED015DD}" srcOrd="0" destOrd="0" presId="urn:microsoft.com/office/officeart/2005/8/layout/vList2"/>
    <dgm:cxn modelId="{889906D2-80F3-4E06-A1AB-27B3DE177472}" srcId="{D9BCA603-BCC3-4588-9AF3-7EEB58DED932}" destId="{EFEC8325-0A3D-40A1-88EA-BF8C3374E68C}" srcOrd="5" destOrd="0" parTransId="{A58AEDD6-75BB-48F9-845F-66D20716293A}" sibTransId="{986DE1D5-73DA-462D-8233-525075102224}"/>
    <dgm:cxn modelId="{A63D22D4-5D95-4E03-93B4-40C2B21326EB}" type="presOf" srcId="{EFEC8325-0A3D-40A1-88EA-BF8C3374E68C}" destId="{BFB9731D-1841-4145-A456-818DFB749162}" srcOrd="0" destOrd="0" presId="urn:microsoft.com/office/officeart/2005/8/layout/vList2"/>
    <dgm:cxn modelId="{A15582D4-012B-4533-9ED5-9E93B0151245}" srcId="{D9BCA603-BCC3-4588-9AF3-7EEB58DED932}" destId="{D60217BA-67E5-4EC1-B22C-9208478E7E11}" srcOrd="1" destOrd="0" parTransId="{8BA8BD44-5447-4FB9-8F70-CB2DC260E436}" sibTransId="{2AEF7910-2693-488F-B0D9-D0FB7A06FD28}"/>
    <dgm:cxn modelId="{BD1AF2E8-E9BB-48CE-ABF7-57FAB671E03D}" type="presOf" srcId="{D9BCA603-BCC3-4588-9AF3-7EEB58DED932}" destId="{2446FEBE-351E-471C-ACB1-8ACBB9DCEA5D}" srcOrd="0" destOrd="0" presId="urn:microsoft.com/office/officeart/2005/8/layout/vList2"/>
    <dgm:cxn modelId="{DAF4DCFA-237A-40E0-961F-7B7A3BD2E80E}" type="presOf" srcId="{0D0D69F6-EC00-40FB-8F7C-B8E5089917B6}" destId="{29151A9F-94DB-49E8-9F77-203798D7328A}" srcOrd="0" destOrd="0" presId="urn:microsoft.com/office/officeart/2005/8/layout/vList2"/>
    <dgm:cxn modelId="{2BD30AFF-DEB2-4AB2-B97F-9CBA24C3FF57}" type="presParOf" srcId="{2446FEBE-351E-471C-ACB1-8ACBB9DCEA5D}" destId="{C6110D70-E82B-476D-811B-B4E61EC07285}" srcOrd="0" destOrd="0" presId="urn:microsoft.com/office/officeart/2005/8/layout/vList2"/>
    <dgm:cxn modelId="{D3BEAD0C-36B5-40BF-8C48-67BED528946B}" type="presParOf" srcId="{2446FEBE-351E-471C-ACB1-8ACBB9DCEA5D}" destId="{20FC818D-15EB-4286-ABAA-6F267F391C85}" srcOrd="1" destOrd="0" presId="urn:microsoft.com/office/officeart/2005/8/layout/vList2"/>
    <dgm:cxn modelId="{2FF88BB7-A25C-41B6-8076-FB1678ED9E35}" type="presParOf" srcId="{2446FEBE-351E-471C-ACB1-8ACBB9DCEA5D}" destId="{A5852E43-1110-4EA6-A646-991D768F0479}" srcOrd="2" destOrd="0" presId="urn:microsoft.com/office/officeart/2005/8/layout/vList2"/>
    <dgm:cxn modelId="{EC7BB602-364F-41ED-AAA6-8F914259D64B}" type="presParOf" srcId="{2446FEBE-351E-471C-ACB1-8ACBB9DCEA5D}" destId="{DC63CECF-6704-440F-A834-5F7C6E42C24E}" srcOrd="3" destOrd="0" presId="urn:microsoft.com/office/officeart/2005/8/layout/vList2"/>
    <dgm:cxn modelId="{E987ED73-406C-4C30-90D1-651B19671347}" type="presParOf" srcId="{2446FEBE-351E-471C-ACB1-8ACBB9DCEA5D}" destId="{769EDA23-8484-44E6-89D3-60AD0ED015DD}" srcOrd="4" destOrd="0" presId="urn:microsoft.com/office/officeart/2005/8/layout/vList2"/>
    <dgm:cxn modelId="{58D0A627-4FBB-41A0-9328-748F235C8A1B}" type="presParOf" srcId="{2446FEBE-351E-471C-ACB1-8ACBB9DCEA5D}" destId="{D2FB6339-5074-452B-BE7B-D01830F9EA47}" srcOrd="5" destOrd="0" presId="urn:microsoft.com/office/officeart/2005/8/layout/vList2"/>
    <dgm:cxn modelId="{8604F715-24D2-4BD7-BC23-15FBC0D3A954}" type="presParOf" srcId="{2446FEBE-351E-471C-ACB1-8ACBB9DCEA5D}" destId="{29151A9F-94DB-49E8-9F77-203798D7328A}" srcOrd="6" destOrd="0" presId="urn:microsoft.com/office/officeart/2005/8/layout/vList2"/>
    <dgm:cxn modelId="{46144F97-ED6C-4467-8128-38A618273336}" type="presParOf" srcId="{2446FEBE-351E-471C-ACB1-8ACBB9DCEA5D}" destId="{5A3CCF34-4FF8-4072-8670-C1ED40C82205}" srcOrd="7" destOrd="0" presId="urn:microsoft.com/office/officeart/2005/8/layout/vList2"/>
    <dgm:cxn modelId="{2AD9639B-558F-464E-A3F9-807DF2AE893A}" type="presParOf" srcId="{2446FEBE-351E-471C-ACB1-8ACBB9DCEA5D}" destId="{B241D1D1-2CF5-4225-8C85-94E3E12AA3C4}" srcOrd="8" destOrd="0" presId="urn:microsoft.com/office/officeart/2005/8/layout/vList2"/>
    <dgm:cxn modelId="{E5F35C24-8AEF-4F31-AD20-BFCF6EFE002F}" type="presParOf" srcId="{2446FEBE-351E-471C-ACB1-8ACBB9DCEA5D}" destId="{2D4B6CBA-5118-41C9-AE1C-F929C5332E55}" srcOrd="9" destOrd="0" presId="urn:microsoft.com/office/officeart/2005/8/layout/vList2"/>
    <dgm:cxn modelId="{EB7B0F1F-249B-462B-8AEB-53936CF545B3}" type="presParOf" srcId="{2446FEBE-351E-471C-ACB1-8ACBB9DCEA5D}" destId="{BFB9731D-1841-4145-A456-818DFB7491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A313F6-4932-44C8-8EA1-C58B6439BB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FFA05C-78F0-4DD5-B367-9FF7742EB699}">
      <dgm:prSet/>
      <dgm:spPr/>
      <dgm:t>
        <a:bodyPr/>
        <a:lstStyle/>
        <a:p>
          <a:r>
            <a:rPr lang="en-US"/>
            <a:t>Purpose: Manage user bookings for destinations.</a:t>
          </a:r>
        </a:p>
      </dgm:t>
    </dgm:pt>
    <dgm:pt modelId="{B824568A-539D-4D38-A774-EEE81312A9E8}" type="parTrans" cxnId="{FC90B457-2BBB-48B6-B43C-AB8229470847}">
      <dgm:prSet/>
      <dgm:spPr/>
      <dgm:t>
        <a:bodyPr/>
        <a:lstStyle/>
        <a:p>
          <a:endParaRPr lang="en-US"/>
        </a:p>
      </dgm:t>
    </dgm:pt>
    <dgm:pt modelId="{51ED4C6F-EFD1-4D66-8456-43695F3FD2FE}" type="sibTrans" cxnId="{FC90B457-2BBB-48B6-B43C-AB8229470847}">
      <dgm:prSet/>
      <dgm:spPr/>
      <dgm:t>
        <a:bodyPr/>
        <a:lstStyle/>
        <a:p>
          <a:endParaRPr lang="en-US"/>
        </a:p>
      </dgm:t>
    </dgm:pt>
    <dgm:pt modelId="{904796FB-5245-49B9-ABD4-366CF1D5E55B}">
      <dgm:prSet/>
      <dgm:spPr/>
      <dgm:t>
        <a:bodyPr/>
        <a:lstStyle/>
        <a:p>
          <a:r>
            <a:rPr lang="en-US"/>
            <a:t>Key Fields:</a:t>
          </a:r>
        </a:p>
      </dgm:t>
    </dgm:pt>
    <dgm:pt modelId="{EF156B7E-F73E-48EE-AD54-6A7ACAD1168F}" type="parTrans" cxnId="{F639E856-6A05-4FE3-844E-C7FCFFDFA15A}">
      <dgm:prSet/>
      <dgm:spPr/>
      <dgm:t>
        <a:bodyPr/>
        <a:lstStyle/>
        <a:p>
          <a:endParaRPr lang="en-US"/>
        </a:p>
      </dgm:t>
    </dgm:pt>
    <dgm:pt modelId="{FBDDE11C-96DD-47AF-B6B1-B9F576C8AFD0}" type="sibTrans" cxnId="{F639E856-6A05-4FE3-844E-C7FCFFDFA15A}">
      <dgm:prSet/>
      <dgm:spPr/>
      <dgm:t>
        <a:bodyPr/>
        <a:lstStyle/>
        <a:p>
          <a:endParaRPr lang="en-US"/>
        </a:p>
      </dgm:t>
    </dgm:pt>
    <dgm:pt modelId="{E9415BBF-D79F-4E66-ABED-4304F033F74E}">
      <dgm:prSet/>
      <dgm:spPr/>
      <dgm:t>
        <a:bodyPr/>
        <a:lstStyle/>
        <a:p>
          <a:r>
            <a:rPr lang="en-US"/>
            <a:t>- booking_id: Unique ID for each booking.</a:t>
          </a:r>
        </a:p>
      </dgm:t>
    </dgm:pt>
    <dgm:pt modelId="{1AB2D188-D39E-4822-B4B4-8961A59CB626}" type="parTrans" cxnId="{8A69FC63-4014-4188-8589-A68F367D62B4}">
      <dgm:prSet/>
      <dgm:spPr/>
      <dgm:t>
        <a:bodyPr/>
        <a:lstStyle/>
        <a:p>
          <a:endParaRPr lang="en-US"/>
        </a:p>
      </dgm:t>
    </dgm:pt>
    <dgm:pt modelId="{BAFC1962-CEF1-4182-96FC-4E92BF1F505C}" type="sibTrans" cxnId="{8A69FC63-4014-4188-8589-A68F367D62B4}">
      <dgm:prSet/>
      <dgm:spPr/>
      <dgm:t>
        <a:bodyPr/>
        <a:lstStyle/>
        <a:p>
          <a:endParaRPr lang="en-US"/>
        </a:p>
      </dgm:t>
    </dgm:pt>
    <dgm:pt modelId="{169B396A-3794-4623-A1E1-0465BCE8CF5E}">
      <dgm:prSet/>
      <dgm:spPr/>
      <dgm:t>
        <a:bodyPr/>
        <a:lstStyle/>
        <a:p>
          <a:r>
            <a:rPr lang="en-US"/>
            <a:t>- user_id: Links booking to a specific user.</a:t>
          </a:r>
        </a:p>
      </dgm:t>
    </dgm:pt>
    <dgm:pt modelId="{3FBED85E-9C03-4523-BD02-F21E30CA90F0}" type="parTrans" cxnId="{BB80A2F8-227E-43D1-BDFA-74E8149A821E}">
      <dgm:prSet/>
      <dgm:spPr/>
      <dgm:t>
        <a:bodyPr/>
        <a:lstStyle/>
        <a:p>
          <a:endParaRPr lang="en-US"/>
        </a:p>
      </dgm:t>
    </dgm:pt>
    <dgm:pt modelId="{09446204-8B6E-4FD2-95F6-509A38F0686F}" type="sibTrans" cxnId="{BB80A2F8-227E-43D1-BDFA-74E8149A821E}">
      <dgm:prSet/>
      <dgm:spPr/>
      <dgm:t>
        <a:bodyPr/>
        <a:lstStyle/>
        <a:p>
          <a:endParaRPr lang="en-US"/>
        </a:p>
      </dgm:t>
    </dgm:pt>
    <dgm:pt modelId="{00A16710-D368-4CCE-BFA3-20A019EC543B}">
      <dgm:prSet/>
      <dgm:spPr/>
      <dgm:t>
        <a:bodyPr/>
        <a:lstStyle/>
        <a:p>
          <a:r>
            <a:rPr lang="en-US"/>
            <a:t>- destination_id: Links booking to a destination.</a:t>
          </a:r>
        </a:p>
      </dgm:t>
    </dgm:pt>
    <dgm:pt modelId="{D1BAA2E7-611E-4D8E-AD52-01098BD3C2E1}" type="parTrans" cxnId="{E7F3F0BE-E3C6-4DC1-AFB1-C3CB6EF8840E}">
      <dgm:prSet/>
      <dgm:spPr/>
      <dgm:t>
        <a:bodyPr/>
        <a:lstStyle/>
        <a:p>
          <a:endParaRPr lang="en-US"/>
        </a:p>
      </dgm:t>
    </dgm:pt>
    <dgm:pt modelId="{C727ECED-1DDD-48EB-A49B-A0C7461399D3}" type="sibTrans" cxnId="{E7F3F0BE-E3C6-4DC1-AFB1-C3CB6EF8840E}">
      <dgm:prSet/>
      <dgm:spPr/>
      <dgm:t>
        <a:bodyPr/>
        <a:lstStyle/>
        <a:p>
          <a:endParaRPr lang="en-US"/>
        </a:p>
      </dgm:t>
    </dgm:pt>
    <dgm:pt modelId="{1365C2E8-A64B-4C9C-956D-559B3005394C}">
      <dgm:prSet/>
      <dgm:spPr/>
      <dgm:t>
        <a:bodyPr/>
        <a:lstStyle/>
        <a:p>
          <a:r>
            <a:rPr lang="en-US"/>
            <a:t>- booking_status: Tracks status (Pending, Confirmed, Cancelled).</a:t>
          </a:r>
        </a:p>
      </dgm:t>
    </dgm:pt>
    <dgm:pt modelId="{422EC29F-D696-42B0-B115-531C53C5FB31}" type="parTrans" cxnId="{12ABA265-3683-4E81-B5ED-C066E0569E13}">
      <dgm:prSet/>
      <dgm:spPr/>
      <dgm:t>
        <a:bodyPr/>
        <a:lstStyle/>
        <a:p>
          <a:endParaRPr lang="en-US"/>
        </a:p>
      </dgm:t>
    </dgm:pt>
    <dgm:pt modelId="{B4154745-9C3F-47CD-AB56-9782044D1DFA}" type="sibTrans" cxnId="{12ABA265-3683-4E81-B5ED-C066E0569E13}">
      <dgm:prSet/>
      <dgm:spPr/>
      <dgm:t>
        <a:bodyPr/>
        <a:lstStyle/>
        <a:p>
          <a:endParaRPr lang="en-US"/>
        </a:p>
      </dgm:t>
    </dgm:pt>
    <dgm:pt modelId="{E39C8585-8035-4FB0-835D-6150FF53A5BA}">
      <dgm:prSet/>
      <dgm:spPr/>
      <dgm:t>
        <a:bodyPr/>
        <a:lstStyle/>
        <a:p>
          <a:r>
            <a:rPr lang="en-US"/>
            <a:t>Example Query: Show all confirmed bookings for a specific user.</a:t>
          </a:r>
        </a:p>
      </dgm:t>
    </dgm:pt>
    <dgm:pt modelId="{3F28BDD6-3784-4B0B-B81D-EAD1193A6D2B}" type="parTrans" cxnId="{C741B699-1525-48E5-ADD2-4820A3787641}">
      <dgm:prSet/>
      <dgm:spPr/>
      <dgm:t>
        <a:bodyPr/>
        <a:lstStyle/>
        <a:p>
          <a:endParaRPr lang="en-US"/>
        </a:p>
      </dgm:t>
    </dgm:pt>
    <dgm:pt modelId="{44A60835-5E4A-4AA4-B496-E7824A33BEDF}" type="sibTrans" cxnId="{C741B699-1525-48E5-ADD2-4820A3787641}">
      <dgm:prSet/>
      <dgm:spPr/>
      <dgm:t>
        <a:bodyPr/>
        <a:lstStyle/>
        <a:p>
          <a:endParaRPr lang="en-US"/>
        </a:p>
      </dgm:t>
    </dgm:pt>
    <dgm:pt modelId="{2531F412-68CF-475F-AA9B-C5715AB2CABD}" type="pres">
      <dgm:prSet presAssocID="{A4A313F6-4932-44C8-8EA1-C58B6439BBA7}" presName="linear" presStyleCnt="0">
        <dgm:presLayoutVars>
          <dgm:animLvl val="lvl"/>
          <dgm:resizeHandles val="exact"/>
        </dgm:presLayoutVars>
      </dgm:prSet>
      <dgm:spPr/>
    </dgm:pt>
    <dgm:pt modelId="{AD61035A-3B71-40AA-91B7-02C729A28651}" type="pres">
      <dgm:prSet presAssocID="{54FFA05C-78F0-4DD5-B367-9FF7742EB69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507E1AE-DDB1-408A-B7D4-AE4B7C1FBF77}" type="pres">
      <dgm:prSet presAssocID="{51ED4C6F-EFD1-4D66-8456-43695F3FD2FE}" presName="spacer" presStyleCnt="0"/>
      <dgm:spPr/>
    </dgm:pt>
    <dgm:pt modelId="{C3C8D6D7-28F7-4E13-B9F7-ECA9EECBCA68}" type="pres">
      <dgm:prSet presAssocID="{904796FB-5245-49B9-ABD4-366CF1D5E55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C2D8732-B8BC-45EA-9C62-0127C458B330}" type="pres">
      <dgm:prSet presAssocID="{FBDDE11C-96DD-47AF-B6B1-B9F576C8AFD0}" presName="spacer" presStyleCnt="0"/>
      <dgm:spPr/>
    </dgm:pt>
    <dgm:pt modelId="{EB165E4F-48C6-4A92-85B7-6F8E30F8ABF7}" type="pres">
      <dgm:prSet presAssocID="{E9415BBF-D79F-4E66-ABED-4304F033F74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F339999-F70C-422E-AC93-87C2077702C8}" type="pres">
      <dgm:prSet presAssocID="{BAFC1962-CEF1-4182-96FC-4E92BF1F505C}" presName="spacer" presStyleCnt="0"/>
      <dgm:spPr/>
    </dgm:pt>
    <dgm:pt modelId="{E4973B45-B7EC-42C3-92B7-601EE2ACFF7E}" type="pres">
      <dgm:prSet presAssocID="{169B396A-3794-4623-A1E1-0465BCE8CF5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4A99CB7-56BA-425C-A702-2B27C960B917}" type="pres">
      <dgm:prSet presAssocID="{09446204-8B6E-4FD2-95F6-509A38F0686F}" presName="spacer" presStyleCnt="0"/>
      <dgm:spPr/>
    </dgm:pt>
    <dgm:pt modelId="{F5B38E8E-0E9B-4582-A971-33AD2C765E9D}" type="pres">
      <dgm:prSet presAssocID="{00A16710-D368-4CCE-BFA3-20A019EC543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FDB6FAB-A2B6-4D62-BAAB-12BCC1816DF2}" type="pres">
      <dgm:prSet presAssocID="{C727ECED-1DDD-48EB-A49B-A0C7461399D3}" presName="spacer" presStyleCnt="0"/>
      <dgm:spPr/>
    </dgm:pt>
    <dgm:pt modelId="{A7A4F152-CA73-4794-B81A-13ABA36E53DE}" type="pres">
      <dgm:prSet presAssocID="{1365C2E8-A64B-4C9C-956D-559B3005394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3F1CFD2-5862-4826-B5C6-6B06863C5C0B}" type="pres">
      <dgm:prSet presAssocID="{B4154745-9C3F-47CD-AB56-9782044D1DFA}" presName="spacer" presStyleCnt="0"/>
      <dgm:spPr/>
    </dgm:pt>
    <dgm:pt modelId="{20ADA4DC-D1ED-469D-AD19-31BADA4DE205}" type="pres">
      <dgm:prSet presAssocID="{E39C8585-8035-4FB0-835D-6150FF53A5B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A69FC63-4014-4188-8589-A68F367D62B4}" srcId="{A4A313F6-4932-44C8-8EA1-C58B6439BBA7}" destId="{E9415BBF-D79F-4E66-ABED-4304F033F74E}" srcOrd="2" destOrd="0" parTransId="{1AB2D188-D39E-4822-B4B4-8961A59CB626}" sibTransId="{BAFC1962-CEF1-4182-96FC-4E92BF1F505C}"/>
    <dgm:cxn modelId="{12ABA265-3683-4E81-B5ED-C066E0569E13}" srcId="{A4A313F6-4932-44C8-8EA1-C58B6439BBA7}" destId="{1365C2E8-A64B-4C9C-956D-559B3005394C}" srcOrd="5" destOrd="0" parTransId="{422EC29F-D696-42B0-B115-531C53C5FB31}" sibTransId="{B4154745-9C3F-47CD-AB56-9782044D1DFA}"/>
    <dgm:cxn modelId="{671B1C50-7065-4DC1-B005-4B2B6A094E80}" type="presOf" srcId="{A4A313F6-4932-44C8-8EA1-C58B6439BBA7}" destId="{2531F412-68CF-475F-AA9B-C5715AB2CABD}" srcOrd="0" destOrd="0" presId="urn:microsoft.com/office/officeart/2005/8/layout/vList2"/>
    <dgm:cxn modelId="{CEAB6275-6BCE-499E-BC29-CFAB32901C31}" type="presOf" srcId="{1365C2E8-A64B-4C9C-956D-559B3005394C}" destId="{A7A4F152-CA73-4794-B81A-13ABA36E53DE}" srcOrd="0" destOrd="0" presId="urn:microsoft.com/office/officeart/2005/8/layout/vList2"/>
    <dgm:cxn modelId="{F639E856-6A05-4FE3-844E-C7FCFFDFA15A}" srcId="{A4A313F6-4932-44C8-8EA1-C58B6439BBA7}" destId="{904796FB-5245-49B9-ABD4-366CF1D5E55B}" srcOrd="1" destOrd="0" parTransId="{EF156B7E-F73E-48EE-AD54-6A7ACAD1168F}" sibTransId="{FBDDE11C-96DD-47AF-B6B1-B9F576C8AFD0}"/>
    <dgm:cxn modelId="{FC90B457-2BBB-48B6-B43C-AB8229470847}" srcId="{A4A313F6-4932-44C8-8EA1-C58B6439BBA7}" destId="{54FFA05C-78F0-4DD5-B367-9FF7742EB699}" srcOrd="0" destOrd="0" parTransId="{B824568A-539D-4D38-A774-EEE81312A9E8}" sibTransId="{51ED4C6F-EFD1-4D66-8456-43695F3FD2FE}"/>
    <dgm:cxn modelId="{F286D378-16C5-4325-8201-A29D07641327}" type="presOf" srcId="{54FFA05C-78F0-4DD5-B367-9FF7742EB699}" destId="{AD61035A-3B71-40AA-91B7-02C729A28651}" srcOrd="0" destOrd="0" presId="urn:microsoft.com/office/officeart/2005/8/layout/vList2"/>
    <dgm:cxn modelId="{7F94DD58-D783-4077-B73F-84CE11771DD7}" type="presOf" srcId="{E39C8585-8035-4FB0-835D-6150FF53A5BA}" destId="{20ADA4DC-D1ED-469D-AD19-31BADA4DE205}" srcOrd="0" destOrd="0" presId="urn:microsoft.com/office/officeart/2005/8/layout/vList2"/>
    <dgm:cxn modelId="{1F112A7A-8AAC-4D9F-88E9-D7456F2EDC59}" type="presOf" srcId="{169B396A-3794-4623-A1E1-0465BCE8CF5E}" destId="{E4973B45-B7EC-42C3-92B7-601EE2ACFF7E}" srcOrd="0" destOrd="0" presId="urn:microsoft.com/office/officeart/2005/8/layout/vList2"/>
    <dgm:cxn modelId="{145D4192-F7C4-4808-9960-BE3DCCC43F70}" type="presOf" srcId="{904796FB-5245-49B9-ABD4-366CF1D5E55B}" destId="{C3C8D6D7-28F7-4E13-B9F7-ECA9EECBCA68}" srcOrd="0" destOrd="0" presId="urn:microsoft.com/office/officeart/2005/8/layout/vList2"/>
    <dgm:cxn modelId="{C741B699-1525-48E5-ADD2-4820A3787641}" srcId="{A4A313F6-4932-44C8-8EA1-C58B6439BBA7}" destId="{E39C8585-8035-4FB0-835D-6150FF53A5BA}" srcOrd="6" destOrd="0" parTransId="{3F28BDD6-3784-4B0B-B81D-EAD1193A6D2B}" sibTransId="{44A60835-5E4A-4AA4-B496-E7824A33BEDF}"/>
    <dgm:cxn modelId="{09FF2DA6-F848-4D14-8494-7EEFEC618553}" type="presOf" srcId="{00A16710-D368-4CCE-BFA3-20A019EC543B}" destId="{F5B38E8E-0E9B-4582-A971-33AD2C765E9D}" srcOrd="0" destOrd="0" presId="urn:microsoft.com/office/officeart/2005/8/layout/vList2"/>
    <dgm:cxn modelId="{E7F3F0BE-E3C6-4DC1-AFB1-C3CB6EF8840E}" srcId="{A4A313F6-4932-44C8-8EA1-C58B6439BBA7}" destId="{00A16710-D368-4CCE-BFA3-20A019EC543B}" srcOrd="4" destOrd="0" parTransId="{D1BAA2E7-611E-4D8E-AD52-01098BD3C2E1}" sibTransId="{C727ECED-1DDD-48EB-A49B-A0C7461399D3}"/>
    <dgm:cxn modelId="{81E41CE6-F591-4FEB-AA98-89D6070D04AC}" type="presOf" srcId="{E9415BBF-D79F-4E66-ABED-4304F033F74E}" destId="{EB165E4F-48C6-4A92-85B7-6F8E30F8ABF7}" srcOrd="0" destOrd="0" presId="urn:microsoft.com/office/officeart/2005/8/layout/vList2"/>
    <dgm:cxn modelId="{BB80A2F8-227E-43D1-BDFA-74E8149A821E}" srcId="{A4A313F6-4932-44C8-8EA1-C58B6439BBA7}" destId="{169B396A-3794-4623-A1E1-0465BCE8CF5E}" srcOrd="3" destOrd="0" parTransId="{3FBED85E-9C03-4523-BD02-F21E30CA90F0}" sibTransId="{09446204-8B6E-4FD2-95F6-509A38F0686F}"/>
    <dgm:cxn modelId="{A1646435-BBE3-47A4-B651-6ADF291F7A10}" type="presParOf" srcId="{2531F412-68CF-475F-AA9B-C5715AB2CABD}" destId="{AD61035A-3B71-40AA-91B7-02C729A28651}" srcOrd="0" destOrd="0" presId="urn:microsoft.com/office/officeart/2005/8/layout/vList2"/>
    <dgm:cxn modelId="{DCAD5258-42C0-449B-9B94-F3472E51218C}" type="presParOf" srcId="{2531F412-68CF-475F-AA9B-C5715AB2CABD}" destId="{5507E1AE-DDB1-408A-B7D4-AE4B7C1FBF77}" srcOrd="1" destOrd="0" presId="urn:microsoft.com/office/officeart/2005/8/layout/vList2"/>
    <dgm:cxn modelId="{9CA4DD73-80E5-4C86-A01C-EED9E6617800}" type="presParOf" srcId="{2531F412-68CF-475F-AA9B-C5715AB2CABD}" destId="{C3C8D6D7-28F7-4E13-B9F7-ECA9EECBCA68}" srcOrd="2" destOrd="0" presId="urn:microsoft.com/office/officeart/2005/8/layout/vList2"/>
    <dgm:cxn modelId="{6447612A-6688-4228-A61A-8AC8C92E1899}" type="presParOf" srcId="{2531F412-68CF-475F-AA9B-C5715AB2CABD}" destId="{EC2D8732-B8BC-45EA-9C62-0127C458B330}" srcOrd="3" destOrd="0" presId="urn:microsoft.com/office/officeart/2005/8/layout/vList2"/>
    <dgm:cxn modelId="{FA5DB78E-CA68-4A46-9EF7-DAFB29825B00}" type="presParOf" srcId="{2531F412-68CF-475F-AA9B-C5715AB2CABD}" destId="{EB165E4F-48C6-4A92-85B7-6F8E30F8ABF7}" srcOrd="4" destOrd="0" presId="urn:microsoft.com/office/officeart/2005/8/layout/vList2"/>
    <dgm:cxn modelId="{AED3C7D3-B024-4D94-9449-5D2010625210}" type="presParOf" srcId="{2531F412-68CF-475F-AA9B-C5715AB2CABD}" destId="{8F339999-F70C-422E-AC93-87C2077702C8}" srcOrd="5" destOrd="0" presId="urn:microsoft.com/office/officeart/2005/8/layout/vList2"/>
    <dgm:cxn modelId="{ABA81584-84B8-430F-A6CC-3D2DC67B0041}" type="presParOf" srcId="{2531F412-68CF-475F-AA9B-C5715AB2CABD}" destId="{E4973B45-B7EC-42C3-92B7-601EE2ACFF7E}" srcOrd="6" destOrd="0" presId="urn:microsoft.com/office/officeart/2005/8/layout/vList2"/>
    <dgm:cxn modelId="{DA21F715-194A-434B-A3CF-96B15F25C5E0}" type="presParOf" srcId="{2531F412-68CF-475F-AA9B-C5715AB2CABD}" destId="{34A99CB7-56BA-425C-A702-2B27C960B917}" srcOrd="7" destOrd="0" presId="urn:microsoft.com/office/officeart/2005/8/layout/vList2"/>
    <dgm:cxn modelId="{E5057DEB-7041-4C81-ABE2-4DCC71E49E55}" type="presParOf" srcId="{2531F412-68CF-475F-AA9B-C5715AB2CABD}" destId="{F5B38E8E-0E9B-4582-A971-33AD2C765E9D}" srcOrd="8" destOrd="0" presId="urn:microsoft.com/office/officeart/2005/8/layout/vList2"/>
    <dgm:cxn modelId="{27C7B5A4-AF6B-45DC-B652-1952FD6984E2}" type="presParOf" srcId="{2531F412-68CF-475F-AA9B-C5715AB2CABD}" destId="{6FDB6FAB-A2B6-4D62-BAAB-12BCC1816DF2}" srcOrd="9" destOrd="0" presId="urn:microsoft.com/office/officeart/2005/8/layout/vList2"/>
    <dgm:cxn modelId="{86F84C7F-4E16-4F89-861E-198892676559}" type="presParOf" srcId="{2531F412-68CF-475F-AA9B-C5715AB2CABD}" destId="{A7A4F152-CA73-4794-B81A-13ABA36E53DE}" srcOrd="10" destOrd="0" presId="urn:microsoft.com/office/officeart/2005/8/layout/vList2"/>
    <dgm:cxn modelId="{0CC27079-1573-4C80-AF4E-FEA4175EB4A0}" type="presParOf" srcId="{2531F412-68CF-475F-AA9B-C5715AB2CABD}" destId="{83F1CFD2-5862-4826-B5C6-6B06863C5C0B}" srcOrd="11" destOrd="0" presId="urn:microsoft.com/office/officeart/2005/8/layout/vList2"/>
    <dgm:cxn modelId="{98506908-B6F8-46D9-AE5B-4270F1DA952F}" type="presParOf" srcId="{2531F412-68CF-475F-AA9B-C5715AB2CABD}" destId="{20ADA4DC-D1ED-469D-AD19-31BADA4DE20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A8BCAC-89FC-46A5-BE9B-8542B04A25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6CE947F-8221-4756-806E-759CCF1B724C}">
      <dgm:prSet/>
      <dgm:spPr/>
      <dgm:t>
        <a:bodyPr/>
        <a:lstStyle/>
        <a:p>
          <a:r>
            <a:rPr lang="en-US"/>
            <a:t>Purpose: Allow users to review destinations.</a:t>
          </a:r>
        </a:p>
      </dgm:t>
    </dgm:pt>
    <dgm:pt modelId="{3BAF8744-FC70-4C44-9FA6-1B7DE2F79326}" type="parTrans" cxnId="{926292C5-332C-45FB-AEC2-3EA0F1C4DCB1}">
      <dgm:prSet/>
      <dgm:spPr/>
      <dgm:t>
        <a:bodyPr/>
        <a:lstStyle/>
        <a:p>
          <a:endParaRPr lang="en-US"/>
        </a:p>
      </dgm:t>
    </dgm:pt>
    <dgm:pt modelId="{C59CC7E9-C99E-4C23-89E3-510CC0964A6B}" type="sibTrans" cxnId="{926292C5-332C-45FB-AEC2-3EA0F1C4DCB1}">
      <dgm:prSet/>
      <dgm:spPr/>
      <dgm:t>
        <a:bodyPr/>
        <a:lstStyle/>
        <a:p>
          <a:endParaRPr lang="en-US"/>
        </a:p>
      </dgm:t>
    </dgm:pt>
    <dgm:pt modelId="{1ECF88E2-6E60-4BA5-ADAC-F0B6AB2FBBBB}">
      <dgm:prSet/>
      <dgm:spPr/>
      <dgm:t>
        <a:bodyPr/>
        <a:lstStyle/>
        <a:p>
          <a:r>
            <a:rPr lang="en-US"/>
            <a:t>Key Fields:</a:t>
          </a:r>
        </a:p>
      </dgm:t>
    </dgm:pt>
    <dgm:pt modelId="{47506AB6-C7E0-44F7-A6D0-2591845BF57D}" type="parTrans" cxnId="{0ECB0163-746E-43F1-AF9F-1B523ED61161}">
      <dgm:prSet/>
      <dgm:spPr/>
      <dgm:t>
        <a:bodyPr/>
        <a:lstStyle/>
        <a:p>
          <a:endParaRPr lang="en-US"/>
        </a:p>
      </dgm:t>
    </dgm:pt>
    <dgm:pt modelId="{8C63C412-273A-4A36-B0EB-940ED409E120}" type="sibTrans" cxnId="{0ECB0163-746E-43F1-AF9F-1B523ED61161}">
      <dgm:prSet/>
      <dgm:spPr/>
      <dgm:t>
        <a:bodyPr/>
        <a:lstStyle/>
        <a:p>
          <a:endParaRPr lang="en-US"/>
        </a:p>
      </dgm:t>
    </dgm:pt>
    <dgm:pt modelId="{D8E692A0-2C7F-457D-BC23-C05EFF413F4E}">
      <dgm:prSet/>
      <dgm:spPr/>
      <dgm:t>
        <a:bodyPr/>
        <a:lstStyle/>
        <a:p>
          <a:r>
            <a:rPr lang="en-US"/>
            <a:t>- review_id: Unique ID for each review.</a:t>
          </a:r>
        </a:p>
      </dgm:t>
    </dgm:pt>
    <dgm:pt modelId="{6CF0FE99-EC7E-4FC6-A611-373BF654D2FE}" type="parTrans" cxnId="{DF1F3C1D-FA4C-4006-A9C3-07A792630F45}">
      <dgm:prSet/>
      <dgm:spPr/>
      <dgm:t>
        <a:bodyPr/>
        <a:lstStyle/>
        <a:p>
          <a:endParaRPr lang="en-US"/>
        </a:p>
      </dgm:t>
    </dgm:pt>
    <dgm:pt modelId="{7407C5C4-2603-47E6-8B41-6C42488BB2B0}" type="sibTrans" cxnId="{DF1F3C1D-FA4C-4006-A9C3-07A792630F45}">
      <dgm:prSet/>
      <dgm:spPr/>
      <dgm:t>
        <a:bodyPr/>
        <a:lstStyle/>
        <a:p>
          <a:endParaRPr lang="en-US"/>
        </a:p>
      </dgm:t>
    </dgm:pt>
    <dgm:pt modelId="{3374491D-1B2D-48D3-B34E-73D66645D235}">
      <dgm:prSet/>
      <dgm:spPr/>
      <dgm:t>
        <a:bodyPr/>
        <a:lstStyle/>
        <a:p>
          <a:r>
            <a:rPr lang="en-US"/>
            <a:t>- user_id, destination_id: Links review to user and destination.</a:t>
          </a:r>
        </a:p>
      </dgm:t>
    </dgm:pt>
    <dgm:pt modelId="{8B9A2EF2-2AFF-4378-82B3-BBA973DBB062}" type="parTrans" cxnId="{0D8E415D-6E4C-4BC9-ADBC-1086FE367C37}">
      <dgm:prSet/>
      <dgm:spPr/>
      <dgm:t>
        <a:bodyPr/>
        <a:lstStyle/>
        <a:p>
          <a:endParaRPr lang="en-US"/>
        </a:p>
      </dgm:t>
    </dgm:pt>
    <dgm:pt modelId="{69DC8B29-B7CB-489F-93A2-3102AA4073B3}" type="sibTrans" cxnId="{0D8E415D-6E4C-4BC9-ADBC-1086FE367C37}">
      <dgm:prSet/>
      <dgm:spPr/>
      <dgm:t>
        <a:bodyPr/>
        <a:lstStyle/>
        <a:p>
          <a:endParaRPr lang="en-US"/>
        </a:p>
      </dgm:t>
    </dgm:pt>
    <dgm:pt modelId="{95D97D08-EFE2-4390-BBF4-EA4575A95003}">
      <dgm:prSet/>
      <dgm:spPr/>
      <dgm:t>
        <a:bodyPr/>
        <a:lstStyle/>
        <a:p>
          <a:r>
            <a:rPr lang="en-US"/>
            <a:t>- rating, comment: User feedback and rating (1-5).</a:t>
          </a:r>
        </a:p>
      </dgm:t>
    </dgm:pt>
    <dgm:pt modelId="{0812357D-E676-469B-88E8-3BD77B5ABF40}" type="parTrans" cxnId="{985D426F-2AF7-4FD0-A83C-5A920AC45EB1}">
      <dgm:prSet/>
      <dgm:spPr/>
      <dgm:t>
        <a:bodyPr/>
        <a:lstStyle/>
        <a:p>
          <a:endParaRPr lang="en-US"/>
        </a:p>
      </dgm:t>
    </dgm:pt>
    <dgm:pt modelId="{CA5C4E3C-5098-4A0D-8127-2BF9823704B9}" type="sibTrans" cxnId="{985D426F-2AF7-4FD0-A83C-5A920AC45EB1}">
      <dgm:prSet/>
      <dgm:spPr/>
      <dgm:t>
        <a:bodyPr/>
        <a:lstStyle/>
        <a:p>
          <a:endParaRPr lang="en-US"/>
        </a:p>
      </dgm:t>
    </dgm:pt>
    <dgm:pt modelId="{E34B8799-86C9-445F-9039-9C4CC76E29AB}">
      <dgm:prSet/>
      <dgm:spPr/>
      <dgm:t>
        <a:bodyPr/>
        <a:lstStyle/>
        <a:p>
          <a:r>
            <a:rPr lang="en-US"/>
            <a:t>Example Query: List all reviews for a specific destination.</a:t>
          </a:r>
        </a:p>
      </dgm:t>
    </dgm:pt>
    <dgm:pt modelId="{F83A8C8E-9704-4397-9B04-DA282B06B02C}" type="parTrans" cxnId="{6E73CCCF-7A1F-459E-8C67-854E0D0DFC3C}">
      <dgm:prSet/>
      <dgm:spPr/>
      <dgm:t>
        <a:bodyPr/>
        <a:lstStyle/>
        <a:p>
          <a:endParaRPr lang="en-US"/>
        </a:p>
      </dgm:t>
    </dgm:pt>
    <dgm:pt modelId="{8E66AEF7-B69A-4923-A9D9-4030BA58B70B}" type="sibTrans" cxnId="{6E73CCCF-7A1F-459E-8C67-854E0D0DFC3C}">
      <dgm:prSet/>
      <dgm:spPr/>
      <dgm:t>
        <a:bodyPr/>
        <a:lstStyle/>
        <a:p>
          <a:endParaRPr lang="en-US"/>
        </a:p>
      </dgm:t>
    </dgm:pt>
    <dgm:pt modelId="{9CE1923C-27DF-4246-9646-14AA0EFD4A76}" type="pres">
      <dgm:prSet presAssocID="{56A8BCAC-89FC-46A5-BE9B-8542B04A25F0}" presName="root" presStyleCnt="0">
        <dgm:presLayoutVars>
          <dgm:dir/>
          <dgm:resizeHandles val="exact"/>
        </dgm:presLayoutVars>
      </dgm:prSet>
      <dgm:spPr/>
    </dgm:pt>
    <dgm:pt modelId="{A7357C98-15FC-4F7C-A1D9-E528CD082D04}" type="pres">
      <dgm:prSet presAssocID="{56A8BCAC-89FC-46A5-BE9B-8542B04A25F0}" presName="container" presStyleCnt="0">
        <dgm:presLayoutVars>
          <dgm:dir/>
          <dgm:resizeHandles val="exact"/>
        </dgm:presLayoutVars>
      </dgm:prSet>
      <dgm:spPr/>
    </dgm:pt>
    <dgm:pt modelId="{E7D62A33-5EB2-4044-B263-2DA319EDCAFF}" type="pres">
      <dgm:prSet presAssocID="{A6CE947F-8221-4756-806E-759CCF1B724C}" presName="compNode" presStyleCnt="0"/>
      <dgm:spPr/>
    </dgm:pt>
    <dgm:pt modelId="{0448862E-8527-4112-8B2A-8A94D44D5654}" type="pres">
      <dgm:prSet presAssocID="{A6CE947F-8221-4756-806E-759CCF1B724C}" presName="iconBgRect" presStyleLbl="bgShp" presStyleIdx="0" presStyleCnt="6"/>
      <dgm:spPr/>
    </dgm:pt>
    <dgm:pt modelId="{41DC2897-161B-4F06-B789-1F547F28D584}" type="pres">
      <dgm:prSet presAssocID="{A6CE947F-8221-4756-806E-759CCF1B72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CE5CB0E9-4A9A-43CD-A154-B1018433D49F}" type="pres">
      <dgm:prSet presAssocID="{A6CE947F-8221-4756-806E-759CCF1B724C}" presName="spaceRect" presStyleCnt="0"/>
      <dgm:spPr/>
    </dgm:pt>
    <dgm:pt modelId="{DED9512E-B2F0-4A4B-AED7-869BEBD81B13}" type="pres">
      <dgm:prSet presAssocID="{A6CE947F-8221-4756-806E-759CCF1B724C}" presName="textRect" presStyleLbl="revTx" presStyleIdx="0" presStyleCnt="6">
        <dgm:presLayoutVars>
          <dgm:chMax val="1"/>
          <dgm:chPref val="1"/>
        </dgm:presLayoutVars>
      </dgm:prSet>
      <dgm:spPr/>
    </dgm:pt>
    <dgm:pt modelId="{F77B6200-637A-41B6-9EB6-45090C20DC36}" type="pres">
      <dgm:prSet presAssocID="{C59CC7E9-C99E-4C23-89E3-510CC0964A6B}" presName="sibTrans" presStyleLbl="sibTrans2D1" presStyleIdx="0" presStyleCnt="0"/>
      <dgm:spPr/>
    </dgm:pt>
    <dgm:pt modelId="{FE8F28A7-3815-4B8C-B740-10C24258E87F}" type="pres">
      <dgm:prSet presAssocID="{1ECF88E2-6E60-4BA5-ADAC-F0B6AB2FBBBB}" presName="compNode" presStyleCnt="0"/>
      <dgm:spPr/>
    </dgm:pt>
    <dgm:pt modelId="{1FF289BA-DE0D-4B60-A815-82E2ED9ECC42}" type="pres">
      <dgm:prSet presAssocID="{1ECF88E2-6E60-4BA5-ADAC-F0B6AB2FBBBB}" presName="iconBgRect" presStyleLbl="bgShp" presStyleIdx="1" presStyleCnt="6"/>
      <dgm:spPr/>
    </dgm:pt>
    <dgm:pt modelId="{6D793804-87E8-496B-A8E3-E8D96D4847EC}" type="pres">
      <dgm:prSet presAssocID="{1ECF88E2-6E60-4BA5-ADAC-F0B6AB2FBBB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43C783E-DBE7-474F-B800-C770117F32AA}" type="pres">
      <dgm:prSet presAssocID="{1ECF88E2-6E60-4BA5-ADAC-F0B6AB2FBBBB}" presName="spaceRect" presStyleCnt="0"/>
      <dgm:spPr/>
    </dgm:pt>
    <dgm:pt modelId="{4BC09595-9E3B-46BD-AA76-7C44B07C0A7F}" type="pres">
      <dgm:prSet presAssocID="{1ECF88E2-6E60-4BA5-ADAC-F0B6AB2FBBBB}" presName="textRect" presStyleLbl="revTx" presStyleIdx="1" presStyleCnt="6">
        <dgm:presLayoutVars>
          <dgm:chMax val="1"/>
          <dgm:chPref val="1"/>
        </dgm:presLayoutVars>
      </dgm:prSet>
      <dgm:spPr/>
    </dgm:pt>
    <dgm:pt modelId="{9EB39ABD-6262-43E4-AF5B-18FAD4DEFAC9}" type="pres">
      <dgm:prSet presAssocID="{8C63C412-273A-4A36-B0EB-940ED409E120}" presName="sibTrans" presStyleLbl="sibTrans2D1" presStyleIdx="0" presStyleCnt="0"/>
      <dgm:spPr/>
    </dgm:pt>
    <dgm:pt modelId="{CF723486-7207-41DE-8C70-A35920F01D8F}" type="pres">
      <dgm:prSet presAssocID="{D8E692A0-2C7F-457D-BC23-C05EFF413F4E}" presName="compNode" presStyleCnt="0"/>
      <dgm:spPr/>
    </dgm:pt>
    <dgm:pt modelId="{953F000A-6C74-4A13-85C7-62878C39B252}" type="pres">
      <dgm:prSet presAssocID="{D8E692A0-2C7F-457D-BC23-C05EFF413F4E}" presName="iconBgRect" presStyleLbl="bgShp" presStyleIdx="2" presStyleCnt="6"/>
      <dgm:spPr/>
    </dgm:pt>
    <dgm:pt modelId="{B9CCE0B5-F013-4D19-B389-4565CA54A709}" type="pres">
      <dgm:prSet presAssocID="{D8E692A0-2C7F-457D-BC23-C05EFF413F4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1E42FB9-1948-4D46-8F3A-DDFBC30E2A86}" type="pres">
      <dgm:prSet presAssocID="{D8E692A0-2C7F-457D-BC23-C05EFF413F4E}" presName="spaceRect" presStyleCnt="0"/>
      <dgm:spPr/>
    </dgm:pt>
    <dgm:pt modelId="{05216A8A-0578-42A6-96D7-19A2D030B782}" type="pres">
      <dgm:prSet presAssocID="{D8E692A0-2C7F-457D-BC23-C05EFF413F4E}" presName="textRect" presStyleLbl="revTx" presStyleIdx="2" presStyleCnt="6">
        <dgm:presLayoutVars>
          <dgm:chMax val="1"/>
          <dgm:chPref val="1"/>
        </dgm:presLayoutVars>
      </dgm:prSet>
      <dgm:spPr/>
    </dgm:pt>
    <dgm:pt modelId="{0004FA42-0A98-4F80-B1A7-FE685F758D30}" type="pres">
      <dgm:prSet presAssocID="{7407C5C4-2603-47E6-8B41-6C42488BB2B0}" presName="sibTrans" presStyleLbl="sibTrans2D1" presStyleIdx="0" presStyleCnt="0"/>
      <dgm:spPr/>
    </dgm:pt>
    <dgm:pt modelId="{ED215824-2805-40BD-B245-9AD3481861A5}" type="pres">
      <dgm:prSet presAssocID="{3374491D-1B2D-48D3-B34E-73D66645D235}" presName="compNode" presStyleCnt="0"/>
      <dgm:spPr/>
    </dgm:pt>
    <dgm:pt modelId="{0EA8CE3C-E096-4AA7-B60A-A832B3D02F02}" type="pres">
      <dgm:prSet presAssocID="{3374491D-1B2D-48D3-B34E-73D66645D235}" presName="iconBgRect" presStyleLbl="bgShp" presStyleIdx="3" presStyleCnt="6"/>
      <dgm:spPr/>
    </dgm:pt>
    <dgm:pt modelId="{5E0F165C-02A7-4CB5-9389-150E4A5F0E81}" type="pres">
      <dgm:prSet presAssocID="{3374491D-1B2D-48D3-B34E-73D66645D23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E4C54472-F4EF-4C65-BD40-A6E29705C23F}" type="pres">
      <dgm:prSet presAssocID="{3374491D-1B2D-48D3-B34E-73D66645D235}" presName="spaceRect" presStyleCnt="0"/>
      <dgm:spPr/>
    </dgm:pt>
    <dgm:pt modelId="{E896F905-9528-4EB1-8864-790427031683}" type="pres">
      <dgm:prSet presAssocID="{3374491D-1B2D-48D3-B34E-73D66645D235}" presName="textRect" presStyleLbl="revTx" presStyleIdx="3" presStyleCnt="6">
        <dgm:presLayoutVars>
          <dgm:chMax val="1"/>
          <dgm:chPref val="1"/>
        </dgm:presLayoutVars>
      </dgm:prSet>
      <dgm:spPr/>
    </dgm:pt>
    <dgm:pt modelId="{88A97935-2B35-49EF-9EDD-F17441B1DD3C}" type="pres">
      <dgm:prSet presAssocID="{69DC8B29-B7CB-489F-93A2-3102AA4073B3}" presName="sibTrans" presStyleLbl="sibTrans2D1" presStyleIdx="0" presStyleCnt="0"/>
      <dgm:spPr/>
    </dgm:pt>
    <dgm:pt modelId="{232DD62A-007B-4058-A6D2-1F53CB18B3FA}" type="pres">
      <dgm:prSet presAssocID="{95D97D08-EFE2-4390-BBF4-EA4575A95003}" presName="compNode" presStyleCnt="0"/>
      <dgm:spPr/>
    </dgm:pt>
    <dgm:pt modelId="{68C68675-18FE-426C-B76C-D7E46C16FFF9}" type="pres">
      <dgm:prSet presAssocID="{95D97D08-EFE2-4390-BBF4-EA4575A95003}" presName="iconBgRect" presStyleLbl="bgShp" presStyleIdx="4" presStyleCnt="6"/>
      <dgm:spPr/>
    </dgm:pt>
    <dgm:pt modelId="{F24BE32A-BC6D-4337-9A1C-26DC88BB7632}" type="pres">
      <dgm:prSet presAssocID="{95D97D08-EFE2-4390-BBF4-EA4575A9500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1E35C47-A37A-4BE0-9DE0-C1D846A35D78}" type="pres">
      <dgm:prSet presAssocID="{95D97D08-EFE2-4390-BBF4-EA4575A95003}" presName="spaceRect" presStyleCnt="0"/>
      <dgm:spPr/>
    </dgm:pt>
    <dgm:pt modelId="{EF8F5A3A-E145-4E9C-B9D4-818E58457DDF}" type="pres">
      <dgm:prSet presAssocID="{95D97D08-EFE2-4390-BBF4-EA4575A95003}" presName="textRect" presStyleLbl="revTx" presStyleIdx="4" presStyleCnt="6">
        <dgm:presLayoutVars>
          <dgm:chMax val="1"/>
          <dgm:chPref val="1"/>
        </dgm:presLayoutVars>
      </dgm:prSet>
      <dgm:spPr/>
    </dgm:pt>
    <dgm:pt modelId="{765AF5FF-AA45-43EE-B9D1-DAE339A6DE07}" type="pres">
      <dgm:prSet presAssocID="{CA5C4E3C-5098-4A0D-8127-2BF9823704B9}" presName="sibTrans" presStyleLbl="sibTrans2D1" presStyleIdx="0" presStyleCnt="0"/>
      <dgm:spPr/>
    </dgm:pt>
    <dgm:pt modelId="{B48D56B3-CF2F-4D4F-9507-4DA2BBD2F4F2}" type="pres">
      <dgm:prSet presAssocID="{E34B8799-86C9-445F-9039-9C4CC76E29AB}" presName="compNode" presStyleCnt="0"/>
      <dgm:spPr/>
    </dgm:pt>
    <dgm:pt modelId="{8075F28C-6268-4330-8F92-7DAE7A3BD58D}" type="pres">
      <dgm:prSet presAssocID="{E34B8799-86C9-445F-9039-9C4CC76E29AB}" presName="iconBgRect" presStyleLbl="bgShp" presStyleIdx="5" presStyleCnt="6"/>
      <dgm:spPr/>
    </dgm:pt>
    <dgm:pt modelId="{8854C41B-D530-4D48-BEA0-CBB7FD063CA1}" type="pres">
      <dgm:prSet presAssocID="{E34B8799-86C9-445F-9039-9C4CC76E29A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BE130B0-B713-4615-B32C-E4EA7530158F}" type="pres">
      <dgm:prSet presAssocID="{E34B8799-86C9-445F-9039-9C4CC76E29AB}" presName="spaceRect" presStyleCnt="0"/>
      <dgm:spPr/>
    </dgm:pt>
    <dgm:pt modelId="{E02469EE-AA8A-4DC0-8C47-38F5D41F7993}" type="pres">
      <dgm:prSet presAssocID="{E34B8799-86C9-445F-9039-9C4CC76E29A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F1F3C1D-FA4C-4006-A9C3-07A792630F45}" srcId="{56A8BCAC-89FC-46A5-BE9B-8542B04A25F0}" destId="{D8E692A0-2C7F-457D-BC23-C05EFF413F4E}" srcOrd="2" destOrd="0" parTransId="{6CF0FE99-EC7E-4FC6-A611-373BF654D2FE}" sibTransId="{7407C5C4-2603-47E6-8B41-6C42488BB2B0}"/>
    <dgm:cxn modelId="{F34C2D33-4E95-4323-B661-77173F35DBD4}" type="presOf" srcId="{1ECF88E2-6E60-4BA5-ADAC-F0B6AB2FBBBB}" destId="{4BC09595-9E3B-46BD-AA76-7C44B07C0A7F}" srcOrd="0" destOrd="0" presId="urn:microsoft.com/office/officeart/2018/2/layout/IconCircleList"/>
    <dgm:cxn modelId="{01C43434-BDDF-4230-9299-CDDFDD9B1D35}" type="presOf" srcId="{3374491D-1B2D-48D3-B34E-73D66645D235}" destId="{E896F905-9528-4EB1-8864-790427031683}" srcOrd="0" destOrd="0" presId="urn:microsoft.com/office/officeart/2018/2/layout/IconCircleList"/>
    <dgm:cxn modelId="{0D8E415D-6E4C-4BC9-ADBC-1086FE367C37}" srcId="{56A8BCAC-89FC-46A5-BE9B-8542B04A25F0}" destId="{3374491D-1B2D-48D3-B34E-73D66645D235}" srcOrd="3" destOrd="0" parTransId="{8B9A2EF2-2AFF-4378-82B3-BBA973DBB062}" sibTransId="{69DC8B29-B7CB-489F-93A2-3102AA4073B3}"/>
    <dgm:cxn modelId="{0ECB0163-746E-43F1-AF9F-1B523ED61161}" srcId="{56A8BCAC-89FC-46A5-BE9B-8542B04A25F0}" destId="{1ECF88E2-6E60-4BA5-ADAC-F0B6AB2FBBBB}" srcOrd="1" destOrd="0" parTransId="{47506AB6-C7E0-44F7-A6D0-2591845BF57D}" sibTransId="{8C63C412-273A-4A36-B0EB-940ED409E120}"/>
    <dgm:cxn modelId="{70CE8C67-C997-41D2-91AF-B2EF001EA370}" type="presOf" srcId="{E34B8799-86C9-445F-9039-9C4CC76E29AB}" destId="{E02469EE-AA8A-4DC0-8C47-38F5D41F7993}" srcOrd="0" destOrd="0" presId="urn:microsoft.com/office/officeart/2018/2/layout/IconCircleList"/>
    <dgm:cxn modelId="{985D426F-2AF7-4FD0-A83C-5A920AC45EB1}" srcId="{56A8BCAC-89FC-46A5-BE9B-8542B04A25F0}" destId="{95D97D08-EFE2-4390-BBF4-EA4575A95003}" srcOrd="4" destOrd="0" parTransId="{0812357D-E676-469B-88E8-3BD77B5ABF40}" sibTransId="{CA5C4E3C-5098-4A0D-8127-2BF9823704B9}"/>
    <dgm:cxn modelId="{DE08B56F-3200-4E27-A160-3E7D238A52A0}" type="presOf" srcId="{69DC8B29-B7CB-489F-93A2-3102AA4073B3}" destId="{88A97935-2B35-49EF-9EDD-F17441B1DD3C}" srcOrd="0" destOrd="0" presId="urn:microsoft.com/office/officeart/2018/2/layout/IconCircleList"/>
    <dgm:cxn modelId="{B8B1D577-5130-44FB-8C6B-C478318B9801}" type="presOf" srcId="{A6CE947F-8221-4756-806E-759CCF1B724C}" destId="{DED9512E-B2F0-4A4B-AED7-869BEBD81B13}" srcOrd="0" destOrd="0" presId="urn:microsoft.com/office/officeart/2018/2/layout/IconCircleList"/>
    <dgm:cxn modelId="{7BA52487-B242-4152-9984-E03FFB5E9A6C}" type="presOf" srcId="{D8E692A0-2C7F-457D-BC23-C05EFF413F4E}" destId="{05216A8A-0578-42A6-96D7-19A2D030B782}" srcOrd="0" destOrd="0" presId="urn:microsoft.com/office/officeart/2018/2/layout/IconCircleList"/>
    <dgm:cxn modelId="{578D0597-20F6-46BC-8132-9A4373790524}" type="presOf" srcId="{95D97D08-EFE2-4390-BBF4-EA4575A95003}" destId="{EF8F5A3A-E145-4E9C-B9D4-818E58457DDF}" srcOrd="0" destOrd="0" presId="urn:microsoft.com/office/officeart/2018/2/layout/IconCircleList"/>
    <dgm:cxn modelId="{962750B2-0C14-4503-B822-E8614E4E1C3C}" type="presOf" srcId="{8C63C412-273A-4A36-B0EB-940ED409E120}" destId="{9EB39ABD-6262-43E4-AF5B-18FAD4DEFAC9}" srcOrd="0" destOrd="0" presId="urn:microsoft.com/office/officeart/2018/2/layout/IconCircleList"/>
    <dgm:cxn modelId="{926292C5-332C-45FB-AEC2-3EA0F1C4DCB1}" srcId="{56A8BCAC-89FC-46A5-BE9B-8542B04A25F0}" destId="{A6CE947F-8221-4756-806E-759CCF1B724C}" srcOrd="0" destOrd="0" parTransId="{3BAF8744-FC70-4C44-9FA6-1B7DE2F79326}" sibTransId="{C59CC7E9-C99E-4C23-89E3-510CC0964A6B}"/>
    <dgm:cxn modelId="{43FAA2CC-7A19-4D8D-986C-EBF75480C664}" type="presOf" srcId="{CA5C4E3C-5098-4A0D-8127-2BF9823704B9}" destId="{765AF5FF-AA45-43EE-B9D1-DAE339A6DE07}" srcOrd="0" destOrd="0" presId="urn:microsoft.com/office/officeart/2018/2/layout/IconCircleList"/>
    <dgm:cxn modelId="{6E73CCCF-7A1F-459E-8C67-854E0D0DFC3C}" srcId="{56A8BCAC-89FC-46A5-BE9B-8542B04A25F0}" destId="{E34B8799-86C9-445F-9039-9C4CC76E29AB}" srcOrd="5" destOrd="0" parTransId="{F83A8C8E-9704-4397-9B04-DA282B06B02C}" sibTransId="{8E66AEF7-B69A-4923-A9D9-4030BA58B70B}"/>
    <dgm:cxn modelId="{857F1FD1-AE87-4E5A-B49A-03F8E0601F0D}" type="presOf" srcId="{56A8BCAC-89FC-46A5-BE9B-8542B04A25F0}" destId="{9CE1923C-27DF-4246-9646-14AA0EFD4A76}" srcOrd="0" destOrd="0" presId="urn:microsoft.com/office/officeart/2018/2/layout/IconCircleList"/>
    <dgm:cxn modelId="{49D93CD2-E3B0-4C45-83EB-FC00B2933A03}" type="presOf" srcId="{C59CC7E9-C99E-4C23-89E3-510CC0964A6B}" destId="{F77B6200-637A-41B6-9EB6-45090C20DC36}" srcOrd="0" destOrd="0" presId="urn:microsoft.com/office/officeart/2018/2/layout/IconCircleList"/>
    <dgm:cxn modelId="{266188F3-18ED-459B-83FB-4197B2513128}" type="presOf" srcId="{7407C5C4-2603-47E6-8B41-6C42488BB2B0}" destId="{0004FA42-0A98-4F80-B1A7-FE685F758D30}" srcOrd="0" destOrd="0" presId="urn:microsoft.com/office/officeart/2018/2/layout/IconCircleList"/>
    <dgm:cxn modelId="{C69B7B43-2BFB-41EF-AF34-8471F26EF472}" type="presParOf" srcId="{9CE1923C-27DF-4246-9646-14AA0EFD4A76}" destId="{A7357C98-15FC-4F7C-A1D9-E528CD082D04}" srcOrd="0" destOrd="0" presId="urn:microsoft.com/office/officeart/2018/2/layout/IconCircleList"/>
    <dgm:cxn modelId="{06975E2D-69E7-4F19-9B2D-72B50FD7C7E9}" type="presParOf" srcId="{A7357C98-15FC-4F7C-A1D9-E528CD082D04}" destId="{E7D62A33-5EB2-4044-B263-2DA319EDCAFF}" srcOrd="0" destOrd="0" presId="urn:microsoft.com/office/officeart/2018/2/layout/IconCircleList"/>
    <dgm:cxn modelId="{9E7A31C5-3314-4588-BAFA-7231204EFBC1}" type="presParOf" srcId="{E7D62A33-5EB2-4044-B263-2DA319EDCAFF}" destId="{0448862E-8527-4112-8B2A-8A94D44D5654}" srcOrd="0" destOrd="0" presId="urn:microsoft.com/office/officeart/2018/2/layout/IconCircleList"/>
    <dgm:cxn modelId="{38B49099-239F-4390-9D7C-10ECAF07A714}" type="presParOf" srcId="{E7D62A33-5EB2-4044-B263-2DA319EDCAFF}" destId="{41DC2897-161B-4F06-B789-1F547F28D584}" srcOrd="1" destOrd="0" presId="urn:microsoft.com/office/officeart/2018/2/layout/IconCircleList"/>
    <dgm:cxn modelId="{9B65EAFA-7DB3-42BB-96A2-ADCCBE5942A5}" type="presParOf" srcId="{E7D62A33-5EB2-4044-B263-2DA319EDCAFF}" destId="{CE5CB0E9-4A9A-43CD-A154-B1018433D49F}" srcOrd="2" destOrd="0" presId="urn:microsoft.com/office/officeart/2018/2/layout/IconCircleList"/>
    <dgm:cxn modelId="{137823EC-4EE5-4846-9436-3FC683321525}" type="presParOf" srcId="{E7D62A33-5EB2-4044-B263-2DA319EDCAFF}" destId="{DED9512E-B2F0-4A4B-AED7-869BEBD81B13}" srcOrd="3" destOrd="0" presId="urn:microsoft.com/office/officeart/2018/2/layout/IconCircleList"/>
    <dgm:cxn modelId="{1B32B9E2-01A8-4EF1-91A2-3139C1AB88B5}" type="presParOf" srcId="{A7357C98-15FC-4F7C-A1D9-E528CD082D04}" destId="{F77B6200-637A-41B6-9EB6-45090C20DC36}" srcOrd="1" destOrd="0" presId="urn:microsoft.com/office/officeart/2018/2/layout/IconCircleList"/>
    <dgm:cxn modelId="{629C8ED1-A0F4-46C8-A435-BD56C60A29C5}" type="presParOf" srcId="{A7357C98-15FC-4F7C-A1D9-E528CD082D04}" destId="{FE8F28A7-3815-4B8C-B740-10C24258E87F}" srcOrd="2" destOrd="0" presId="urn:microsoft.com/office/officeart/2018/2/layout/IconCircleList"/>
    <dgm:cxn modelId="{B2E4A574-8EF9-4E82-ABC5-D60AA3E394B5}" type="presParOf" srcId="{FE8F28A7-3815-4B8C-B740-10C24258E87F}" destId="{1FF289BA-DE0D-4B60-A815-82E2ED9ECC42}" srcOrd="0" destOrd="0" presId="urn:microsoft.com/office/officeart/2018/2/layout/IconCircleList"/>
    <dgm:cxn modelId="{55463255-0DE5-41A0-9A79-DCD654C6AB90}" type="presParOf" srcId="{FE8F28A7-3815-4B8C-B740-10C24258E87F}" destId="{6D793804-87E8-496B-A8E3-E8D96D4847EC}" srcOrd="1" destOrd="0" presId="urn:microsoft.com/office/officeart/2018/2/layout/IconCircleList"/>
    <dgm:cxn modelId="{8D19BE5D-CE67-47A5-9C5A-6CC56D1D6151}" type="presParOf" srcId="{FE8F28A7-3815-4B8C-B740-10C24258E87F}" destId="{543C783E-DBE7-474F-B800-C770117F32AA}" srcOrd="2" destOrd="0" presId="urn:microsoft.com/office/officeart/2018/2/layout/IconCircleList"/>
    <dgm:cxn modelId="{6D2F9584-EE70-4A81-840F-739873661CDB}" type="presParOf" srcId="{FE8F28A7-3815-4B8C-B740-10C24258E87F}" destId="{4BC09595-9E3B-46BD-AA76-7C44B07C0A7F}" srcOrd="3" destOrd="0" presId="urn:microsoft.com/office/officeart/2018/2/layout/IconCircleList"/>
    <dgm:cxn modelId="{FD1DE530-157A-4AD3-9BDD-F6039EE648FF}" type="presParOf" srcId="{A7357C98-15FC-4F7C-A1D9-E528CD082D04}" destId="{9EB39ABD-6262-43E4-AF5B-18FAD4DEFAC9}" srcOrd="3" destOrd="0" presId="urn:microsoft.com/office/officeart/2018/2/layout/IconCircleList"/>
    <dgm:cxn modelId="{C15DDAAF-53B7-4E5C-9E5D-7AE1487FEE21}" type="presParOf" srcId="{A7357C98-15FC-4F7C-A1D9-E528CD082D04}" destId="{CF723486-7207-41DE-8C70-A35920F01D8F}" srcOrd="4" destOrd="0" presId="urn:microsoft.com/office/officeart/2018/2/layout/IconCircleList"/>
    <dgm:cxn modelId="{00F5B7A2-2612-486F-8374-2CEA38368E55}" type="presParOf" srcId="{CF723486-7207-41DE-8C70-A35920F01D8F}" destId="{953F000A-6C74-4A13-85C7-62878C39B252}" srcOrd="0" destOrd="0" presId="urn:microsoft.com/office/officeart/2018/2/layout/IconCircleList"/>
    <dgm:cxn modelId="{8E0E459C-B309-4AA5-AE58-806854847FE1}" type="presParOf" srcId="{CF723486-7207-41DE-8C70-A35920F01D8F}" destId="{B9CCE0B5-F013-4D19-B389-4565CA54A709}" srcOrd="1" destOrd="0" presId="urn:microsoft.com/office/officeart/2018/2/layout/IconCircleList"/>
    <dgm:cxn modelId="{2F0D16BA-306F-4D0D-8982-AE4F156AEA7F}" type="presParOf" srcId="{CF723486-7207-41DE-8C70-A35920F01D8F}" destId="{81E42FB9-1948-4D46-8F3A-DDFBC30E2A86}" srcOrd="2" destOrd="0" presId="urn:microsoft.com/office/officeart/2018/2/layout/IconCircleList"/>
    <dgm:cxn modelId="{C4E1EE1E-A763-49A5-B527-B3AFA09FFBA8}" type="presParOf" srcId="{CF723486-7207-41DE-8C70-A35920F01D8F}" destId="{05216A8A-0578-42A6-96D7-19A2D030B782}" srcOrd="3" destOrd="0" presId="urn:microsoft.com/office/officeart/2018/2/layout/IconCircleList"/>
    <dgm:cxn modelId="{EEA8DE0B-7610-45ED-AED1-E03CE87FDBC1}" type="presParOf" srcId="{A7357C98-15FC-4F7C-A1D9-E528CD082D04}" destId="{0004FA42-0A98-4F80-B1A7-FE685F758D30}" srcOrd="5" destOrd="0" presId="urn:microsoft.com/office/officeart/2018/2/layout/IconCircleList"/>
    <dgm:cxn modelId="{985656C8-FF82-4D8A-B737-684F6B494220}" type="presParOf" srcId="{A7357C98-15FC-4F7C-A1D9-E528CD082D04}" destId="{ED215824-2805-40BD-B245-9AD3481861A5}" srcOrd="6" destOrd="0" presId="urn:microsoft.com/office/officeart/2018/2/layout/IconCircleList"/>
    <dgm:cxn modelId="{FECA57C2-0D76-4400-8A48-F200BFA3A0CA}" type="presParOf" srcId="{ED215824-2805-40BD-B245-9AD3481861A5}" destId="{0EA8CE3C-E096-4AA7-B60A-A832B3D02F02}" srcOrd="0" destOrd="0" presId="urn:microsoft.com/office/officeart/2018/2/layout/IconCircleList"/>
    <dgm:cxn modelId="{DBCD64DC-1B66-43A4-B645-3A62E413C791}" type="presParOf" srcId="{ED215824-2805-40BD-B245-9AD3481861A5}" destId="{5E0F165C-02A7-4CB5-9389-150E4A5F0E81}" srcOrd="1" destOrd="0" presId="urn:microsoft.com/office/officeart/2018/2/layout/IconCircleList"/>
    <dgm:cxn modelId="{DE830E2F-9216-44A8-85AE-1AE7FFDE012E}" type="presParOf" srcId="{ED215824-2805-40BD-B245-9AD3481861A5}" destId="{E4C54472-F4EF-4C65-BD40-A6E29705C23F}" srcOrd="2" destOrd="0" presId="urn:microsoft.com/office/officeart/2018/2/layout/IconCircleList"/>
    <dgm:cxn modelId="{89E81433-F823-4131-BAF6-183C2EB3F57A}" type="presParOf" srcId="{ED215824-2805-40BD-B245-9AD3481861A5}" destId="{E896F905-9528-4EB1-8864-790427031683}" srcOrd="3" destOrd="0" presId="urn:microsoft.com/office/officeart/2018/2/layout/IconCircleList"/>
    <dgm:cxn modelId="{B66F9C1B-5419-4059-80C3-6EC621CA9532}" type="presParOf" srcId="{A7357C98-15FC-4F7C-A1D9-E528CD082D04}" destId="{88A97935-2B35-49EF-9EDD-F17441B1DD3C}" srcOrd="7" destOrd="0" presId="urn:microsoft.com/office/officeart/2018/2/layout/IconCircleList"/>
    <dgm:cxn modelId="{E5801A0D-BAC5-4981-BB0C-E58809185533}" type="presParOf" srcId="{A7357C98-15FC-4F7C-A1D9-E528CD082D04}" destId="{232DD62A-007B-4058-A6D2-1F53CB18B3FA}" srcOrd="8" destOrd="0" presId="urn:microsoft.com/office/officeart/2018/2/layout/IconCircleList"/>
    <dgm:cxn modelId="{BA5CFD43-F204-4B25-97D0-07C2FDE877EA}" type="presParOf" srcId="{232DD62A-007B-4058-A6D2-1F53CB18B3FA}" destId="{68C68675-18FE-426C-B76C-D7E46C16FFF9}" srcOrd="0" destOrd="0" presId="urn:microsoft.com/office/officeart/2018/2/layout/IconCircleList"/>
    <dgm:cxn modelId="{CBEB42A4-9325-447A-BC4A-C5C80D68FE6C}" type="presParOf" srcId="{232DD62A-007B-4058-A6D2-1F53CB18B3FA}" destId="{F24BE32A-BC6D-4337-9A1C-26DC88BB7632}" srcOrd="1" destOrd="0" presId="urn:microsoft.com/office/officeart/2018/2/layout/IconCircleList"/>
    <dgm:cxn modelId="{FBADB519-B224-4F35-A112-6B310F967CD3}" type="presParOf" srcId="{232DD62A-007B-4058-A6D2-1F53CB18B3FA}" destId="{E1E35C47-A37A-4BE0-9DE0-C1D846A35D78}" srcOrd="2" destOrd="0" presId="urn:microsoft.com/office/officeart/2018/2/layout/IconCircleList"/>
    <dgm:cxn modelId="{317422C2-CEEC-4FC1-AEAE-A6E0C6281B62}" type="presParOf" srcId="{232DD62A-007B-4058-A6D2-1F53CB18B3FA}" destId="{EF8F5A3A-E145-4E9C-B9D4-818E58457DDF}" srcOrd="3" destOrd="0" presId="urn:microsoft.com/office/officeart/2018/2/layout/IconCircleList"/>
    <dgm:cxn modelId="{DF493E56-B953-483E-9224-67735F960473}" type="presParOf" srcId="{A7357C98-15FC-4F7C-A1D9-E528CD082D04}" destId="{765AF5FF-AA45-43EE-B9D1-DAE339A6DE07}" srcOrd="9" destOrd="0" presId="urn:microsoft.com/office/officeart/2018/2/layout/IconCircleList"/>
    <dgm:cxn modelId="{A6385897-ECD8-48AC-A6F5-02BB60A3E464}" type="presParOf" srcId="{A7357C98-15FC-4F7C-A1D9-E528CD082D04}" destId="{B48D56B3-CF2F-4D4F-9507-4DA2BBD2F4F2}" srcOrd="10" destOrd="0" presId="urn:microsoft.com/office/officeart/2018/2/layout/IconCircleList"/>
    <dgm:cxn modelId="{C6195CDE-6971-467E-9CC1-116C3791FD24}" type="presParOf" srcId="{B48D56B3-CF2F-4D4F-9507-4DA2BBD2F4F2}" destId="{8075F28C-6268-4330-8F92-7DAE7A3BD58D}" srcOrd="0" destOrd="0" presId="urn:microsoft.com/office/officeart/2018/2/layout/IconCircleList"/>
    <dgm:cxn modelId="{E076B489-2B24-48B1-92E8-E241634553FD}" type="presParOf" srcId="{B48D56B3-CF2F-4D4F-9507-4DA2BBD2F4F2}" destId="{8854C41B-D530-4D48-BEA0-CBB7FD063CA1}" srcOrd="1" destOrd="0" presId="urn:microsoft.com/office/officeart/2018/2/layout/IconCircleList"/>
    <dgm:cxn modelId="{14AD433D-F41F-41CD-8190-B60F05A8C7EE}" type="presParOf" srcId="{B48D56B3-CF2F-4D4F-9507-4DA2BBD2F4F2}" destId="{6BE130B0-B713-4615-B32C-E4EA7530158F}" srcOrd="2" destOrd="0" presId="urn:microsoft.com/office/officeart/2018/2/layout/IconCircleList"/>
    <dgm:cxn modelId="{6DB9495D-EA3C-4310-9846-81D598922698}" type="presParOf" srcId="{B48D56B3-CF2F-4D4F-9507-4DA2BBD2F4F2}" destId="{E02469EE-AA8A-4DC0-8C47-38F5D41F79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15EF8C-BE57-4568-A233-176E885224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37D2013-34FE-4C72-A595-6BEF082FC561}">
      <dgm:prSet/>
      <dgm:spPr/>
      <dgm:t>
        <a:bodyPr/>
        <a:lstStyle/>
        <a:p>
          <a:r>
            <a:rPr lang="en-US"/>
            <a:t>Purpose: Track payments made for bookings.</a:t>
          </a:r>
        </a:p>
      </dgm:t>
    </dgm:pt>
    <dgm:pt modelId="{3E4E4825-A06D-46AC-B3C0-7C3EC9372350}" type="parTrans" cxnId="{E21CA8AD-D2AD-4349-8E1C-07E591F67623}">
      <dgm:prSet/>
      <dgm:spPr/>
      <dgm:t>
        <a:bodyPr/>
        <a:lstStyle/>
        <a:p>
          <a:endParaRPr lang="en-US"/>
        </a:p>
      </dgm:t>
    </dgm:pt>
    <dgm:pt modelId="{1A974538-7CE6-4006-971C-B153BAD59896}" type="sibTrans" cxnId="{E21CA8AD-D2AD-4349-8E1C-07E591F67623}">
      <dgm:prSet/>
      <dgm:spPr/>
      <dgm:t>
        <a:bodyPr/>
        <a:lstStyle/>
        <a:p>
          <a:endParaRPr lang="en-US"/>
        </a:p>
      </dgm:t>
    </dgm:pt>
    <dgm:pt modelId="{57E0A0FE-DDB8-44C9-BDF3-243817764CA0}">
      <dgm:prSet/>
      <dgm:spPr/>
      <dgm:t>
        <a:bodyPr/>
        <a:lstStyle/>
        <a:p>
          <a:r>
            <a:rPr lang="en-US"/>
            <a:t>Key Fields:</a:t>
          </a:r>
        </a:p>
      </dgm:t>
    </dgm:pt>
    <dgm:pt modelId="{B7562DA5-B80B-48C0-986E-52CA4DCBC40C}" type="parTrans" cxnId="{30AFAD37-D5A6-4649-A91C-A02422219281}">
      <dgm:prSet/>
      <dgm:spPr/>
      <dgm:t>
        <a:bodyPr/>
        <a:lstStyle/>
        <a:p>
          <a:endParaRPr lang="en-US"/>
        </a:p>
      </dgm:t>
    </dgm:pt>
    <dgm:pt modelId="{C2B7C10D-55DB-4B4F-BCDD-71E2342662DB}" type="sibTrans" cxnId="{30AFAD37-D5A6-4649-A91C-A02422219281}">
      <dgm:prSet/>
      <dgm:spPr/>
      <dgm:t>
        <a:bodyPr/>
        <a:lstStyle/>
        <a:p>
          <a:endParaRPr lang="en-US"/>
        </a:p>
      </dgm:t>
    </dgm:pt>
    <dgm:pt modelId="{56216573-81EF-43AB-8EF6-B20312D445E7}">
      <dgm:prSet/>
      <dgm:spPr/>
      <dgm:t>
        <a:bodyPr/>
        <a:lstStyle/>
        <a:p>
          <a:r>
            <a:rPr lang="en-US"/>
            <a:t>- payment_id: Unique ID for each payment.</a:t>
          </a:r>
        </a:p>
      </dgm:t>
    </dgm:pt>
    <dgm:pt modelId="{28AE31B5-83DC-47B9-929E-5725ABF525BA}" type="parTrans" cxnId="{C8C29EAD-2B5C-4F32-A505-1A6D9D1F9329}">
      <dgm:prSet/>
      <dgm:spPr/>
      <dgm:t>
        <a:bodyPr/>
        <a:lstStyle/>
        <a:p>
          <a:endParaRPr lang="en-US"/>
        </a:p>
      </dgm:t>
    </dgm:pt>
    <dgm:pt modelId="{F3B94353-439D-4F8B-8283-25F8C145C1CA}" type="sibTrans" cxnId="{C8C29EAD-2B5C-4F32-A505-1A6D9D1F9329}">
      <dgm:prSet/>
      <dgm:spPr/>
      <dgm:t>
        <a:bodyPr/>
        <a:lstStyle/>
        <a:p>
          <a:endParaRPr lang="en-US"/>
        </a:p>
      </dgm:t>
    </dgm:pt>
    <dgm:pt modelId="{1CA3EE94-A406-4460-89C6-593B7EE83158}">
      <dgm:prSet/>
      <dgm:spPr/>
      <dgm:t>
        <a:bodyPr/>
        <a:lstStyle/>
        <a:p>
          <a:r>
            <a:rPr lang="en-US"/>
            <a:t>- booking_id: Links payment to a booking.</a:t>
          </a:r>
        </a:p>
      </dgm:t>
    </dgm:pt>
    <dgm:pt modelId="{ABBE60C2-4058-47F3-BECF-9C1B37963BCE}" type="parTrans" cxnId="{0F745CE8-A20C-48FB-B332-7863438D2CD6}">
      <dgm:prSet/>
      <dgm:spPr/>
      <dgm:t>
        <a:bodyPr/>
        <a:lstStyle/>
        <a:p>
          <a:endParaRPr lang="en-US"/>
        </a:p>
      </dgm:t>
    </dgm:pt>
    <dgm:pt modelId="{64107C30-8DD9-47C9-93E8-9B257CDA2B73}" type="sibTrans" cxnId="{0F745CE8-A20C-48FB-B332-7863438D2CD6}">
      <dgm:prSet/>
      <dgm:spPr/>
      <dgm:t>
        <a:bodyPr/>
        <a:lstStyle/>
        <a:p>
          <a:endParaRPr lang="en-US"/>
        </a:p>
      </dgm:t>
    </dgm:pt>
    <dgm:pt modelId="{74AD3E75-B7A1-4A84-95E9-EF9D7A3378DF}">
      <dgm:prSet/>
      <dgm:spPr/>
      <dgm:t>
        <a:bodyPr/>
        <a:lstStyle/>
        <a:p>
          <a:r>
            <a:rPr lang="en-US"/>
            <a:t>- amount: Total payment amount.</a:t>
          </a:r>
        </a:p>
      </dgm:t>
    </dgm:pt>
    <dgm:pt modelId="{7870BBF1-0F0A-4236-96FD-7028880C2D79}" type="parTrans" cxnId="{FDF0D48D-83CC-4708-84CA-FA9C3470570F}">
      <dgm:prSet/>
      <dgm:spPr/>
      <dgm:t>
        <a:bodyPr/>
        <a:lstStyle/>
        <a:p>
          <a:endParaRPr lang="en-US"/>
        </a:p>
      </dgm:t>
    </dgm:pt>
    <dgm:pt modelId="{4AD2CEA3-73D7-4E59-82AF-2115E8A6E4E4}" type="sibTrans" cxnId="{FDF0D48D-83CC-4708-84CA-FA9C3470570F}">
      <dgm:prSet/>
      <dgm:spPr/>
      <dgm:t>
        <a:bodyPr/>
        <a:lstStyle/>
        <a:p>
          <a:endParaRPr lang="en-US"/>
        </a:p>
      </dgm:t>
    </dgm:pt>
    <dgm:pt modelId="{B17D8A89-05A7-4D98-A4C7-F1D0554B9CEF}">
      <dgm:prSet/>
      <dgm:spPr/>
      <dgm:t>
        <a:bodyPr/>
        <a:lstStyle/>
        <a:p>
          <a:r>
            <a:rPr lang="en-US"/>
            <a:t>Example Query: Show completed payments within a date range.</a:t>
          </a:r>
        </a:p>
      </dgm:t>
    </dgm:pt>
    <dgm:pt modelId="{FFDEA85C-84F6-49B5-94D9-BA0A4BA1BE4B}" type="parTrans" cxnId="{643471A1-D4C1-49CD-AEAD-60EAA052C271}">
      <dgm:prSet/>
      <dgm:spPr/>
      <dgm:t>
        <a:bodyPr/>
        <a:lstStyle/>
        <a:p>
          <a:endParaRPr lang="en-US"/>
        </a:p>
      </dgm:t>
    </dgm:pt>
    <dgm:pt modelId="{374C2F94-8809-4606-ACDE-055FFDB96F81}" type="sibTrans" cxnId="{643471A1-D4C1-49CD-AEAD-60EAA052C271}">
      <dgm:prSet/>
      <dgm:spPr/>
      <dgm:t>
        <a:bodyPr/>
        <a:lstStyle/>
        <a:p>
          <a:endParaRPr lang="en-US"/>
        </a:p>
      </dgm:t>
    </dgm:pt>
    <dgm:pt modelId="{8458AD4B-B628-4133-A10C-B0410CE677EC}" type="pres">
      <dgm:prSet presAssocID="{AF15EF8C-BE57-4568-A233-176E88522417}" presName="root" presStyleCnt="0">
        <dgm:presLayoutVars>
          <dgm:dir/>
          <dgm:resizeHandles val="exact"/>
        </dgm:presLayoutVars>
      </dgm:prSet>
      <dgm:spPr/>
    </dgm:pt>
    <dgm:pt modelId="{3D508AD6-94EB-4FA8-9D81-3025E744B391}" type="pres">
      <dgm:prSet presAssocID="{837D2013-34FE-4C72-A595-6BEF082FC561}" presName="compNode" presStyleCnt="0"/>
      <dgm:spPr/>
    </dgm:pt>
    <dgm:pt modelId="{CA41EBC2-7EE6-4AAE-B21C-F1BF7028326C}" type="pres">
      <dgm:prSet presAssocID="{837D2013-34FE-4C72-A595-6BEF082FC561}" presName="bgRect" presStyleLbl="bgShp" presStyleIdx="0" presStyleCnt="6"/>
      <dgm:spPr/>
    </dgm:pt>
    <dgm:pt modelId="{D409BE6A-0D01-428F-91F7-7DD5CDCFA5EE}" type="pres">
      <dgm:prSet presAssocID="{837D2013-34FE-4C72-A595-6BEF082FC56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E6652F71-B14E-47B9-B80A-546D63D8C9C1}" type="pres">
      <dgm:prSet presAssocID="{837D2013-34FE-4C72-A595-6BEF082FC561}" presName="spaceRect" presStyleCnt="0"/>
      <dgm:spPr/>
    </dgm:pt>
    <dgm:pt modelId="{373388AB-B0AF-431F-9824-BF808DC77B33}" type="pres">
      <dgm:prSet presAssocID="{837D2013-34FE-4C72-A595-6BEF082FC561}" presName="parTx" presStyleLbl="revTx" presStyleIdx="0" presStyleCnt="6">
        <dgm:presLayoutVars>
          <dgm:chMax val="0"/>
          <dgm:chPref val="0"/>
        </dgm:presLayoutVars>
      </dgm:prSet>
      <dgm:spPr/>
    </dgm:pt>
    <dgm:pt modelId="{28189696-95DC-4BAC-89BD-93319A8FEF36}" type="pres">
      <dgm:prSet presAssocID="{1A974538-7CE6-4006-971C-B153BAD59896}" presName="sibTrans" presStyleCnt="0"/>
      <dgm:spPr/>
    </dgm:pt>
    <dgm:pt modelId="{E7D3FABA-4EDB-48B1-9BBD-C55A120F5A43}" type="pres">
      <dgm:prSet presAssocID="{57E0A0FE-DDB8-44C9-BDF3-243817764CA0}" presName="compNode" presStyleCnt="0"/>
      <dgm:spPr/>
    </dgm:pt>
    <dgm:pt modelId="{20EE2662-8C0E-4655-99B4-1BAA6ADEA606}" type="pres">
      <dgm:prSet presAssocID="{57E0A0FE-DDB8-44C9-BDF3-243817764CA0}" presName="bgRect" presStyleLbl="bgShp" presStyleIdx="1" presStyleCnt="6"/>
      <dgm:spPr/>
    </dgm:pt>
    <dgm:pt modelId="{56AB7E9B-87BB-4A41-B376-EFF0509AF5E7}" type="pres">
      <dgm:prSet presAssocID="{57E0A0FE-DDB8-44C9-BDF3-243817764C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FC34696-AC59-432E-87C7-4572FCC0BAFE}" type="pres">
      <dgm:prSet presAssocID="{57E0A0FE-DDB8-44C9-BDF3-243817764CA0}" presName="spaceRect" presStyleCnt="0"/>
      <dgm:spPr/>
    </dgm:pt>
    <dgm:pt modelId="{865BF169-1BD6-46E9-81A6-347A9C180209}" type="pres">
      <dgm:prSet presAssocID="{57E0A0FE-DDB8-44C9-BDF3-243817764CA0}" presName="parTx" presStyleLbl="revTx" presStyleIdx="1" presStyleCnt="6">
        <dgm:presLayoutVars>
          <dgm:chMax val="0"/>
          <dgm:chPref val="0"/>
        </dgm:presLayoutVars>
      </dgm:prSet>
      <dgm:spPr/>
    </dgm:pt>
    <dgm:pt modelId="{611B7F2A-D9C4-4DCB-AD71-4AC7286BD66D}" type="pres">
      <dgm:prSet presAssocID="{C2B7C10D-55DB-4B4F-BCDD-71E2342662DB}" presName="sibTrans" presStyleCnt="0"/>
      <dgm:spPr/>
    </dgm:pt>
    <dgm:pt modelId="{EDEF8C28-53C7-4E6B-B5FF-6C6D5F5927D4}" type="pres">
      <dgm:prSet presAssocID="{56216573-81EF-43AB-8EF6-B20312D445E7}" presName="compNode" presStyleCnt="0"/>
      <dgm:spPr/>
    </dgm:pt>
    <dgm:pt modelId="{28F1318C-F2DE-413A-96D1-390F31254EBE}" type="pres">
      <dgm:prSet presAssocID="{56216573-81EF-43AB-8EF6-B20312D445E7}" presName="bgRect" presStyleLbl="bgShp" presStyleIdx="2" presStyleCnt="6"/>
      <dgm:spPr/>
    </dgm:pt>
    <dgm:pt modelId="{3D4C8CAF-AA8E-4DC9-A1FF-E5459E97AF54}" type="pres">
      <dgm:prSet presAssocID="{56216573-81EF-43AB-8EF6-B20312D445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CB57589-E1BA-4E9C-9D15-09D3AA679771}" type="pres">
      <dgm:prSet presAssocID="{56216573-81EF-43AB-8EF6-B20312D445E7}" presName="spaceRect" presStyleCnt="0"/>
      <dgm:spPr/>
    </dgm:pt>
    <dgm:pt modelId="{87750CE3-74C2-4C51-A4D2-A7AC59EB8C1B}" type="pres">
      <dgm:prSet presAssocID="{56216573-81EF-43AB-8EF6-B20312D445E7}" presName="parTx" presStyleLbl="revTx" presStyleIdx="2" presStyleCnt="6">
        <dgm:presLayoutVars>
          <dgm:chMax val="0"/>
          <dgm:chPref val="0"/>
        </dgm:presLayoutVars>
      </dgm:prSet>
      <dgm:spPr/>
    </dgm:pt>
    <dgm:pt modelId="{B9C1036A-5B2B-49EF-BED5-6AD497545D31}" type="pres">
      <dgm:prSet presAssocID="{F3B94353-439D-4F8B-8283-25F8C145C1CA}" presName="sibTrans" presStyleCnt="0"/>
      <dgm:spPr/>
    </dgm:pt>
    <dgm:pt modelId="{9D8E38CB-9341-4156-B27D-55C4955DAB48}" type="pres">
      <dgm:prSet presAssocID="{1CA3EE94-A406-4460-89C6-593B7EE83158}" presName="compNode" presStyleCnt="0"/>
      <dgm:spPr/>
    </dgm:pt>
    <dgm:pt modelId="{6147F75F-D731-4DB6-95E5-71314991F05A}" type="pres">
      <dgm:prSet presAssocID="{1CA3EE94-A406-4460-89C6-593B7EE83158}" presName="bgRect" presStyleLbl="bgShp" presStyleIdx="3" presStyleCnt="6"/>
      <dgm:spPr/>
    </dgm:pt>
    <dgm:pt modelId="{5CEFA0F9-01A4-417C-9732-94BBCF91246F}" type="pres">
      <dgm:prSet presAssocID="{1CA3EE94-A406-4460-89C6-593B7EE8315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4F7F4421-ADED-4FAA-AC18-D1305D511458}" type="pres">
      <dgm:prSet presAssocID="{1CA3EE94-A406-4460-89C6-593B7EE83158}" presName="spaceRect" presStyleCnt="0"/>
      <dgm:spPr/>
    </dgm:pt>
    <dgm:pt modelId="{C9207B64-57CD-4D20-A4F9-C62020D8D46F}" type="pres">
      <dgm:prSet presAssocID="{1CA3EE94-A406-4460-89C6-593B7EE83158}" presName="parTx" presStyleLbl="revTx" presStyleIdx="3" presStyleCnt="6">
        <dgm:presLayoutVars>
          <dgm:chMax val="0"/>
          <dgm:chPref val="0"/>
        </dgm:presLayoutVars>
      </dgm:prSet>
      <dgm:spPr/>
    </dgm:pt>
    <dgm:pt modelId="{AC858CB1-A5F2-4039-9D80-BA142512117A}" type="pres">
      <dgm:prSet presAssocID="{64107C30-8DD9-47C9-93E8-9B257CDA2B73}" presName="sibTrans" presStyleCnt="0"/>
      <dgm:spPr/>
    </dgm:pt>
    <dgm:pt modelId="{26B96264-D6B7-4330-82D8-9F42AE35C494}" type="pres">
      <dgm:prSet presAssocID="{74AD3E75-B7A1-4A84-95E9-EF9D7A3378DF}" presName="compNode" presStyleCnt="0"/>
      <dgm:spPr/>
    </dgm:pt>
    <dgm:pt modelId="{80992FFE-B3D0-4AD2-9645-0AE0E9E900E8}" type="pres">
      <dgm:prSet presAssocID="{74AD3E75-B7A1-4A84-95E9-EF9D7A3378DF}" presName="bgRect" presStyleLbl="bgShp" presStyleIdx="4" presStyleCnt="6"/>
      <dgm:spPr/>
    </dgm:pt>
    <dgm:pt modelId="{B9C4F080-670D-4EB4-9E56-6E7AAB8830F4}" type="pres">
      <dgm:prSet presAssocID="{74AD3E75-B7A1-4A84-95E9-EF9D7A3378D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9E362F4-F306-47EA-A7F5-61EBCC4A67E3}" type="pres">
      <dgm:prSet presAssocID="{74AD3E75-B7A1-4A84-95E9-EF9D7A3378DF}" presName="spaceRect" presStyleCnt="0"/>
      <dgm:spPr/>
    </dgm:pt>
    <dgm:pt modelId="{13A9702E-827D-4F5A-B998-C1439A8E395B}" type="pres">
      <dgm:prSet presAssocID="{74AD3E75-B7A1-4A84-95E9-EF9D7A3378DF}" presName="parTx" presStyleLbl="revTx" presStyleIdx="4" presStyleCnt="6">
        <dgm:presLayoutVars>
          <dgm:chMax val="0"/>
          <dgm:chPref val="0"/>
        </dgm:presLayoutVars>
      </dgm:prSet>
      <dgm:spPr/>
    </dgm:pt>
    <dgm:pt modelId="{C3B996E0-20DE-4E20-8AC1-E2054E28823B}" type="pres">
      <dgm:prSet presAssocID="{4AD2CEA3-73D7-4E59-82AF-2115E8A6E4E4}" presName="sibTrans" presStyleCnt="0"/>
      <dgm:spPr/>
    </dgm:pt>
    <dgm:pt modelId="{AC6CADB0-F06E-42E0-8304-F492992769D2}" type="pres">
      <dgm:prSet presAssocID="{B17D8A89-05A7-4D98-A4C7-F1D0554B9CEF}" presName="compNode" presStyleCnt="0"/>
      <dgm:spPr/>
    </dgm:pt>
    <dgm:pt modelId="{422205F2-F80C-40DD-80B3-C3032CB1F88A}" type="pres">
      <dgm:prSet presAssocID="{B17D8A89-05A7-4D98-A4C7-F1D0554B9CEF}" presName="bgRect" presStyleLbl="bgShp" presStyleIdx="5" presStyleCnt="6"/>
      <dgm:spPr/>
    </dgm:pt>
    <dgm:pt modelId="{1D2E211F-D896-478A-B5C1-5B5BC3005AE7}" type="pres">
      <dgm:prSet presAssocID="{B17D8A89-05A7-4D98-A4C7-F1D0554B9CE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FD25B7D7-49D9-46F9-B589-4E3D038C82E2}" type="pres">
      <dgm:prSet presAssocID="{B17D8A89-05A7-4D98-A4C7-F1D0554B9CEF}" presName="spaceRect" presStyleCnt="0"/>
      <dgm:spPr/>
    </dgm:pt>
    <dgm:pt modelId="{E04B37BB-499C-488E-897D-95C903532A2F}" type="pres">
      <dgm:prSet presAssocID="{B17D8A89-05A7-4D98-A4C7-F1D0554B9CE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E874804-A512-417F-B249-8B2F4DC6EE64}" type="presOf" srcId="{56216573-81EF-43AB-8EF6-B20312D445E7}" destId="{87750CE3-74C2-4C51-A4D2-A7AC59EB8C1B}" srcOrd="0" destOrd="0" presId="urn:microsoft.com/office/officeart/2018/2/layout/IconVerticalSolidList"/>
    <dgm:cxn modelId="{CE3DBB1A-8F10-473D-AC76-CC53497443A4}" type="presOf" srcId="{B17D8A89-05A7-4D98-A4C7-F1D0554B9CEF}" destId="{E04B37BB-499C-488E-897D-95C903532A2F}" srcOrd="0" destOrd="0" presId="urn:microsoft.com/office/officeart/2018/2/layout/IconVerticalSolidList"/>
    <dgm:cxn modelId="{D80DD42B-62D3-4584-A32A-11B83A3D9090}" type="presOf" srcId="{1CA3EE94-A406-4460-89C6-593B7EE83158}" destId="{C9207B64-57CD-4D20-A4F9-C62020D8D46F}" srcOrd="0" destOrd="0" presId="urn:microsoft.com/office/officeart/2018/2/layout/IconVerticalSolidList"/>
    <dgm:cxn modelId="{30AFAD37-D5A6-4649-A91C-A02422219281}" srcId="{AF15EF8C-BE57-4568-A233-176E88522417}" destId="{57E0A0FE-DDB8-44C9-BDF3-243817764CA0}" srcOrd="1" destOrd="0" parTransId="{B7562DA5-B80B-48C0-986E-52CA4DCBC40C}" sibTransId="{C2B7C10D-55DB-4B4F-BCDD-71E2342662DB}"/>
    <dgm:cxn modelId="{4169F359-A53D-4220-B5ED-1C54F967CE65}" type="presOf" srcId="{AF15EF8C-BE57-4568-A233-176E88522417}" destId="{8458AD4B-B628-4133-A10C-B0410CE677EC}" srcOrd="0" destOrd="0" presId="urn:microsoft.com/office/officeart/2018/2/layout/IconVerticalSolidList"/>
    <dgm:cxn modelId="{FDF0D48D-83CC-4708-84CA-FA9C3470570F}" srcId="{AF15EF8C-BE57-4568-A233-176E88522417}" destId="{74AD3E75-B7A1-4A84-95E9-EF9D7A3378DF}" srcOrd="4" destOrd="0" parTransId="{7870BBF1-0F0A-4236-96FD-7028880C2D79}" sibTransId="{4AD2CEA3-73D7-4E59-82AF-2115E8A6E4E4}"/>
    <dgm:cxn modelId="{643471A1-D4C1-49CD-AEAD-60EAA052C271}" srcId="{AF15EF8C-BE57-4568-A233-176E88522417}" destId="{B17D8A89-05A7-4D98-A4C7-F1D0554B9CEF}" srcOrd="5" destOrd="0" parTransId="{FFDEA85C-84F6-49B5-94D9-BA0A4BA1BE4B}" sibTransId="{374C2F94-8809-4606-ACDE-055FFDB96F81}"/>
    <dgm:cxn modelId="{C8C29EAD-2B5C-4F32-A505-1A6D9D1F9329}" srcId="{AF15EF8C-BE57-4568-A233-176E88522417}" destId="{56216573-81EF-43AB-8EF6-B20312D445E7}" srcOrd="2" destOrd="0" parTransId="{28AE31B5-83DC-47B9-929E-5725ABF525BA}" sibTransId="{F3B94353-439D-4F8B-8283-25F8C145C1CA}"/>
    <dgm:cxn modelId="{E21CA8AD-D2AD-4349-8E1C-07E591F67623}" srcId="{AF15EF8C-BE57-4568-A233-176E88522417}" destId="{837D2013-34FE-4C72-A595-6BEF082FC561}" srcOrd="0" destOrd="0" parTransId="{3E4E4825-A06D-46AC-B3C0-7C3EC9372350}" sibTransId="{1A974538-7CE6-4006-971C-B153BAD59896}"/>
    <dgm:cxn modelId="{0DEBACAD-1115-43AE-A2ED-90736C7A0E9E}" type="presOf" srcId="{74AD3E75-B7A1-4A84-95E9-EF9D7A3378DF}" destId="{13A9702E-827D-4F5A-B998-C1439A8E395B}" srcOrd="0" destOrd="0" presId="urn:microsoft.com/office/officeart/2018/2/layout/IconVerticalSolidList"/>
    <dgm:cxn modelId="{4CFD8CBD-2C32-4C8D-AA7B-CED4D58ADD99}" type="presOf" srcId="{837D2013-34FE-4C72-A595-6BEF082FC561}" destId="{373388AB-B0AF-431F-9824-BF808DC77B33}" srcOrd="0" destOrd="0" presId="urn:microsoft.com/office/officeart/2018/2/layout/IconVerticalSolidList"/>
    <dgm:cxn modelId="{CAF1C8DE-78D0-4D52-9504-765F99922B20}" type="presOf" srcId="{57E0A0FE-DDB8-44C9-BDF3-243817764CA0}" destId="{865BF169-1BD6-46E9-81A6-347A9C180209}" srcOrd="0" destOrd="0" presId="urn:microsoft.com/office/officeart/2018/2/layout/IconVerticalSolidList"/>
    <dgm:cxn modelId="{0F745CE8-A20C-48FB-B332-7863438D2CD6}" srcId="{AF15EF8C-BE57-4568-A233-176E88522417}" destId="{1CA3EE94-A406-4460-89C6-593B7EE83158}" srcOrd="3" destOrd="0" parTransId="{ABBE60C2-4058-47F3-BECF-9C1B37963BCE}" sibTransId="{64107C30-8DD9-47C9-93E8-9B257CDA2B73}"/>
    <dgm:cxn modelId="{5ADA2E46-5A3B-4BC8-8FFF-B1C8708EB319}" type="presParOf" srcId="{8458AD4B-B628-4133-A10C-B0410CE677EC}" destId="{3D508AD6-94EB-4FA8-9D81-3025E744B391}" srcOrd="0" destOrd="0" presId="urn:microsoft.com/office/officeart/2018/2/layout/IconVerticalSolidList"/>
    <dgm:cxn modelId="{B636ACC0-BA74-41EC-8EF8-6C5DD7F7129D}" type="presParOf" srcId="{3D508AD6-94EB-4FA8-9D81-3025E744B391}" destId="{CA41EBC2-7EE6-4AAE-B21C-F1BF7028326C}" srcOrd="0" destOrd="0" presId="urn:microsoft.com/office/officeart/2018/2/layout/IconVerticalSolidList"/>
    <dgm:cxn modelId="{06FD13E3-B2FA-4C37-8771-E59E4C423646}" type="presParOf" srcId="{3D508AD6-94EB-4FA8-9D81-3025E744B391}" destId="{D409BE6A-0D01-428F-91F7-7DD5CDCFA5EE}" srcOrd="1" destOrd="0" presId="urn:microsoft.com/office/officeart/2018/2/layout/IconVerticalSolidList"/>
    <dgm:cxn modelId="{FFCECD4E-8336-496E-8381-C0072F5265DA}" type="presParOf" srcId="{3D508AD6-94EB-4FA8-9D81-3025E744B391}" destId="{E6652F71-B14E-47B9-B80A-546D63D8C9C1}" srcOrd="2" destOrd="0" presId="urn:microsoft.com/office/officeart/2018/2/layout/IconVerticalSolidList"/>
    <dgm:cxn modelId="{B5E04F2C-D277-42AE-8AE3-1ED437995B14}" type="presParOf" srcId="{3D508AD6-94EB-4FA8-9D81-3025E744B391}" destId="{373388AB-B0AF-431F-9824-BF808DC77B33}" srcOrd="3" destOrd="0" presId="urn:microsoft.com/office/officeart/2018/2/layout/IconVerticalSolidList"/>
    <dgm:cxn modelId="{9C5C2E68-882D-4367-AE96-A57BEC222326}" type="presParOf" srcId="{8458AD4B-B628-4133-A10C-B0410CE677EC}" destId="{28189696-95DC-4BAC-89BD-93319A8FEF36}" srcOrd="1" destOrd="0" presId="urn:microsoft.com/office/officeart/2018/2/layout/IconVerticalSolidList"/>
    <dgm:cxn modelId="{8CF1605D-A78F-44F1-8DF1-B5545EB47E65}" type="presParOf" srcId="{8458AD4B-B628-4133-A10C-B0410CE677EC}" destId="{E7D3FABA-4EDB-48B1-9BBD-C55A120F5A43}" srcOrd="2" destOrd="0" presId="urn:microsoft.com/office/officeart/2018/2/layout/IconVerticalSolidList"/>
    <dgm:cxn modelId="{ADC727CA-9082-4FE1-B76A-50E5A607FF7D}" type="presParOf" srcId="{E7D3FABA-4EDB-48B1-9BBD-C55A120F5A43}" destId="{20EE2662-8C0E-4655-99B4-1BAA6ADEA606}" srcOrd="0" destOrd="0" presId="urn:microsoft.com/office/officeart/2018/2/layout/IconVerticalSolidList"/>
    <dgm:cxn modelId="{B284CA38-F312-48D8-9C8C-93F296AD847C}" type="presParOf" srcId="{E7D3FABA-4EDB-48B1-9BBD-C55A120F5A43}" destId="{56AB7E9B-87BB-4A41-B376-EFF0509AF5E7}" srcOrd="1" destOrd="0" presId="urn:microsoft.com/office/officeart/2018/2/layout/IconVerticalSolidList"/>
    <dgm:cxn modelId="{C98A77A1-2C25-4D8B-9EA7-1A9F35321C48}" type="presParOf" srcId="{E7D3FABA-4EDB-48B1-9BBD-C55A120F5A43}" destId="{AFC34696-AC59-432E-87C7-4572FCC0BAFE}" srcOrd="2" destOrd="0" presId="urn:microsoft.com/office/officeart/2018/2/layout/IconVerticalSolidList"/>
    <dgm:cxn modelId="{88A48D88-BCBF-4AD6-9F5C-1B78BF0A312D}" type="presParOf" srcId="{E7D3FABA-4EDB-48B1-9BBD-C55A120F5A43}" destId="{865BF169-1BD6-46E9-81A6-347A9C180209}" srcOrd="3" destOrd="0" presId="urn:microsoft.com/office/officeart/2018/2/layout/IconVerticalSolidList"/>
    <dgm:cxn modelId="{03259030-1249-4AF4-B23A-BDA62A6A6EB5}" type="presParOf" srcId="{8458AD4B-B628-4133-A10C-B0410CE677EC}" destId="{611B7F2A-D9C4-4DCB-AD71-4AC7286BD66D}" srcOrd="3" destOrd="0" presId="urn:microsoft.com/office/officeart/2018/2/layout/IconVerticalSolidList"/>
    <dgm:cxn modelId="{D2E0B3BF-7FA4-4F81-A3A9-2CB2BF08294C}" type="presParOf" srcId="{8458AD4B-B628-4133-A10C-B0410CE677EC}" destId="{EDEF8C28-53C7-4E6B-B5FF-6C6D5F5927D4}" srcOrd="4" destOrd="0" presId="urn:microsoft.com/office/officeart/2018/2/layout/IconVerticalSolidList"/>
    <dgm:cxn modelId="{72C5BA1B-26E2-4749-AC4E-FBF8AACDA5AE}" type="presParOf" srcId="{EDEF8C28-53C7-4E6B-B5FF-6C6D5F5927D4}" destId="{28F1318C-F2DE-413A-96D1-390F31254EBE}" srcOrd="0" destOrd="0" presId="urn:microsoft.com/office/officeart/2018/2/layout/IconVerticalSolidList"/>
    <dgm:cxn modelId="{9252B220-BA01-4EA2-95AF-E479FF5C90BA}" type="presParOf" srcId="{EDEF8C28-53C7-4E6B-B5FF-6C6D5F5927D4}" destId="{3D4C8CAF-AA8E-4DC9-A1FF-E5459E97AF54}" srcOrd="1" destOrd="0" presId="urn:microsoft.com/office/officeart/2018/2/layout/IconVerticalSolidList"/>
    <dgm:cxn modelId="{57F1CBA9-B7F7-465B-B2B7-95EAADB416DC}" type="presParOf" srcId="{EDEF8C28-53C7-4E6B-B5FF-6C6D5F5927D4}" destId="{DCB57589-E1BA-4E9C-9D15-09D3AA679771}" srcOrd="2" destOrd="0" presId="urn:microsoft.com/office/officeart/2018/2/layout/IconVerticalSolidList"/>
    <dgm:cxn modelId="{CEA8B1B8-DF8E-496C-A6DE-38239721F5F5}" type="presParOf" srcId="{EDEF8C28-53C7-4E6B-B5FF-6C6D5F5927D4}" destId="{87750CE3-74C2-4C51-A4D2-A7AC59EB8C1B}" srcOrd="3" destOrd="0" presId="urn:microsoft.com/office/officeart/2018/2/layout/IconVerticalSolidList"/>
    <dgm:cxn modelId="{65461F20-005F-4D90-ABAF-F3BCA71EA6FD}" type="presParOf" srcId="{8458AD4B-B628-4133-A10C-B0410CE677EC}" destId="{B9C1036A-5B2B-49EF-BED5-6AD497545D31}" srcOrd="5" destOrd="0" presId="urn:microsoft.com/office/officeart/2018/2/layout/IconVerticalSolidList"/>
    <dgm:cxn modelId="{60AB7176-56E6-40B5-BBA2-97977E48677A}" type="presParOf" srcId="{8458AD4B-B628-4133-A10C-B0410CE677EC}" destId="{9D8E38CB-9341-4156-B27D-55C4955DAB48}" srcOrd="6" destOrd="0" presId="urn:microsoft.com/office/officeart/2018/2/layout/IconVerticalSolidList"/>
    <dgm:cxn modelId="{AFB60A23-CF13-4588-AAB3-101552048107}" type="presParOf" srcId="{9D8E38CB-9341-4156-B27D-55C4955DAB48}" destId="{6147F75F-D731-4DB6-95E5-71314991F05A}" srcOrd="0" destOrd="0" presId="urn:microsoft.com/office/officeart/2018/2/layout/IconVerticalSolidList"/>
    <dgm:cxn modelId="{CDC0F8CC-3906-4195-9EAD-95080B5A29D9}" type="presParOf" srcId="{9D8E38CB-9341-4156-B27D-55C4955DAB48}" destId="{5CEFA0F9-01A4-417C-9732-94BBCF91246F}" srcOrd="1" destOrd="0" presId="urn:microsoft.com/office/officeart/2018/2/layout/IconVerticalSolidList"/>
    <dgm:cxn modelId="{206DF84C-4399-43C2-9A80-BC810D8AEF4F}" type="presParOf" srcId="{9D8E38CB-9341-4156-B27D-55C4955DAB48}" destId="{4F7F4421-ADED-4FAA-AC18-D1305D511458}" srcOrd="2" destOrd="0" presId="urn:microsoft.com/office/officeart/2018/2/layout/IconVerticalSolidList"/>
    <dgm:cxn modelId="{BE46D478-97F0-4EA2-AD55-6E14DA068957}" type="presParOf" srcId="{9D8E38CB-9341-4156-B27D-55C4955DAB48}" destId="{C9207B64-57CD-4D20-A4F9-C62020D8D46F}" srcOrd="3" destOrd="0" presId="urn:microsoft.com/office/officeart/2018/2/layout/IconVerticalSolidList"/>
    <dgm:cxn modelId="{68738C0C-8DC3-450B-A39E-1A4C522E0B32}" type="presParOf" srcId="{8458AD4B-B628-4133-A10C-B0410CE677EC}" destId="{AC858CB1-A5F2-4039-9D80-BA142512117A}" srcOrd="7" destOrd="0" presId="urn:microsoft.com/office/officeart/2018/2/layout/IconVerticalSolidList"/>
    <dgm:cxn modelId="{872D9E69-ADC3-41DD-9137-90A15EE3A9E4}" type="presParOf" srcId="{8458AD4B-B628-4133-A10C-B0410CE677EC}" destId="{26B96264-D6B7-4330-82D8-9F42AE35C494}" srcOrd="8" destOrd="0" presId="urn:microsoft.com/office/officeart/2018/2/layout/IconVerticalSolidList"/>
    <dgm:cxn modelId="{E59C8252-E9D1-4FA5-B724-7FA2364655A6}" type="presParOf" srcId="{26B96264-D6B7-4330-82D8-9F42AE35C494}" destId="{80992FFE-B3D0-4AD2-9645-0AE0E9E900E8}" srcOrd="0" destOrd="0" presId="urn:microsoft.com/office/officeart/2018/2/layout/IconVerticalSolidList"/>
    <dgm:cxn modelId="{F5A08D7D-817D-4DAD-88C8-DA131DACB936}" type="presParOf" srcId="{26B96264-D6B7-4330-82D8-9F42AE35C494}" destId="{B9C4F080-670D-4EB4-9E56-6E7AAB8830F4}" srcOrd="1" destOrd="0" presId="urn:microsoft.com/office/officeart/2018/2/layout/IconVerticalSolidList"/>
    <dgm:cxn modelId="{4F5E50FE-1786-42D0-B20E-A4D42A424268}" type="presParOf" srcId="{26B96264-D6B7-4330-82D8-9F42AE35C494}" destId="{79E362F4-F306-47EA-A7F5-61EBCC4A67E3}" srcOrd="2" destOrd="0" presId="urn:microsoft.com/office/officeart/2018/2/layout/IconVerticalSolidList"/>
    <dgm:cxn modelId="{4378F03B-567E-4A30-8BDC-8CD2A0E77D44}" type="presParOf" srcId="{26B96264-D6B7-4330-82D8-9F42AE35C494}" destId="{13A9702E-827D-4F5A-B998-C1439A8E395B}" srcOrd="3" destOrd="0" presId="urn:microsoft.com/office/officeart/2018/2/layout/IconVerticalSolidList"/>
    <dgm:cxn modelId="{9FA3C45C-FE83-44DD-AE80-8D180601DE3D}" type="presParOf" srcId="{8458AD4B-B628-4133-A10C-B0410CE677EC}" destId="{C3B996E0-20DE-4E20-8AC1-E2054E28823B}" srcOrd="9" destOrd="0" presId="urn:microsoft.com/office/officeart/2018/2/layout/IconVerticalSolidList"/>
    <dgm:cxn modelId="{465E4849-97B4-4395-A564-0E5D3B28EB1E}" type="presParOf" srcId="{8458AD4B-B628-4133-A10C-B0410CE677EC}" destId="{AC6CADB0-F06E-42E0-8304-F492992769D2}" srcOrd="10" destOrd="0" presId="urn:microsoft.com/office/officeart/2018/2/layout/IconVerticalSolidList"/>
    <dgm:cxn modelId="{AC03A585-D537-4462-A776-2C772EA393EF}" type="presParOf" srcId="{AC6CADB0-F06E-42E0-8304-F492992769D2}" destId="{422205F2-F80C-40DD-80B3-C3032CB1F88A}" srcOrd="0" destOrd="0" presId="urn:microsoft.com/office/officeart/2018/2/layout/IconVerticalSolidList"/>
    <dgm:cxn modelId="{652F2F63-3011-4EC9-9B6F-179F5B83BFEE}" type="presParOf" srcId="{AC6CADB0-F06E-42E0-8304-F492992769D2}" destId="{1D2E211F-D896-478A-B5C1-5B5BC3005AE7}" srcOrd="1" destOrd="0" presId="urn:microsoft.com/office/officeart/2018/2/layout/IconVerticalSolidList"/>
    <dgm:cxn modelId="{61F05AB5-5A39-41B9-9BCF-20150F85E0F5}" type="presParOf" srcId="{AC6CADB0-F06E-42E0-8304-F492992769D2}" destId="{FD25B7D7-49D9-46F9-B589-4E3D038C82E2}" srcOrd="2" destOrd="0" presId="urn:microsoft.com/office/officeart/2018/2/layout/IconVerticalSolidList"/>
    <dgm:cxn modelId="{9EE8D5F7-9A9C-4908-9206-301489B6AC2F}" type="presParOf" srcId="{AC6CADB0-F06E-42E0-8304-F492992769D2}" destId="{E04B37BB-499C-488E-897D-95C903532A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444395-E882-48E9-9678-216F0520AD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672498-0459-4F57-A6F2-BD5CA9EA7B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Images Table: To store multiple images for each destination.</a:t>
          </a:r>
        </a:p>
      </dgm:t>
    </dgm:pt>
    <dgm:pt modelId="{664B9F07-2379-45A8-BF1B-3C7E727E847C}" type="parTrans" cxnId="{9F6DBDA1-C169-4E6A-B33A-D1093317307E}">
      <dgm:prSet/>
      <dgm:spPr/>
      <dgm:t>
        <a:bodyPr/>
        <a:lstStyle/>
        <a:p>
          <a:endParaRPr lang="en-US"/>
        </a:p>
      </dgm:t>
    </dgm:pt>
    <dgm:pt modelId="{767BDBBF-D66B-44F0-82CA-385D16FAD294}" type="sibTrans" cxnId="{9F6DBDA1-C169-4E6A-B33A-D1093317307E}">
      <dgm:prSet/>
      <dgm:spPr/>
      <dgm:t>
        <a:bodyPr/>
        <a:lstStyle/>
        <a:p>
          <a:endParaRPr lang="en-US"/>
        </a:p>
      </dgm:t>
    </dgm:pt>
    <dgm:pt modelId="{CA13A861-8DB4-46E6-AB0A-8E04CF1E99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FavoriteDestinations Table: To allow users to save favorite destinations.</a:t>
          </a:r>
        </a:p>
      </dgm:t>
    </dgm:pt>
    <dgm:pt modelId="{7DFC2CBC-363E-4F53-868B-8E26EF46C3BF}" type="parTrans" cxnId="{C5DFD427-F88A-40E6-BAFB-1B1B776CD710}">
      <dgm:prSet/>
      <dgm:spPr/>
      <dgm:t>
        <a:bodyPr/>
        <a:lstStyle/>
        <a:p>
          <a:endParaRPr lang="en-US"/>
        </a:p>
      </dgm:t>
    </dgm:pt>
    <dgm:pt modelId="{DBFA299A-46DC-4C19-B27C-01A02D20FCE6}" type="sibTrans" cxnId="{C5DFD427-F88A-40E6-BAFB-1B1B776CD710}">
      <dgm:prSet/>
      <dgm:spPr/>
      <dgm:t>
        <a:bodyPr/>
        <a:lstStyle/>
        <a:p>
          <a:endParaRPr lang="en-US"/>
        </a:p>
      </dgm:t>
    </dgm:pt>
    <dgm:pt modelId="{85596876-DFD2-4B3E-9827-560401EE889A}" type="pres">
      <dgm:prSet presAssocID="{E0444395-E882-48E9-9678-216F0520AD42}" presName="root" presStyleCnt="0">
        <dgm:presLayoutVars>
          <dgm:dir/>
          <dgm:resizeHandles val="exact"/>
        </dgm:presLayoutVars>
      </dgm:prSet>
      <dgm:spPr/>
    </dgm:pt>
    <dgm:pt modelId="{92EC139A-6E08-4B3A-B5E9-BC4F23D56C06}" type="pres">
      <dgm:prSet presAssocID="{D5672498-0459-4F57-A6F2-BD5CA9EA7BA5}" presName="compNode" presStyleCnt="0"/>
      <dgm:spPr/>
    </dgm:pt>
    <dgm:pt modelId="{521FD195-1F31-4C3F-8566-026C92237408}" type="pres">
      <dgm:prSet presAssocID="{D5672498-0459-4F57-A6F2-BD5CA9EA7BA5}" presName="iconBgRect" presStyleLbl="bgShp" presStyleIdx="0" presStyleCnt="2"/>
      <dgm:spPr/>
    </dgm:pt>
    <dgm:pt modelId="{117E1F00-3A58-496C-92AA-787DEA2C310B}" type="pres">
      <dgm:prSet presAssocID="{D5672498-0459-4F57-A6F2-BD5CA9EA7B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F9B789E8-9A99-4EAA-9E04-18AB642B4EDC}" type="pres">
      <dgm:prSet presAssocID="{D5672498-0459-4F57-A6F2-BD5CA9EA7BA5}" presName="spaceRect" presStyleCnt="0"/>
      <dgm:spPr/>
    </dgm:pt>
    <dgm:pt modelId="{F8CF05B9-C8B6-4F3F-B313-DDB68BB3357F}" type="pres">
      <dgm:prSet presAssocID="{D5672498-0459-4F57-A6F2-BD5CA9EA7BA5}" presName="textRect" presStyleLbl="revTx" presStyleIdx="0" presStyleCnt="2">
        <dgm:presLayoutVars>
          <dgm:chMax val="1"/>
          <dgm:chPref val="1"/>
        </dgm:presLayoutVars>
      </dgm:prSet>
      <dgm:spPr/>
    </dgm:pt>
    <dgm:pt modelId="{529ADD81-8BCA-455F-9BEC-513A073C2D21}" type="pres">
      <dgm:prSet presAssocID="{767BDBBF-D66B-44F0-82CA-385D16FAD294}" presName="sibTrans" presStyleCnt="0"/>
      <dgm:spPr/>
    </dgm:pt>
    <dgm:pt modelId="{7F933F8E-C4D8-44D4-A322-065714EFD27D}" type="pres">
      <dgm:prSet presAssocID="{CA13A861-8DB4-46E6-AB0A-8E04CF1E9924}" presName="compNode" presStyleCnt="0"/>
      <dgm:spPr/>
    </dgm:pt>
    <dgm:pt modelId="{BD66D5CF-EBE8-4019-B07A-B1DC93B2CDDE}" type="pres">
      <dgm:prSet presAssocID="{CA13A861-8DB4-46E6-AB0A-8E04CF1E9924}" presName="iconBgRect" presStyleLbl="bgShp" presStyleIdx="1" presStyleCnt="2"/>
      <dgm:spPr/>
    </dgm:pt>
    <dgm:pt modelId="{5CA00223-C085-4489-A0F4-E03CB3F26DE0}" type="pres">
      <dgm:prSet presAssocID="{CA13A861-8DB4-46E6-AB0A-8E04CF1E99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cnic Table"/>
        </a:ext>
      </dgm:extLst>
    </dgm:pt>
    <dgm:pt modelId="{B0608A1D-F829-4B6C-8E3C-AC7197B0F421}" type="pres">
      <dgm:prSet presAssocID="{CA13A861-8DB4-46E6-AB0A-8E04CF1E9924}" presName="spaceRect" presStyleCnt="0"/>
      <dgm:spPr/>
    </dgm:pt>
    <dgm:pt modelId="{9F43506B-0E7C-4CC1-ADD9-73FC7BDA627B}" type="pres">
      <dgm:prSet presAssocID="{CA13A861-8DB4-46E6-AB0A-8E04CF1E992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18780B-7645-4F54-B273-697246FF2F53}" type="presOf" srcId="{CA13A861-8DB4-46E6-AB0A-8E04CF1E9924}" destId="{9F43506B-0E7C-4CC1-ADD9-73FC7BDA627B}" srcOrd="0" destOrd="0" presId="urn:microsoft.com/office/officeart/2018/5/layout/IconCircleLabelList"/>
    <dgm:cxn modelId="{C5DFD427-F88A-40E6-BAFB-1B1B776CD710}" srcId="{E0444395-E882-48E9-9678-216F0520AD42}" destId="{CA13A861-8DB4-46E6-AB0A-8E04CF1E9924}" srcOrd="1" destOrd="0" parTransId="{7DFC2CBC-363E-4F53-868B-8E26EF46C3BF}" sibTransId="{DBFA299A-46DC-4C19-B27C-01A02D20FCE6}"/>
    <dgm:cxn modelId="{9F6DBDA1-C169-4E6A-B33A-D1093317307E}" srcId="{E0444395-E882-48E9-9678-216F0520AD42}" destId="{D5672498-0459-4F57-A6F2-BD5CA9EA7BA5}" srcOrd="0" destOrd="0" parTransId="{664B9F07-2379-45A8-BF1B-3C7E727E847C}" sibTransId="{767BDBBF-D66B-44F0-82CA-385D16FAD294}"/>
    <dgm:cxn modelId="{DF8833B1-AF86-4F4B-987A-2239DEB6D8E2}" type="presOf" srcId="{E0444395-E882-48E9-9678-216F0520AD42}" destId="{85596876-DFD2-4B3E-9827-560401EE889A}" srcOrd="0" destOrd="0" presId="urn:microsoft.com/office/officeart/2018/5/layout/IconCircleLabelList"/>
    <dgm:cxn modelId="{8987B3DA-E51A-4AAC-9CD1-9BB77B1C7A7E}" type="presOf" srcId="{D5672498-0459-4F57-A6F2-BD5CA9EA7BA5}" destId="{F8CF05B9-C8B6-4F3F-B313-DDB68BB3357F}" srcOrd="0" destOrd="0" presId="urn:microsoft.com/office/officeart/2018/5/layout/IconCircleLabelList"/>
    <dgm:cxn modelId="{77DFAAE7-259F-4B49-889C-6D9B8AE9CB0B}" type="presParOf" srcId="{85596876-DFD2-4B3E-9827-560401EE889A}" destId="{92EC139A-6E08-4B3A-B5E9-BC4F23D56C06}" srcOrd="0" destOrd="0" presId="urn:microsoft.com/office/officeart/2018/5/layout/IconCircleLabelList"/>
    <dgm:cxn modelId="{2895933F-EDFA-4CCF-9102-6B07ED480C1B}" type="presParOf" srcId="{92EC139A-6E08-4B3A-B5E9-BC4F23D56C06}" destId="{521FD195-1F31-4C3F-8566-026C92237408}" srcOrd="0" destOrd="0" presId="urn:microsoft.com/office/officeart/2018/5/layout/IconCircleLabelList"/>
    <dgm:cxn modelId="{F91C3855-3CC7-41A5-9792-418927B8FD8C}" type="presParOf" srcId="{92EC139A-6E08-4B3A-B5E9-BC4F23D56C06}" destId="{117E1F00-3A58-496C-92AA-787DEA2C310B}" srcOrd="1" destOrd="0" presId="urn:microsoft.com/office/officeart/2018/5/layout/IconCircleLabelList"/>
    <dgm:cxn modelId="{6BAE2EBB-D5E7-47FE-B201-8C94B886E289}" type="presParOf" srcId="{92EC139A-6E08-4B3A-B5E9-BC4F23D56C06}" destId="{F9B789E8-9A99-4EAA-9E04-18AB642B4EDC}" srcOrd="2" destOrd="0" presId="urn:microsoft.com/office/officeart/2018/5/layout/IconCircleLabelList"/>
    <dgm:cxn modelId="{BBC202C3-5EDC-41E1-AACD-0D3A815577A9}" type="presParOf" srcId="{92EC139A-6E08-4B3A-B5E9-BC4F23D56C06}" destId="{F8CF05B9-C8B6-4F3F-B313-DDB68BB3357F}" srcOrd="3" destOrd="0" presId="urn:microsoft.com/office/officeart/2018/5/layout/IconCircleLabelList"/>
    <dgm:cxn modelId="{CF9FF2C3-6D12-4D2D-BC2A-749197730192}" type="presParOf" srcId="{85596876-DFD2-4B3E-9827-560401EE889A}" destId="{529ADD81-8BCA-455F-9BEC-513A073C2D21}" srcOrd="1" destOrd="0" presId="urn:microsoft.com/office/officeart/2018/5/layout/IconCircleLabelList"/>
    <dgm:cxn modelId="{75688EA5-2927-4D12-8B70-868F1EE80C4D}" type="presParOf" srcId="{85596876-DFD2-4B3E-9827-560401EE889A}" destId="{7F933F8E-C4D8-44D4-A322-065714EFD27D}" srcOrd="2" destOrd="0" presId="urn:microsoft.com/office/officeart/2018/5/layout/IconCircleLabelList"/>
    <dgm:cxn modelId="{ED264785-D7DC-45A9-B754-2173BCD49078}" type="presParOf" srcId="{7F933F8E-C4D8-44D4-A322-065714EFD27D}" destId="{BD66D5CF-EBE8-4019-B07A-B1DC93B2CDDE}" srcOrd="0" destOrd="0" presId="urn:microsoft.com/office/officeart/2018/5/layout/IconCircleLabelList"/>
    <dgm:cxn modelId="{A39600F3-962D-44D0-8D20-6D2C2ADA625D}" type="presParOf" srcId="{7F933F8E-C4D8-44D4-A322-065714EFD27D}" destId="{5CA00223-C085-4489-A0F4-E03CB3F26DE0}" srcOrd="1" destOrd="0" presId="urn:microsoft.com/office/officeart/2018/5/layout/IconCircleLabelList"/>
    <dgm:cxn modelId="{B5F62A4B-491E-45EF-AC66-84A18772E8FD}" type="presParOf" srcId="{7F933F8E-C4D8-44D4-A322-065714EFD27D}" destId="{B0608A1D-F829-4B6C-8E3C-AC7197B0F421}" srcOrd="2" destOrd="0" presId="urn:microsoft.com/office/officeart/2018/5/layout/IconCircleLabelList"/>
    <dgm:cxn modelId="{77B88E5E-C945-47E8-BF59-10E0AC48DF9B}" type="presParOf" srcId="{7F933F8E-C4D8-44D4-A322-065714EFD27D}" destId="{9F43506B-0E7C-4CC1-ADD9-73FC7BDA62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B93A30-487D-4D1E-895A-0F33D6D4E3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93D294C-7E5E-4CE4-926F-E6723EFF9526}">
      <dgm:prSet/>
      <dgm:spPr/>
      <dgm:t>
        <a:bodyPr/>
        <a:lstStyle/>
        <a:p>
          <a:r>
            <a:rPr lang="en-US"/>
            <a:t>Possible Additions: </a:t>
          </a:r>
        </a:p>
      </dgm:t>
    </dgm:pt>
    <dgm:pt modelId="{422C19B2-EA29-4D85-B034-94D092306A84}" type="parTrans" cxnId="{988AAD03-53DD-47A4-9A68-FCC967793F78}">
      <dgm:prSet/>
      <dgm:spPr/>
      <dgm:t>
        <a:bodyPr/>
        <a:lstStyle/>
        <a:p>
          <a:endParaRPr lang="en-US"/>
        </a:p>
      </dgm:t>
    </dgm:pt>
    <dgm:pt modelId="{B216EA2F-16A8-49CA-8D72-29C2333E3918}" type="sibTrans" cxnId="{988AAD03-53DD-47A4-9A68-FCC967793F78}">
      <dgm:prSet/>
      <dgm:spPr/>
      <dgm:t>
        <a:bodyPr/>
        <a:lstStyle/>
        <a:p>
          <a:endParaRPr lang="en-US"/>
        </a:p>
      </dgm:t>
    </dgm:pt>
    <dgm:pt modelId="{5A36B999-4320-4DC7-B5D1-FE9EAD4A09C0}">
      <dgm:prSet/>
      <dgm:spPr/>
      <dgm:t>
        <a:bodyPr/>
        <a:lstStyle/>
        <a:p>
          <a:r>
            <a:rPr lang="en-US"/>
            <a:t>- Promotions Table: For discount offers.</a:t>
          </a:r>
        </a:p>
      </dgm:t>
    </dgm:pt>
    <dgm:pt modelId="{DD3E2AEB-F10D-4903-BC39-2B0EA8E30DD9}" type="parTrans" cxnId="{16DD4339-311B-4227-AA9B-B2146C4660D3}">
      <dgm:prSet/>
      <dgm:spPr/>
      <dgm:t>
        <a:bodyPr/>
        <a:lstStyle/>
        <a:p>
          <a:endParaRPr lang="en-US"/>
        </a:p>
      </dgm:t>
    </dgm:pt>
    <dgm:pt modelId="{8FCD3BAD-2F4C-4C52-BF97-BB66E88403BE}" type="sibTrans" cxnId="{16DD4339-311B-4227-AA9B-B2146C4660D3}">
      <dgm:prSet/>
      <dgm:spPr/>
      <dgm:t>
        <a:bodyPr/>
        <a:lstStyle/>
        <a:p>
          <a:endParaRPr lang="en-US"/>
        </a:p>
      </dgm:t>
    </dgm:pt>
    <dgm:pt modelId="{CDCFFBA1-5FD4-486B-9F2C-E4A82603B51A}">
      <dgm:prSet/>
      <dgm:spPr/>
      <dgm:t>
        <a:bodyPr/>
        <a:lstStyle/>
        <a:p>
          <a:r>
            <a:rPr lang="en-US"/>
            <a:t>- Activities Table: To allow bookings for events or activities.</a:t>
          </a:r>
        </a:p>
      </dgm:t>
    </dgm:pt>
    <dgm:pt modelId="{13EF6A32-85E2-4F88-B9A3-DB6D862A0A61}" type="parTrans" cxnId="{60792BB1-C413-4C88-AC8E-C3311C455DCD}">
      <dgm:prSet/>
      <dgm:spPr/>
      <dgm:t>
        <a:bodyPr/>
        <a:lstStyle/>
        <a:p>
          <a:endParaRPr lang="en-US"/>
        </a:p>
      </dgm:t>
    </dgm:pt>
    <dgm:pt modelId="{47583CC2-2DC0-4952-ABDD-B23E2B575C4D}" type="sibTrans" cxnId="{60792BB1-C413-4C88-AC8E-C3311C455DCD}">
      <dgm:prSet/>
      <dgm:spPr/>
      <dgm:t>
        <a:bodyPr/>
        <a:lstStyle/>
        <a:p>
          <a:endParaRPr lang="en-US"/>
        </a:p>
      </dgm:t>
    </dgm:pt>
    <dgm:pt modelId="{36F3E053-82F4-46E6-9658-D528577A0AE9}">
      <dgm:prSet/>
      <dgm:spPr/>
      <dgm:t>
        <a:bodyPr/>
        <a:lstStyle/>
        <a:p>
          <a:r>
            <a:rPr lang="en-US"/>
            <a:t>Scalability Consideration: Adopting a modular database design.</a:t>
          </a:r>
        </a:p>
      </dgm:t>
    </dgm:pt>
    <dgm:pt modelId="{2976EB3F-1BA5-4BA7-AC61-A6C8536450C1}" type="parTrans" cxnId="{6795520F-038F-4231-9992-F3F68EBC09A5}">
      <dgm:prSet/>
      <dgm:spPr/>
      <dgm:t>
        <a:bodyPr/>
        <a:lstStyle/>
        <a:p>
          <a:endParaRPr lang="en-US"/>
        </a:p>
      </dgm:t>
    </dgm:pt>
    <dgm:pt modelId="{C4291BD9-E999-4A4C-9C31-7164144E2D96}" type="sibTrans" cxnId="{6795520F-038F-4231-9992-F3F68EBC09A5}">
      <dgm:prSet/>
      <dgm:spPr/>
      <dgm:t>
        <a:bodyPr/>
        <a:lstStyle/>
        <a:p>
          <a:endParaRPr lang="en-US"/>
        </a:p>
      </dgm:t>
    </dgm:pt>
    <dgm:pt modelId="{BBD43DB3-01C4-45B5-AAD5-259C08F8B32D}" type="pres">
      <dgm:prSet presAssocID="{2CB93A30-487D-4D1E-895A-0F33D6D4E3E3}" presName="root" presStyleCnt="0">
        <dgm:presLayoutVars>
          <dgm:dir/>
          <dgm:resizeHandles val="exact"/>
        </dgm:presLayoutVars>
      </dgm:prSet>
      <dgm:spPr/>
    </dgm:pt>
    <dgm:pt modelId="{B8814341-2512-4B28-BA20-529C2AD67B1C}" type="pres">
      <dgm:prSet presAssocID="{993D294C-7E5E-4CE4-926F-E6723EFF9526}" presName="compNode" presStyleCnt="0"/>
      <dgm:spPr/>
    </dgm:pt>
    <dgm:pt modelId="{1B4BBF63-90C0-4C9A-BFF2-AE02AE36730D}" type="pres">
      <dgm:prSet presAssocID="{993D294C-7E5E-4CE4-926F-E6723EFF9526}" presName="bgRect" presStyleLbl="bgShp" presStyleIdx="0" presStyleCnt="4"/>
      <dgm:spPr/>
    </dgm:pt>
    <dgm:pt modelId="{11C73D06-7E41-4A10-BD88-633AEA1750EC}" type="pres">
      <dgm:prSet presAssocID="{993D294C-7E5E-4CE4-926F-E6723EFF95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85F6A93C-19E3-46B1-8F4B-646F0EEDA17F}" type="pres">
      <dgm:prSet presAssocID="{993D294C-7E5E-4CE4-926F-E6723EFF9526}" presName="spaceRect" presStyleCnt="0"/>
      <dgm:spPr/>
    </dgm:pt>
    <dgm:pt modelId="{5670D9E2-DE43-4A91-9C58-6CCE1D83C1D2}" type="pres">
      <dgm:prSet presAssocID="{993D294C-7E5E-4CE4-926F-E6723EFF9526}" presName="parTx" presStyleLbl="revTx" presStyleIdx="0" presStyleCnt="4">
        <dgm:presLayoutVars>
          <dgm:chMax val="0"/>
          <dgm:chPref val="0"/>
        </dgm:presLayoutVars>
      </dgm:prSet>
      <dgm:spPr/>
    </dgm:pt>
    <dgm:pt modelId="{02000EFB-57FF-491D-9576-B159F90B93DE}" type="pres">
      <dgm:prSet presAssocID="{B216EA2F-16A8-49CA-8D72-29C2333E3918}" presName="sibTrans" presStyleCnt="0"/>
      <dgm:spPr/>
    </dgm:pt>
    <dgm:pt modelId="{982B7BC8-BCE9-4068-8F07-04A7FD5A16DA}" type="pres">
      <dgm:prSet presAssocID="{5A36B999-4320-4DC7-B5D1-FE9EAD4A09C0}" presName="compNode" presStyleCnt="0"/>
      <dgm:spPr/>
    </dgm:pt>
    <dgm:pt modelId="{C8F3206B-2DF3-4855-B065-CE3834DEFF03}" type="pres">
      <dgm:prSet presAssocID="{5A36B999-4320-4DC7-B5D1-FE9EAD4A09C0}" presName="bgRect" presStyleLbl="bgShp" presStyleIdx="1" presStyleCnt="4"/>
      <dgm:spPr/>
    </dgm:pt>
    <dgm:pt modelId="{8C9E77B4-D9DD-482C-B31B-94DB6C359C8B}" type="pres">
      <dgm:prSet presAssocID="{5A36B999-4320-4DC7-B5D1-FE9EAD4A09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4A911089-A2DF-4596-B991-621BD05D1B72}" type="pres">
      <dgm:prSet presAssocID="{5A36B999-4320-4DC7-B5D1-FE9EAD4A09C0}" presName="spaceRect" presStyleCnt="0"/>
      <dgm:spPr/>
    </dgm:pt>
    <dgm:pt modelId="{6A0FAD6E-DC4A-4FBC-88F1-3C52B6E233F4}" type="pres">
      <dgm:prSet presAssocID="{5A36B999-4320-4DC7-B5D1-FE9EAD4A09C0}" presName="parTx" presStyleLbl="revTx" presStyleIdx="1" presStyleCnt="4">
        <dgm:presLayoutVars>
          <dgm:chMax val="0"/>
          <dgm:chPref val="0"/>
        </dgm:presLayoutVars>
      </dgm:prSet>
      <dgm:spPr/>
    </dgm:pt>
    <dgm:pt modelId="{E814C6AD-9BBC-4466-A4CE-8F6E1432EAB3}" type="pres">
      <dgm:prSet presAssocID="{8FCD3BAD-2F4C-4C52-BF97-BB66E88403BE}" presName="sibTrans" presStyleCnt="0"/>
      <dgm:spPr/>
    </dgm:pt>
    <dgm:pt modelId="{5FED49A3-E122-41FC-8E3F-A18B1B9437A7}" type="pres">
      <dgm:prSet presAssocID="{CDCFFBA1-5FD4-486B-9F2C-E4A82603B51A}" presName="compNode" presStyleCnt="0"/>
      <dgm:spPr/>
    </dgm:pt>
    <dgm:pt modelId="{631CD35C-2ADB-484A-8009-939E9773F707}" type="pres">
      <dgm:prSet presAssocID="{CDCFFBA1-5FD4-486B-9F2C-E4A82603B51A}" presName="bgRect" presStyleLbl="bgShp" presStyleIdx="2" presStyleCnt="4"/>
      <dgm:spPr/>
    </dgm:pt>
    <dgm:pt modelId="{6176F6F5-1720-41E4-8CD2-2B2EB8080203}" type="pres">
      <dgm:prSet presAssocID="{CDCFFBA1-5FD4-486B-9F2C-E4A82603B5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DD90EF21-9F48-44FE-AE0A-3BB77D85DF0F}" type="pres">
      <dgm:prSet presAssocID="{CDCFFBA1-5FD4-486B-9F2C-E4A82603B51A}" presName="spaceRect" presStyleCnt="0"/>
      <dgm:spPr/>
    </dgm:pt>
    <dgm:pt modelId="{E2F96989-B482-4FD8-A228-132B2360A333}" type="pres">
      <dgm:prSet presAssocID="{CDCFFBA1-5FD4-486B-9F2C-E4A82603B51A}" presName="parTx" presStyleLbl="revTx" presStyleIdx="2" presStyleCnt="4">
        <dgm:presLayoutVars>
          <dgm:chMax val="0"/>
          <dgm:chPref val="0"/>
        </dgm:presLayoutVars>
      </dgm:prSet>
      <dgm:spPr/>
    </dgm:pt>
    <dgm:pt modelId="{51674461-67C0-4152-9F75-F5D0C8C723A2}" type="pres">
      <dgm:prSet presAssocID="{47583CC2-2DC0-4952-ABDD-B23E2B575C4D}" presName="sibTrans" presStyleCnt="0"/>
      <dgm:spPr/>
    </dgm:pt>
    <dgm:pt modelId="{CB4F1227-4528-442C-8C3F-B5AEC572FA0F}" type="pres">
      <dgm:prSet presAssocID="{36F3E053-82F4-46E6-9658-D528577A0AE9}" presName="compNode" presStyleCnt="0"/>
      <dgm:spPr/>
    </dgm:pt>
    <dgm:pt modelId="{D68D5C00-7292-4291-8E7B-146BCD07CA0A}" type="pres">
      <dgm:prSet presAssocID="{36F3E053-82F4-46E6-9658-D528577A0AE9}" presName="bgRect" presStyleLbl="bgShp" presStyleIdx="3" presStyleCnt="4"/>
      <dgm:spPr/>
    </dgm:pt>
    <dgm:pt modelId="{80BAA3E8-A677-4BE2-9575-2DA62FD08C78}" type="pres">
      <dgm:prSet presAssocID="{36F3E053-82F4-46E6-9658-D528577A0A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0EC0338-2D6D-4E6D-B5C0-6B8369B65992}" type="pres">
      <dgm:prSet presAssocID="{36F3E053-82F4-46E6-9658-D528577A0AE9}" presName="spaceRect" presStyleCnt="0"/>
      <dgm:spPr/>
    </dgm:pt>
    <dgm:pt modelId="{1141C5FC-DBD8-4E6E-8693-E96BAAD1C6D2}" type="pres">
      <dgm:prSet presAssocID="{36F3E053-82F4-46E6-9658-D528577A0AE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8AAD03-53DD-47A4-9A68-FCC967793F78}" srcId="{2CB93A30-487D-4D1E-895A-0F33D6D4E3E3}" destId="{993D294C-7E5E-4CE4-926F-E6723EFF9526}" srcOrd="0" destOrd="0" parTransId="{422C19B2-EA29-4D85-B034-94D092306A84}" sibTransId="{B216EA2F-16A8-49CA-8D72-29C2333E3918}"/>
    <dgm:cxn modelId="{6795520F-038F-4231-9992-F3F68EBC09A5}" srcId="{2CB93A30-487D-4D1E-895A-0F33D6D4E3E3}" destId="{36F3E053-82F4-46E6-9658-D528577A0AE9}" srcOrd="3" destOrd="0" parTransId="{2976EB3F-1BA5-4BA7-AC61-A6C8536450C1}" sibTransId="{C4291BD9-E999-4A4C-9C31-7164144E2D96}"/>
    <dgm:cxn modelId="{16DD4339-311B-4227-AA9B-B2146C4660D3}" srcId="{2CB93A30-487D-4D1E-895A-0F33D6D4E3E3}" destId="{5A36B999-4320-4DC7-B5D1-FE9EAD4A09C0}" srcOrd="1" destOrd="0" parTransId="{DD3E2AEB-F10D-4903-BC39-2B0EA8E30DD9}" sibTransId="{8FCD3BAD-2F4C-4C52-BF97-BB66E88403BE}"/>
    <dgm:cxn modelId="{654A093F-94C0-4748-A7F5-39EF83565D3F}" type="presOf" srcId="{993D294C-7E5E-4CE4-926F-E6723EFF9526}" destId="{5670D9E2-DE43-4A91-9C58-6CCE1D83C1D2}" srcOrd="0" destOrd="0" presId="urn:microsoft.com/office/officeart/2018/2/layout/IconVerticalSolidList"/>
    <dgm:cxn modelId="{6093C259-7766-43D2-90F4-3208F0BF0AE5}" type="presOf" srcId="{36F3E053-82F4-46E6-9658-D528577A0AE9}" destId="{1141C5FC-DBD8-4E6E-8693-E96BAAD1C6D2}" srcOrd="0" destOrd="0" presId="urn:microsoft.com/office/officeart/2018/2/layout/IconVerticalSolidList"/>
    <dgm:cxn modelId="{975B6493-EC06-41B5-A724-B7DEC058EECD}" type="presOf" srcId="{2CB93A30-487D-4D1E-895A-0F33D6D4E3E3}" destId="{BBD43DB3-01C4-45B5-AAD5-259C08F8B32D}" srcOrd="0" destOrd="0" presId="urn:microsoft.com/office/officeart/2018/2/layout/IconVerticalSolidList"/>
    <dgm:cxn modelId="{60792BB1-C413-4C88-AC8E-C3311C455DCD}" srcId="{2CB93A30-487D-4D1E-895A-0F33D6D4E3E3}" destId="{CDCFFBA1-5FD4-486B-9F2C-E4A82603B51A}" srcOrd="2" destOrd="0" parTransId="{13EF6A32-85E2-4F88-B9A3-DB6D862A0A61}" sibTransId="{47583CC2-2DC0-4952-ABDD-B23E2B575C4D}"/>
    <dgm:cxn modelId="{0DACA8E7-F4DB-4C56-B04B-BBCD94422BCC}" type="presOf" srcId="{5A36B999-4320-4DC7-B5D1-FE9EAD4A09C0}" destId="{6A0FAD6E-DC4A-4FBC-88F1-3C52B6E233F4}" srcOrd="0" destOrd="0" presId="urn:microsoft.com/office/officeart/2018/2/layout/IconVerticalSolidList"/>
    <dgm:cxn modelId="{91B914F2-4939-4C11-BA70-EC89535A2F71}" type="presOf" srcId="{CDCFFBA1-5FD4-486B-9F2C-E4A82603B51A}" destId="{E2F96989-B482-4FD8-A228-132B2360A333}" srcOrd="0" destOrd="0" presId="urn:microsoft.com/office/officeart/2018/2/layout/IconVerticalSolidList"/>
    <dgm:cxn modelId="{B1578551-7BB8-45C7-8A08-AA126A4A26C9}" type="presParOf" srcId="{BBD43DB3-01C4-45B5-AAD5-259C08F8B32D}" destId="{B8814341-2512-4B28-BA20-529C2AD67B1C}" srcOrd="0" destOrd="0" presId="urn:microsoft.com/office/officeart/2018/2/layout/IconVerticalSolidList"/>
    <dgm:cxn modelId="{302869EF-AAD6-4FF5-9493-1AE5C97CD13C}" type="presParOf" srcId="{B8814341-2512-4B28-BA20-529C2AD67B1C}" destId="{1B4BBF63-90C0-4C9A-BFF2-AE02AE36730D}" srcOrd="0" destOrd="0" presId="urn:microsoft.com/office/officeart/2018/2/layout/IconVerticalSolidList"/>
    <dgm:cxn modelId="{A064CF75-35E5-443D-8905-0CA0ECD2D7B2}" type="presParOf" srcId="{B8814341-2512-4B28-BA20-529C2AD67B1C}" destId="{11C73D06-7E41-4A10-BD88-633AEA1750EC}" srcOrd="1" destOrd="0" presId="urn:microsoft.com/office/officeart/2018/2/layout/IconVerticalSolidList"/>
    <dgm:cxn modelId="{C2609773-A284-41D1-A78B-C60B7C2ACD6F}" type="presParOf" srcId="{B8814341-2512-4B28-BA20-529C2AD67B1C}" destId="{85F6A93C-19E3-46B1-8F4B-646F0EEDA17F}" srcOrd="2" destOrd="0" presId="urn:microsoft.com/office/officeart/2018/2/layout/IconVerticalSolidList"/>
    <dgm:cxn modelId="{750ABEE6-2C1A-4C13-9FB2-779E0FB3D4CE}" type="presParOf" srcId="{B8814341-2512-4B28-BA20-529C2AD67B1C}" destId="{5670D9E2-DE43-4A91-9C58-6CCE1D83C1D2}" srcOrd="3" destOrd="0" presId="urn:microsoft.com/office/officeart/2018/2/layout/IconVerticalSolidList"/>
    <dgm:cxn modelId="{042CEE36-A5F6-4D8B-B74D-2394AFF32A2F}" type="presParOf" srcId="{BBD43DB3-01C4-45B5-AAD5-259C08F8B32D}" destId="{02000EFB-57FF-491D-9576-B159F90B93DE}" srcOrd="1" destOrd="0" presId="urn:microsoft.com/office/officeart/2018/2/layout/IconVerticalSolidList"/>
    <dgm:cxn modelId="{6FC57197-2226-4912-BFC0-6B16BF0ABB11}" type="presParOf" srcId="{BBD43DB3-01C4-45B5-AAD5-259C08F8B32D}" destId="{982B7BC8-BCE9-4068-8F07-04A7FD5A16DA}" srcOrd="2" destOrd="0" presId="urn:microsoft.com/office/officeart/2018/2/layout/IconVerticalSolidList"/>
    <dgm:cxn modelId="{B5C48709-1D03-4453-913D-B868E77C5F36}" type="presParOf" srcId="{982B7BC8-BCE9-4068-8F07-04A7FD5A16DA}" destId="{C8F3206B-2DF3-4855-B065-CE3834DEFF03}" srcOrd="0" destOrd="0" presId="urn:microsoft.com/office/officeart/2018/2/layout/IconVerticalSolidList"/>
    <dgm:cxn modelId="{EC0A623C-23EF-4581-80CB-CD93A2CE0BAA}" type="presParOf" srcId="{982B7BC8-BCE9-4068-8F07-04A7FD5A16DA}" destId="{8C9E77B4-D9DD-482C-B31B-94DB6C359C8B}" srcOrd="1" destOrd="0" presId="urn:microsoft.com/office/officeart/2018/2/layout/IconVerticalSolidList"/>
    <dgm:cxn modelId="{957E753F-ED4D-4197-8085-CBB4158391FA}" type="presParOf" srcId="{982B7BC8-BCE9-4068-8F07-04A7FD5A16DA}" destId="{4A911089-A2DF-4596-B991-621BD05D1B72}" srcOrd="2" destOrd="0" presId="urn:microsoft.com/office/officeart/2018/2/layout/IconVerticalSolidList"/>
    <dgm:cxn modelId="{757B6104-B946-4787-A8A6-4616E8468EA3}" type="presParOf" srcId="{982B7BC8-BCE9-4068-8F07-04A7FD5A16DA}" destId="{6A0FAD6E-DC4A-4FBC-88F1-3C52B6E233F4}" srcOrd="3" destOrd="0" presId="urn:microsoft.com/office/officeart/2018/2/layout/IconVerticalSolidList"/>
    <dgm:cxn modelId="{C395CB66-685F-42FB-B062-940592C643E2}" type="presParOf" srcId="{BBD43DB3-01C4-45B5-AAD5-259C08F8B32D}" destId="{E814C6AD-9BBC-4466-A4CE-8F6E1432EAB3}" srcOrd="3" destOrd="0" presId="urn:microsoft.com/office/officeart/2018/2/layout/IconVerticalSolidList"/>
    <dgm:cxn modelId="{1D3236FF-BA45-489E-B2E0-FFEB7E32AEBA}" type="presParOf" srcId="{BBD43DB3-01C4-45B5-AAD5-259C08F8B32D}" destId="{5FED49A3-E122-41FC-8E3F-A18B1B9437A7}" srcOrd="4" destOrd="0" presId="urn:microsoft.com/office/officeart/2018/2/layout/IconVerticalSolidList"/>
    <dgm:cxn modelId="{E7E60B51-1DC7-4818-8106-43359F00B5B8}" type="presParOf" srcId="{5FED49A3-E122-41FC-8E3F-A18B1B9437A7}" destId="{631CD35C-2ADB-484A-8009-939E9773F707}" srcOrd="0" destOrd="0" presId="urn:microsoft.com/office/officeart/2018/2/layout/IconVerticalSolidList"/>
    <dgm:cxn modelId="{8F343BAB-9835-46A3-B8EC-9B7279C038A2}" type="presParOf" srcId="{5FED49A3-E122-41FC-8E3F-A18B1B9437A7}" destId="{6176F6F5-1720-41E4-8CD2-2B2EB8080203}" srcOrd="1" destOrd="0" presId="urn:microsoft.com/office/officeart/2018/2/layout/IconVerticalSolidList"/>
    <dgm:cxn modelId="{2D2EA159-0276-4ADF-9F5C-0315C089B603}" type="presParOf" srcId="{5FED49A3-E122-41FC-8E3F-A18B1B9437A7}" destId="{DD90EF21-9F48-44FE-AE0A-3BB77D85DF0F}" srcOrd="2" destOrd="0" presId="urn:microsoft.com/office/officeart/2018/2/layout/IconVerticalSolidList"/>
    <dgm:cxn modelId="{764A4AAD-6110-4B71-B68C-1A94D9A28B83}" type="presParOf" srcId="{5FED49A3-E122-41FC-8E3F-A18B1B9437A7}" destId="{E2F96989-B482-4FD8-A228-132B2360A333}" srcOrd="3" destOrd="0" presId="urn:microsoft.com/office/officeart/2018/2/layout/IconVerticalSolidList"/>
    <dgm:cxn modelId="{3924EF71-B354-40FE-BF92-2639398CEF92}" type="presParOf" srcId="{BBD43DB3-01C4-45B5-AAD5-259C08F8B32D}" destId="{51674461-67C0-4152-9F75-F5D0C8C723A2}" srcOrd="5" destOrd="0" presId="urn:microsoft.com/office/officeart/2018/2/layout/IconVerticalSolidList"/>
    <dgm:cxn modelId="{AE086D8B-E3DC-4206-8CBF-4FBD40B9DB33}" type="presParOf" srcId="{BBD43DB3-01C4-45B5-AAD5-259C08F8B32D}" destId="{CB4F1227-4528-442C-8C3F-B5AEC572FA0F}" srcOrd="6" destOrd="0" presId="urn:microsoft.com/office/officeart/2018/2/layout/IconVerticalSolidList"/>
    <dgm:cxn modelId="{98114C0A-69C7-4E8F-9D99-C388882FB417}" type="presParOf" srcId="{CB4F1227-4528-442C-8C3F-B5AEC572FA0F}" destId="{D68D5C00-7292-4291-8E7B-146BCD07CA0A}" srcOrd="0" destOrd="0" presId="urn:microsoft.com/office/officeart/2018/2/layout/IconVerticalSolidList"/>
    <dgm:cxn modelId="{6904EAC6-65D6-4064-8AF0-49D2499B15A5}" type="presParOf" srcId="{CB4F1227-4528-442C-8C3F-B5AEC572FA0F}" destId="{80BAA3E8-A677-4BE2-9575-2DA62FD08C78}" srcOrd="1" destOrd="0" presId="urn:microsoft.com/office/officeart/2018/2/layout/IconVerticalSolidList"/>
    <dgm:cxn modelId="{8705BC3B-9579-475E-A1B9-791ABBE6E076}" type="presParOf" srcId="{CB4F1227-4528-442C-8C3F-B5AEC572FA0F}" destId="{D0EC0338-2D6D-4E6D-B5C0-6B8369B65992}" srcOrd="2" destOrd="0" presId="urn:microsoft.com/office/officeart/2018/2/layout/IconVerticalSolidList"/>
    <dgm:cxn modelId="{95A0677F-9CAF-4088-A854-582F548E5FAF}" type="presParOf" srcId="{CB4F1227-4528-442C-8C3F-B5AEC572FA0F}" destId="{1141C5FC-DBD8-4E6E-8693-E96BAAD1C6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A1565-FB8A-4609-9B45-5D6AC6B81B89}">
      <dsp:nvSpPr>
        <dsp:cNvPr id="0" name=""/>
        <dsp:cNvSpPr/>
      </dsp:nvSpPr>
      <dsp:spPr>
        <a:xfrm>
          <a:off x="0" y="0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Purpose of the Database: To manage user profiles, bookings, destinations, reviews, and payments.</a:t>
          </a:r>
        </a:p>
      </dsp:txBody>
      <dsp:txXfrm>
        <a:off x="19685" y="19685"/>
        <a:ext cx="7527842" cy="632713"/>
      </dsp:txXfrm>
    </dsp:sp>
    <dsp:sp modelId="{6C27689D-C8F8-4BB3-A441-9259E2AB03F0}">
      <dsp:nvSpPr>
        <dsp:cNvPr id="0" name=""/>
        <dsp:cNvSpPr/>
      </dsp:nvSpPr>
      <dsp:spPr>
        <a:xfrm>
          <a:off x="622173" y="765428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Objectives:</a:t>
          </a:r>
        </a:p>
      </dsp:txBody>
      <dsp:txXfrm>
        <a:off x="641858" y="785113"/>
        <a:ext cx="7233310" cy="632713"/>
      </dsp:txXfrm>
    </dsp:sp>
    <dsp:sp modelId="{6A18D14C-1212-4990-9C88-3BED8B8621D3}">
      <dsp:nvSpPr>
        <dsp:cNvPr id="0" name=""/>
        <dsp:cNvSpPr/>
      </dsp:nvSpPr>
      <dsp:spPr>
        <a:xfrm>
          <a:off x="1244346" y="1530857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Ensure data consistency and integrity.</a:t>
          </a:r>
        </a:p>
      </dsp:txBody>
      <dsp:txXfrm>
        <a:off x="1264031" y="1550542"/>
        <a:ext cx="7233310" cy="632713"/>
      </dsp:txXfrm>
    </dsp:sp>
    <dsp:sp modelId="{937FF70E-F258-4F27-B1DA-C04B9FD2D004}">
      <dsp:nvSpPr>
        <dsp:cNvPr id="0" name=""/>
        <dsp:cNvSpPr/>
      </dsp:nvSpPr>
      <dsp:spPr>
        <a:xfrm>
          <a:off x="1866518" y="2296286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Provide efficient access to booking and destination information.</a:t>
          </a:r>
        </a:p>
      </dsp:txBody>
      <dsp:txXfrm>
        <a:off x="1886203" y="2315971"/>
        <a:ext cx="7233310" cy="632713"/>
      </dsp:txXfrm>
    </dsp:sp>
    <dsp:sp modelId="{01BA3EF3-5FD9-4C5F-8AE5-C70FE78A13C6}">
      <dsp:nvSpPr>
        <dsp:cNvPr id="0" name=""/>
        <dsp:cNvSpPr/>
      </dsp:nvSpPr>
      <dsp:spPr>
        <a:xfrm>
          <a:off x="2488692" y="3061715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Allow user interactions like reviews and favorites.</a:t>
          </a:r>
        </a:p>
      </dsp:txBody>
      <dsp:txXfrm>
        <a:off x="2508377" y="3081400"/>
        <a:ext cx="7233310" cy="632713"/>
      </dsp:txXfrm>
    </dsp:sp>
    <dsp:sp modelId="{1DBB5E57-E374-44D1-87F7-E0009D99B687}">
      <dsp:nvSpPr>
        <dsp:cNvPr id="0" name=""/>
        <dsp:cNvSpPr/>
      </dsp:nvSpPr>
      <dsp:spPr>
        <a:xfrm>
          <a:off x="7894853" y="490994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993145" y="490994"/>
        <a:ext cx="240270" cy="328733"/>
      </dsp:txXfrm>
    </dsp:sp>
    <dsp:sp modelId="{DB091307-1E32-49A2-B56A-572B7C358BE8}">
      <dsp:nvSpPr>
        <dsp:cNvPr id="0" name=""/>
        <dsp:cNvSpPr/>
      </dsp:nvSpPr>
      <dsp:spPr>
        <a:xfrm>
          <a:off x="8517026" y="1256423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615318" y="1256423"/>
        <a:ext cx="240270" cy="328733"/>
      </dsp:txXfrm>
    </dsp:sp>
    <dsp:sp modelId="{D631AC6A-961F-4CD5-BA3C-5DD399E6EEEA}">
      <dsp:nvSpPr>
        <dsp:cNvPr id="0" name=""/>
        <dsp:cNvSpPr/>
      </dsp:nvSpPr>
      <dsp:spPr>
        <a:xfrm>
          <a:off x="9139199" y="2010650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237491" y="2010650"/>
        <a:ext cx="240270" cy="328733"/>
      </dsp:txXfrm>
    </dsp:sp>
    <dsp:sp modelId="{2FF53FFE-3A92-41FB-A0DB-A1B409758CD8}">
      <dsp:nvSpPr>
        <dsp:cNvPr id="0" name=""/>
        <dsp:cNvSpPr/>
      </dsp:nvSpPr>
      <dsp:spPr>
        <a:xfrm>
          <a:off x="9761372" y="2783547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859664" y="2783547"/>
        <a:ext cx="240270" cy="328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B4E37-D4DC-4D08-80E2-5E9F64C694E4}">
      <dsp:nvSpPr>
        <dsp:cNvPr id="0" name=""/>
        <dsp:cNvSpPr/>
      </dsp:nvSpPr>
      <dsp:spPr>
        <a:xfrm>
          <a:off x="0" y="2772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74CA2-6DC6-4C30-B803-129EEBD1A206}">
      <dsp:nvSpPr>
        <dsp:cNvPr id="0" name=""/>
        <dsp:cNvSpPr/>
      </dsp:nvSpPr>
      <dsp:spPr>
        <a:xfrm>
          <a:off x="0" y="2772"/>
          <a:ext cx="5811128" cy="94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Purpose: Store user information securely.</a:t>
          </a:r>
        </a:p>
      </dsp:txBody>
      <dsp:txXfrm>
        <a:off x="0" y="2772"/>
        <a:ext cx="5811128" cy="945445"/>
      </dsp:txXfrm>
    </dsp:sp>
    <dsp:sp modelId="{2F914917-DE74-425D-B65D-4863650F9EB2}">
      <dsp:nvSpPr>
        <dsp:cNvPr id="0" name=""/>
        <dsp:cNvSpPr/>
      </dsp:nvSpPr>
      <dsp:spPr>
        <a:xfrm>
          <a:off x="0" y="948218"/>
          <a:ext cx="581112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7F0AF-4708-4865-A14F-95572C34D588}">
      <dsp:nvSpPr>
        <dsp:cNvPr id="0" name=""/>
        <dsp:cNvSpPr/>
      </dsp:nvSpPr>
      <dsp:spPr>
        <a:xfrm>
          <a:off x="0" y="948218"/>
          <a:ext cx="5811128" cy="94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Key Fields:</a:t>
          </a:r>
        </a:p>
      </dsp:txBody>
      <dsp:txXfrm>
        <a:off x="0" y="948218"/>
        <a:ext cx="5811128" cy="945445"/>
      </dsp:txXfrm>
    </dsp:sp>
    <dsp:sp modelId="{347AB188-EF50-42FE-A476-C52AF43A50D0}">
      <dsp:nvSpPr>
        <dsp:cNvPr id="0" name=""/>
        <dsp:cNvSpPr/>
      </dsp:nvSpPr>
      <dsp:spPr>
        <a:xfrm>
          <a:off x="0" y="1893663"/>
          <a:ext cx="58111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96C02-FD77-4CB7-8505-228FF7DE2477}">
      <dsp:nvSpPr>
        <dsp:cNvPr id="0" name=""/>
        <dsp:cNvSpPr/>
      </dsp:nvSpPr>
      <dsp:spPr>
        <a:xfrm>
          <a:off x="0" y="1893663"/>
          <a:ext cx="5811128" cy="94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user_id: Unique identifier.</a:t>
          </a:r>
        </a:p>
      </dsp:txBody>
      <dsp:txXfrm>
        <a:off x="0" y="1893663"/>
        <a:ext cx="5811128" cy="945445"/>
      </dsp:txXfrm>
    </dsp:sp>
    <dsp:sp modelId="{96EE413B-0A4E-4B58-9145-FE39483CC532}">
      <dsp:nvSpPr>
        <dsp:cNvPr id="0" name=""/>
        <dsp:cNvSpPr/>
      </dsp:nvSpPr>
      <dsp:spPr>
        <a:xfrm>
          <a:off x="0" y="2839109"/>
          <a:ext cx="581112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48168-176D-469C-85C9-F6C4AC23B23A}">
      <dsp:nvSpPr>
        <dsp:cNvPr id="0" name=""/>
        <dsp:cNvSpPr/>
      </dsp:nvSpPr>
      <dsp:spPr>
        <a:xfrm>
          <a:off x="0" y="2839109"/>
          <a:ext cx="5811128" cy="94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username, password, email: Essential user credentials.</a:t>
          </a:r>
        </a:p>
      </dsp:txBody>
      <dsp:txXfrm>
        <a:off x="0" y="2839109"/>
        <a:ext cx="5811128" cy="945445"/>
      </dsp:txXfrm>
    </dsp:sp>
    <dsp:sp modelId="{8B80EC0C-FFF8-476D-9C79-92009F8B41E3}">
      <dsp:nvSpPr>
        <dsp:cNvPr id="0" name=""/>
        <dsp:cNvSpPr/>
      </dsp:nvSpPr>
      <dsp:spPr>
        <a:xfrm>
          <a:off x="0" y="3784555"/>
          <a:ext cx="581112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75D62-F478-4466-93E1-93DA0FBC668E}">
      <dsp:nvSpPr>
        <dsp:cNvPr id="0" name=""/>
        <dsp:cNvSpPr/>
      </dsp:nvSpPr>
      <dsp:spPr>
        <a:xfrm>
          <a:off x="0" y="3784555"/>
          <a:ext cx="5811128" cy="94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created_at: Tracks user registration date.</a:t>
          </a:r>
        </a:p>
      </dsp:txBody>
      <dsp:txXfrm>
        <a:off x="0" y="3784555"/>
        <a:ext cx="5811128" cy="945445"/>
      </dsp:txXfrm>
    </dsp:sp>
    <dsp:sp modelId="{D5C892BF-D2A0-4C7E-9FC9-BA59100AD0A5}">
      <dsp:nvSpPr>
        <dsp:cNvPr id="0" name=""/>
        <dsp:cNvSpPr/>
      </dsp:nvSpPr>
      <dsp:spPr>
        <a:xfrm>
          <a:off x="0" y="4730000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DAE65-D3CC-4F10-B899-29AE0DD33E90}">
      <dsp:nvSpPr>
        <dsp:cNvPr id="0" name=""/>
        <dsp:cNvSpPr/>
      </dsp:nvSpPr>
      <dsp:spPr>
        <a:xfrm>
          <a:off x="0" y="4730000"/>
          <a:ext cx="5811128" cy="94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Example Query: Retrieve all user details for registered users.</a:t>
          </a:r>
        </a:p>
      </dsp:txBody>
      <dsp:txXfrm>
        <a:off x="0" y="4730000"/>
        <a:ext cx="5811128" cy="945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10D70-E82B-476D-811B-B4E61EC07285}">
      <dsp:nvSpPr>
        <dsp:cNvPr id="0" name=""/>
        <dsp:cNvSpPr/>
      </dsp:nvSpPr>
      <dsp:spPr>
        <a:xfrm>
          <a:off x="0" y="55229"/>
          <a:ext cx="5811128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Purpose: Store details about destinations users can book.</a:t>
          </a:r>
        </a:p>
      </dsp:txBody>
      <dsp:txXfrm>
        <a:off x="42722" y="97951"/>
        <a:ext cx="5725684" cy="789716"/>
      </dsp:txXfrm>
    </dsp:sp>
    <dsp:sp modelId="{A5852E43-1110-4EA6-A646-991D768F0479}">
      <dsp:nvSpPr>
        <dsp:cNvPr id="0" name=""/>
        <dsp:cNvSpPr/>
      </dsp:nvSpPr>
      <dsp:spPr>
        <a:xfrm>
          <a:off x="0" y="993749"/>
          <a:ext cx="5811128" cy="875160"/>
        </a:xfrm>
        <a:prstGeom prst="round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Fields:</a:t>
          </a:r>
        </a:p>
      </dsp:txBody>
      <dsp:txXfrm>
        <a:off x="42722" y="1036471"/>
        <a:ext cx="5725684" cy="789716"/>
      </dsp:txXfrm>
    </dsp:sp>
    <dsp:sp modelId="{769EDA23-8484-44E6-89D3-60AD0ED015DD}">
      <dsp:nvSpPr>
        <dsp:cNvPr id="0" name=""/>
        <dsp:cNvSpPr/>
      </dsp:nvSpPr>
      <dsp:spPr>
        <a:xfrm>
          <a:off x="0" y="1932269"/>
          <a:ext cx="5811128" cy="875160"/>
        </a:xfrm>
        <a:prstGeom prst="round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destination_id: Unique ID for each destination.</a:t>
          </a:r>
        </a:p>
      </dsp:txBody>
      <dsp:txXfrm>
        <a:off x="42722" y="1974991"/>
        <a:ext cx="5725684" cy="789716"/>
      </dsp:txXfrm>
    </dsp:sp>
    <dsp:sp modelId="{29151A9F-94DB-49E8-9F77-203798D7328A}">
      <dsp:nvSpPr>
        <dsp:cNvPr id="0" name=""/>
        <dsp:cNvSpPr/>
      </dsp:nvSpPr>
      <dsp:spPr>
        <a:xfrm>
          <a:off x="0" y="2870789"/>
          <a:ext cx="5811128" cy="875160"/>
        </a:xfrm>
        <a:prstGeom prst="round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name, country, description: Basic info.</a:t>
          </a:r>
        </a:p>
      </dsp:txBody>
      <dsp:txXfrm>
        <a:off x="42722" y="2913511"/>
        <a:ext cx="5725684" cy="789716"/>
      </dsp:txXfrm>
    </dsp:sp>
    <dsp:sp modelId="{B241D1D1-2CF5-4225-8C85-94E3E12AA3C4}">
      <dsp:nvSpPr>
        <dsp:cNvPr id="0" name=""/>
        <dsp:cNvSpPr/>
      </dsp:nvSpPr>
      <dsp:spPr>
        <a:xfrm>
          <a:off x="0" y="3809309"/>
          <a:ext cx="5811128" cy="875160"/>
        </a:xfrm>
        <a:prstGeom prst="round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price_per_night: Pricing information.</a:t>
          </a:r>
        </a:p>
      </dsp:txBody>
      <dsp:txXfrm>
        <a:off x="42722" y="3852031"/>
        <a:ext cx="5725684" cy="789716"/>
      </dsp:txXfrm>
    </dsp:sp>
    <dsp:sp modelId="{BFB9731D-1841-4145-A456-818DFB749162}">
      <dsp:nvSpPr>
        <dsp:cNvPr id="0" name=""/>
        <dsp:cNvSpPr/>
      </dsp:nvSpPr>
      <dsp:spPr>
        <a:xfrm>
          <a:off x="0" y="4747829"/>
          <a:ext cx="5811128" cy="8751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 Query: Show all destinations in a particular country.</a:t>
          </a:r>
        </a:p>
      </dsp:txBody>
      <dsp:txXfrm>
        <a:off x="42722" y="4790551"/>
        <a:ext cx="5725684" cy="789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1035A-3B71-40AA-91B7-02C729A28651}">
      <dsp:nvSpPr>
        <dsp:cNvPr id="0" name=""/>
        <dsp:cNvSpPr/>
      </dsp:nvSpPr>
      <dsp:spPr>
        <a:xfrm>
          <a:off x="0" y="93698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Purpose: Manage user bookings for destinations.</a:t>
          </a:r>
        </a:p>
      </dsp:txBody>
      <dsp:txXfrm>
        <a:off x="26387" y="120085"/>
        <a:ext cx="10462826" cy="487766"/>
      </dsp:txXfrm>
    </dsp:sp>
    <dsp:sp modelId="{C3C8D6D7-28F7-4E13-B9F7-ECA9EECBCA68}">
      <dsp:nvSpPr>
        <dsp:cNvPr id="0" name=""/>
        <dsp:cNvSpPr/>
      </dsp:nvSpPr>
      <dsp:spPr>
        <a:xfrm>
          <a:off x="0" y="697598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Fields:</a:t>
          </a:r>
        </a:p>
      </dsp:txBody>
      <dsp:txXfrm>
        <a:off x="26387" y="723985"/>
        <a:ext cx="10462826" cy="487766"/>
      </dsp:txXfrm>
    </dsp:sp>
    <dsp:sp modelId="{EB165E4F-48C6-4A92-85B7-6F8E30F8ABF7}">
      <dsp:nvSpPr>
        <dsp:cNvPr id="0" name=""/>
        <dsp:cNvSpPr/>
      </dsp:nvSpPr>
      <dsp:spPr>
        <a:xfrm>
          <a:off x="0" y="13014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booking_id: Unique ID for each booking.</a:t>
          </a:r>
        </a:p>
      </dsp:txBody>
      <dsp:txXfrm>
        <a:off x="26387" y="1327886"/>
        <a:ext cx="10462826" cy="487766"/>
      </dsp:txXfrm>
    </dsp:sp>
    <dsp:sp modelId="{E4973B45-B7EC-42C3-92B7-601EE2ACFF7E}">
      <dsp:nvSpPr>
        <dsp:cNvPr id="0" name=""/>
        <dsp:cNvSpPr/>
      </dsp:nvSpPr>
      <dsp:spPr>
        <a:xfrm>
          <a:off x="0" y="19053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user_id: Links booking to a specific user.</a:t>
          </a:r>
        </a:p>
      </dsp:txBody>
      <dsp:txXfrm>
        <a:off x="26387" y="1931786"/>
        <a:ext cx="10462826" cy="487766"/>
      </dsp:txXfrm>
    </dsp:sp>
    <dsp:sp modelId="{F5B38E8E-0E9B-4582-A971-33AD2C765E9D}">
      <dsp:nvSpPr>
        <dsp:cNvPr id="0" name=""/>
        <dsp:cNvSpPr/>
      </dsp:nvSpPr>
      <dsp:spPr>
        <a:xfrm>
          <a:off x="0" y="25092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destination_id: Links booking to a destination.</a:t>
          </a:r>
        </a:p>
      </dsp:txBody>
      <dsp:txXfrm>
        <a:off x="26387" y="2535686"/>
        <a:ext cx="10462826" cy="487766"/>
      </dsp:txXfrm>
    </dsp:sp>
    <dsp:sp modelId="{A7A4F152-CA73-4794-B81A-13ABA36E53DE}">
      <dsp:nvSpPr>
        <dsp:cNvPr id="0" name=""/>
        <dsp:cNvSpPr/>
      </dsp:nvSpPr>
      <dsp:spPr>
        <a:xfrm>
          <a:off x="0" y="31131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booking_status: Tracks status (Pending, Confirmed, Cancelled).</a:t>
          </a:r>
        </a:p>
      </dsp:txBody>
      <dsp:txXfrm>
        <a:off x="26387" y="3139586"/>
        <a:ext cx="10462826" cy="487766"/>
      </dsp:txXfrm>
    </dsp:sp>
    <dsp:sp modelId="{20ADA4DC-D1ED-469D-AD19-31BADA4DE205}">
      <dsp:nvSpPr>
        <dsp:cNvPr id="0" name=""/>
        <dsp:cNvSpPr/>
      </dsp:nvSpPr>
      <dsp:spPr>
        <a:xfrm>
          <a:off x="0" y="37170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 Query: Show all confirmed bookings for a specific user.</a:t>
          </a:r>
        </a:p>
      </dsp:txBody>
      <dsp:txXfrm>
        <a:off x="26387" y="3743486"/>
        <a:ext cx="10462826" cy="487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8862E-8527-4112-8B2A-8A94D44D5654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C2897-161B-4F06-B789-1F547F28D584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9512E-B2F0-4A4B-AED7-869BEBD81B13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Purpose: Allow users to review destinations.</a:t>
          </a:r>
        </a:p>
      </dsp:txBody>
      <dsp:txXfrm>
        <a:off x="1312541" y="828340"/>
        <a:ext cx="2148945" cy="911674"/>
      </dsp:txXfrm>
    </dsp:sp>
    <dsp:sp modelId="{1FF289BA-DE0D-4B60-A815-82E2ED9ECC42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93804-87E8-496B-A8E3-E8D96D4847EC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09595-9E3B-46BD-AA76-7C44B07C0A7F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Key Fields:</a:t>
          </a:r>
        </a:p>
      </dsp:txBody>
      <dsp:txXfrm>
        <a:off x="4942957" y="828340"/>
        <a:ext cx="2148945" cy="911674"/>
      </dsp:txXfrm>
    </dsp:sp>
    <dsp:sp modelId="{953F000A-6C74-4A13-85C7-62878C39B252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CE0B5-F013-4D19-B389-4565CA54A709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16A8A-0578-42A6-96D7-19A2D030B782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review_id: Unique ID for each review.</a:t>
          </a:r>
        </a:p>
      </dsp:txBody>
      <dsp:txXfrm>
        <a:off x="8573374" y="828340"/>
        <a:ext cx="2148945" cy="911674"/>
      </dsp:txXfrm>
    </dsp:sp>
    <dsp:sp modelId="{0EA8CE3C-E096-4AA7-B60A-A832B3D02F02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F165C-02A7-4CB5-9389-150E4A5F0E81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6F905-9528-4EB1-8864-790427031683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user_id, destination_id: Links review to user and destination.</a:t>
          </a:r>
        </a:p>
      </dsp:txBody>
      <dsp:txXfrm>
        <a:off x="1312541" y="2452790"/>
        <a:ext cx="2148945" cy="911674"/>
      </dsp:txXfrm>
    </dsp:sp>
    <dsp:sp modelId="{68C68675-18FE-426C-B76C-D7E46C16FFF9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BE32A-BC6D-4337-9A1C-26DC88BB7632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F5A3A-E145-4E9C-B9D4-818E58457DDF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rating, comment: User feedback and rating (1-5).</a:t>
          </a:r>
        </a:p>
      </dsp:txBody>
      <dsp:txXfrm>
        <a:off x="4942957" y="2452790"/>
        <a:ext cx="2148945" cy="911674"/>
      </dsp:txXfrm>
    </dsp:sp>
    <dsp:sp modelId="{8075F28C-6268-4330-8F92-7DAE7A3BD58D}">
      <dsp:nvSpPr>
        <dsp:cNvPr id="0" name=""/>
        <dsp:cNvSpPr/>
      </dsp:nvSpPr>
      <dsp:spPr>
        <a:xfrm>
          <a:off x="7466341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4C41B-D530-4D48-BEA0-CBB7FD063CA1}">
      <dsp:nvSpPr>
        <dsp:cNvPr id="0" name=""/>
        <dsp:cNvSpPr/>
      </dsp:nvSpPr>
      <dsp:spPr>
        <a:xfrm>
          <a:off x="7657792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469EE-AA8A-4DC0-8C47-38F5D41F7993}">
      <dsp:nvSpPr>
        <dsp:cNvPr id="0" name=""/>
        <dsp:cNvSpPr/>
      </dsp:nvSpPr>
      <dsp:spPr>
        <a:xfrm>
          <a:off x="8573374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 Query: List all reviews for a specific destination.</a:t>
          </a:r>
        </a:p>
      </dsp:txBody>
      <dsp:txXfrm>
        <a:off x="8573374" y="2452790"/>
        <a:ext cx="2148945" cy="9116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1EBC2-7EE6-4AAE-B21C-F1BF7028326C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9BE6A-0D01-428F-91F7-7DD5CDCFA5EE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388AB-B0AF-431F-9824-BF808DC77B33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Purpose: Track payments made for bookings.</a:t>
          </a:r>
        </a:p>
      </dsp:txBody>
      <dsp:txXfrm>
        <a:off x="889864" y="1808"/>
        <a:ext cx="5355400" cy="770445"/>
      </dsp:txXfrm>
    </dsp:sp>
    <dsp:sp modelId="{20EE2662-8C0E-4655-99B4-1BAA6ADEA606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B7E9B-87BB-4A41-B376-EFF0509AF5E7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BF169-1BD6-46E9-81A6-347A9C180209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Fields:</a:t>
          </a:r>
        </a:p>
      </dsp:txBody>
      <dsp:txXfrm>
        <a:off x="889864" y="964865"/>
        <a:ext cx="5355400" cy="770445"/>
      </dsp:txXfrm>
    </dsp:sp>
    <dsp:sp modelId="{28F1318C-F2DE-413A-96D1-390F31254EBE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C8CAF-AA8E-4DC9-A1FF-E5459E97AF54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50CE3-74C2-4C51-A4D2-A7AC59EB8C1B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payment_id: Unique ID for each payment.</a:t>
          </a:r>
        </a:p>
      </dsp:txBody>
      <dsp:txXfrm>
        <a:off x="889864" y="1927922"/>
        <a:ext cx="5355400" cy="770445"/>
      </dsp:txXfrm>
    </dsp:sp>
    <dsp:sp modelId="{6147F75F-D731-4DB6-95E5-71314991F05A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FA0F9-01A4-417C-9732-94BBCF91246F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07B64-57CD-4D20-A4F9-C62020D8D46F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booking_id: Links payment to a booking.</a:t>
          </a:r>
        </a:p>
      </dsp:txBody>
      <dsp:txXfrm>
        <a:off x="889864" y="2890979"/>
        <a:ext cx="5355400" cy="770445"/>
      </dsp:txXfrm>
    </dsp:sp>
    <dsp:sp modelId="{80992FFE-B3D0-4AD2-9645-0AE0E9E900E8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4F080-670D-4EB4-9E56-6E7AAB8830F4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9702E-827D-4F5A-B998-C1439A8E395B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amount: Total payment amount.</a:t>
          </a:r>
        </a:p>
      </dsp:txBody>
      <dsp:txXfrm>
        <a:off x="889864" y="3854036"/>
        <a:ext cx="5355400" cy="770445"/>
      </dsp:txXfrm>
    </dsp:sp>
    <dsp:sp modelId="{422205F2-F80C-40DD-80B3-C3032CB1F88A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E211F-D896-478A-B5C1-5B5BC3005AE7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B37BB-499C-488E-897D-95C903532A2F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 Query: Show completed payments within a date range.</a:t>
          </a:r>
        </a:p>
      </dsp:txBody>
      <dsp:txXfrm>
        <a:off x="889864" y="4817093"/>
        <a:ext cx="5355400" cy="7704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FD195-1F31-4C3F-8566-026C92237408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E1F00-3A58-496C-92AA-787DEA2C310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F05B9-C8B6-4F3F-B313-DDB68BB3357F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Images Table: To store multiple images for each destination.</a:t>
          </a:r>
        </a:p>
      </dsp:txBody>
      <dsp:txXfrm>
        <a:off x="1548914" y="3176402"/>
        <a:ext cx="3600000" cy="720000"/>
      </dsp:txXfrm>
    </dsp:sp>
    <dsp:sp modelId="{BD66D5CF-EBE8-4019-B07A-B1DC93B2CDDE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00223-C085-4489-A0F4-E03CB3F26DE0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3506B-0E7C-4CC1-ADD9-73FC7BDA627B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FavoriteDestinations Table: To allow users to save favorite destinations.</a:t>
          </a:r>
        </a:p>
      </dsp:txBody>
      <dsp:txXfrm>
        <a:off x="5778914" y="3176402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BBF63-90C0-4C9A-BFF2-AE02AE36730D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73D06-7E41-4A10-BD88-633AEA1750EC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0D9E2-DE43-4A91-9C58-6CCE1D83C1D2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Possible Additions: </a:t>
          </a:r>
        </a:p>
      </dsp:txBody>
      <dsp:txXfrm>
        <a:off x="1357965" y="2319"/>
        <a:ext cx="4887299" cy="1175727"/>
      </dsp:txXfrm>
    </dsp:sp>
    <dsp:sp modelId="{C8F3206B-2DF3-4855-B065-CE3834DEFF03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E77B4-D9DD-482C-B31B-94DB6C359C8B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FAD6E-DC4A-4FBC-88F1-3C52B6E233F4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Promotions Table: For discount offers.</a:t>
          </a:r>
        </a:p>
      </dsp:txBody>
      <dsp:txXfrm>
        <a:off x="1357965" y="1471979"/>
        <a:ext cx="4887299" cy="1175727"/>
      </dsp:txXfrm>
    </dsp:sp>
    <dsp:sp modelId="{631CD35C-2ADB-484A-8009-939E9773F707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6F6F5-1720-41E4-8CD2-2B2EB8080203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96989-B482-4FD8-A228-132B2360A333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Activities Table: To allow bookings for events or activities.</a:t>
          </a:r>
        </a:p>
      </dsp:txBody>
      <dsp:txXfrm>
        <a:off x="1357965" y="2941639"/>
        <a:ext cx="4887299" cy="1175727"/>
      </dsp:txXfrm>
    </dsp:sp>
    <dsp:sp modelId="{D68D5C00-7292-4291-8E7B-146BCD07CA0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AA3E8-A677-4BE2-9575-2DA62FD08C78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1C5FC-DBD8-4E6E-8693-E96BAAD1C6D2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Scalability Consideration: Adopting a modular database design.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F4AA-0F87-1F01-E294-ECBC62AAC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F96D2-D7DE-E328-197B-6C2CE84A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513F-02A0-545A-F49D-5359CB1B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2FA-8682-406C-B639-18D245603A47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1535-2427-794C-B29D-651B55DA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97179-A899-C8DF-8EA2-8ECC9F9C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5F2C-C434-4F23-9280-CC5B9B87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8E6E-DE24-2C34-6D43-7CCB9AD0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E3300-19A7-D549-0A6D-6C7AFA551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C1C68-3F87-5EF7-B5E9-C4FC643F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2FA-8682-406C-B639-18D245603A47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969B-2412-D485-20DE-A1910A51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9B8B-E14B-078B-9F83-9C49ADF8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5F2C-C434-4F23-9280-CC5B9B87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ABD91-544C-1917-0A76-244460A13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A1BE1-9C8F-CCBE-7442-0A37E88F3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9DF3-B69E-F0BC-9904-9AA54AE3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2FA-8682-406C-B639-18D245603A47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F26F-A8CC-4314-0183-7BACC981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40291-DE1A-9E29-78CB-EDEFC481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5F2C-C434-4F23-9280-CC5B9B87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70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5D47-4437-6618-C6B4-2BBB9C9D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D9BB3-1BE1-FE64-8EED-B574E0BE9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C7964-F5CE-4DA7-1BC3-A1ACA3AC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2FA-8682-406C-B639-18D245603A47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9F7FE-AE95-9A14-D54F-AC3F92D8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6E293-96E2-A575-E84E-19B1051D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5F2C-C434-4F23-9280-CC5B9B87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6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CCEF-5C37-66FF-1009-343CF592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C78D-38AB-AB07-516C-1C376155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1326-8B2F-DCEF-4E4C-D2321420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2FA-8682-406C-B639-18D245603A47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7473-EEB3-66B8-7731-26B4956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1A96-75BA-6315-25D1-B34FD5CF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5F2C-C434-4F23-9280-CC5B9B87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2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BA09-79D2-6DA0-C63D-EEC08D5D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F75A1-CFA6-7CCB-4305-D59C8595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02D88-BC09-77F9-E1F8-E59C834C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2FA-8682-406C-B639-18D245603A47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6A86-B047-8875-4539-ED0C6CCE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85B12-1BA7-E89B-A305-FB741338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5F2C-C434-4F23-9280-CC5B9B87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CF71-2137-D889-EE17-EEE89557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1BFD2-B17A-A6CE-EC7C-6A9BEB552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07AB5-BBFE-CE32-A5A6-EC7D13A18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22CD0-830E-8AEA-80CF-1F113FC1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2FA-8682-406C-B639-18D245603A47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321E-AB3C-3F37-3029-E3A93777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CCA7-5BB0-672F-123F-EE3C0DE5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5F2C-C434-4F23-9280-CC5B9B87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43C1-6B8D-C87B-7AF1-42E9CC76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8333-2950-4C71-DBCE-6D51D67C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DDAA-C105-2FB7-4D67-3BBCD21F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875BC-2806-73F7-D378-2EDB0BAA5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67927-B41D-FF6C-F6EC-A42661B05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F00C7-90EF-5DD5-542F-5C964A30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2FA-8682-406C-B639-18D245603A47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4CDFB-C4B7-38E6-F026-AA9A56CD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FB374-F404-36C2-91E0-9AFE5E42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5F2C-C434-4F23-9280-CC5B9B87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D322-8354-F66A-C138-889AE8A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DDC57-C53E-05BE-CF1E-6F2D7DE8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2FA-8682-406C-B639-18D245603A47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D8897-3043-DD88-E614-E71340D1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A9B60-E1E0-D599-7528-88757B25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5F2C-C434-4F23-9280-CC5B9B87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F89B7-0500-85EC-7CF5-1EC888D3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2FA-8682-406C-B639-18D245603A47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09F78-94F0-BD2D-3F3D-D1033423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77F5B-D0E0-AC23-5DEE-3E849B71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5F2C-C434-4F23-9280-CC5B9B87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6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E0D1-BEA7-CF59-8EBD-29BCBAA1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4CAC-E252-2FE2-C5CD-F9A48CBC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7E82-7275-A2DD-A7D3-99C1090D7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F08BC-2B72-1527-FD6F-2C38B333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2FA-8682-406C-B639-18D245603A47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B8E48-B878-EDE0-74A8-050AD327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2519D-50C5-2FA6-116A-2D167740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5F2C-C434-4F23-9280-CC5B9B87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2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2F0C-6AB5-8818-6E4F-D9406F3D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408FF-3E60-B95C-0B64-471171991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D276E-3CBD-E38C-D918-CF1CA955F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085BA-4433-69BA-E3F6-0C71DAA4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2FA-8682-406C-B639-18D245603A47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1275-9F14-C1A3-8FC6-DBDB1425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CD84-96FB-00DD-9099-E65A6CFA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5F2C-C434-4F23-9280-CC5B9B87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5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2148A-E1A2-76C0-FF98-39E41516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65D0-B420-9321-F880-B93610A6B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AA18D-D74F-5126-072A-A56FF7871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812FA-8682-406C-B639-18D245603A47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6DC3-7913-A021-C7C2-6785B7E07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672E-7EFA-5F52-8CE4-5B493CE61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95F2C-C434-4F23-9280-CC5B9B87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C7E9-77E5-EA23-4EED-BC61B22AD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>
                <a:solidFill>
                  <a:schemeClr val="tx2"/>
                </a:solidFill>
              </a:rPr>
              <a:t>Database Design for Travel &amp; Tourism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B0723-74A2-325E-E131-FEBC9CBCE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A scalable, efficient SQL database for Travel and tour management</a:t>
            </a:r>
          </a:p>
        </p:txBody>
      </p:sp>
      <p:pic>
        <p:nvPicPr>
          <p:cNvPr id="22" name="Graphic 21" descr="Airplane">
            <a:extLst>
              <a:ext uri="{FF2B5EF4-FFF2-40B4-BE49-F238E27FC236}">
                <a16:creationId xmlns:a16="http://schemas.microsoft.com/office/drawing/2014/main" id="{7B1C8FDE-525A-2316-D9CB-AFE8B688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58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BE495-7A36-EA0A-C3BA-3D06BDB9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Expansion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0235F30-58E9-EBDC-2713-6579A4C5C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52599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16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FCE8F-0D91-839C-08F8-3AFC347A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9337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88AA7-3259-5DE1-1393-C7D234D8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FE92686-0FD2-2E80-14D5-8BB76DD79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493088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98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5DE18-29F8-C59C-B110-5AE2BF5C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Users Table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B5B9B8E-3FF7-E55A-A415-AF14B34D9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25649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93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7E9DD-53FE-FE6A-73F9-04DA5701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Destinations Table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368F8C9-E3E7-4E17-6D81-D18A5EF73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41385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98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F32D-394F-1354-E864-E6DAFE29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Bookings Table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A8D310A4-E12D-D4EB-3BDD-C8B0DE25D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1966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56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1498F-9352-05EC-5C39-B0B5E7BE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Reviews Table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2F4A523-88D9-4BED-233A-6BB67000B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1695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50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3F5F6-92EB-53E6-0758-56BC8CB0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Payments Table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F7A9577E-FADE-8FF5-6749-0386D0D3A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36852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04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E37AA-940C-4231-C999-C01B03A0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Optional Tables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E9408C3-2B70-F8B3-7C2F-D68DAC778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2129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07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AD430-33C9-27C6-0195-30172947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Integrity and Constraints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06E78-5EC7-C585-6EDD-AB51546B9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Integrity: Primary keys, foreign keys, and constraints.</a:t>
            </a:r>
          </a:p>
          <a:p>
            <a:r>
              <a:rPr lang="en-US"/>
              <a:t>Examples:</a:t>
            </a:r>
          </a:p>
          <a:p>
            <a:r>
              <a:rPr lang="en-US"/>
              <a:t> - Unique constraints on email in Users.</a:t>
            </a:r>
          </a:p>
          <a:p>
            <a:r>
              <a:rPr lang="en-US"/>
              <a:t> - Foreign keys linking user_id in Bookings to Users.</a:t>
            </a:r>
          </a:p>
        </p:txBody>
      </p:sp>
    </p:spTree>
    <p:extLst>
      <p:ext uri="{BB962C8B-B14F-4D97-AF65-F5344CB8AC3E}">
        <p14:creationId xmlns:p14="http://schemas.microsoft.com/office/powerpoint/2010/main" val="37225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708D4EA169C44B0F0EAA15CEE9C4F" ma:contentTypeVersion="5" ma:contentTypeDescription="Create a new document." ma:contentTypeScope="" ma:versionID="3eb28e20c85b635d87b7b09c0d401df6">
  <xsd:schema xmlns:xsd="http://www.w3.org/2001/XMLSchema" xmlns:xs="http://www.w3.org/2001/XMLSchema" xmlns:p="http://schemas.microsoft.com/office/2006/metadata/properties" xmlns:ns3="2b6c147d-8ed4-492c-becc-314f2f431751" targetNamespace="http://schemas.microsoft.com/office/2006/metadata/properties" ma:root="true" ma:fieldsID="01ba6dd8b38312fc54e94b0cbed4cdd7" ns3:_="">
    <xsd:import namespace="2b6c147d-8ed4-492c-becc-314f2f4317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6c147d-8ed4-492c-becc-314f2f4317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4337E6-7345-47F3-8097-560BDE2E4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6c147d-8ed4-492c-becc-314f2f4317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FC29D4-6E0C-463B-A9A6-2A44FDF2F4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BD5A72-1E6B-45F1-869C-7D22A3B50B62}">
  <ds:schemaRefs>
    <ds:schemaRef ds:uri="http://purl.org/dc/elements/1.1/"/>
    <ds:schemaRef ds:uri="http://www.w3.org/XML/1998/namespace"/>
    <ds:schemaRef ds:uri="2b6c147d-8ed4-492c-becc-314f2f431751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Database Design for Travel &amp; Tourism Website</vt:lpstr>
      <vt:lpstr>Introduction</vt:lpstr>
      <vt:lpstr>Users Table</vt:lpstr>
      <vt:lpstr>Destinations Table</vt:lpstr>
      <vt:lpstr>Bookings Table</vt:lpstr>
      <vt:lpstr>Reviews Table</vt:lpstr>
      <vt:lpstr>Payments Table</vt:lpstr>
      <vt:lpstr>Optional Tables</vt:lpstr>
      <vt:lpstr>Data Integrity and Constraints</vt:lpstr>
      <vt:lpstr>Future Expansion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Najmuddin ahmad 23SCSE1011445</dc:creator>
  <cp:lastModifiedBy>Najmuddin ahmad 23SCSE1011445</cp:lastModifiedBy>
  <cp:revision>1</cp:revision>
  <dcterms:created xsi:type="dcterms:W3CDTF">2024-11-09T14:31:32Z</dcterms:created>
  <dcterms:modified xsi:type="dcterms:W3CDTF">2024-11-09T14:40:15Z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0x010100CA2708D4EA169C44B0F0EAA15CEE9C4F</vt:lpwstr>
  </property>
</Properties>
</file>