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20" y="-1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40EA-3F06-46FD-B84B-F48A1549A6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20D9-F6AF-4442-86C7-25A70A082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40EA-3F06-46FD-B84B-F48A1549A6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20D9-F6AF-4442-86C7-25A70A082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40EA-3F06-46FD-B84B-F48A1549A6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20D9-F6AF-4442-86C7-25A70A082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40EA-3F06-46FD-B84B-F48A1549A6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20D9-F6AF-4442-86C7-25A70A082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40EA-3F06-46FD-B84B-F48A1549A6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20D9-F6AF-4442-86C7-25A70A082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40EA-3F06-46FD-B84B-F48A1549A6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20D9-F6AF-4442-86C7-25A70A082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40EA-3F06-46FD-B84B-F48A1549A6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20D9-F6AF-4442-86C7-25A70A082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40EA-3F06-46FD-B84B-F48A1549A6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20D9-F6AF-4442-86C7-25A70A082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40EA-3F06-46FD-B84B-F48A1549A6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20D9-F6AF-4442-86C7-25A70A082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40EA-3F06-46FD-B84B-F48A1549A6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20D9-F6AF-4442-86C7-25A70A0823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40EA-3F06-46FD-B84B-F48A1549A6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5420D9-F6AF-4442-86C7-25A70A0823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D5420D9-F6AF-4442-86C7-25A70A08236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C5C40EA-3F06-46FD-B84B-F48A1549A680}" type="datetimeFigureOut">
              <a:rPr lang="en-US" smtClean="0"/>
              <a:t>11/22/2022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543800" cy="2971799"/>
          </a:xfrm>
        </p:spPr>
        <p:txBody>
          <a:bodyPr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Wel-Come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685800" y="7162800"/>
            <a:ext cx="6461760" cy="609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364162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 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Mini Project Presentation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>on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>Voice Assistant</a:t>
            </a:r>
            <a:r>
              <a:rPr lang="en-US" sz="4800" b="1" dirty="0" smtClean="0">
                <a:solidFill>
                  <a:schemeClr val="tx1"/>
                </a:solidFill>
              </a:rPr>
              <a:t/>
            </a:r>
            <a:br>
              <a:rPr lang="en-US" sz="4800" b="1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>By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 err="1" smtClean="0">
                <a:solidFill>
                  <a:schemeClr val="tx1"/>
                </a:solidFill>
              </a:rPr>
              <a:t>Najiya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Salim  Mulla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57200" y="6781798"/>
            <a:ext cx="7620000" cy="7620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620000" cy="4191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a software that carries out everyday tasks via voice command.</a:t>
            </a:r>
            <a:endParaRPr lang="en-US" sz="2400" dirty="0"/>
          </a:p>
          <a:p>
            <a:r>
              <a:rPr lang="en-US" sz="2400" dirty="0" smtClean="0"/>
              <a:t>The query for the assistant can be manipulated as per the users need.</a:t>
            </a:r>
          </a:p>
          <a:p>
            <a:r>
              <a:rPr lang="en-US" sz="2400" dirty="0" smtClean="0"/>
              <a:t>Python provide an API </a:t>
            </a:r>
            <a:r>
              <a:rPr lang="en-US" sz="2400" dirty="0" smtClean="0"/>
              <a:t>module called </a:t>
            </a:r>
            <a:r>
              <a:rPr lang="en-US" sz="2400" dirty="0" err="1" smtClean="0"/>
              <a:t>SpeechRecognition</a:t>
            </a:r>
            <a:r>
              <a:rPr lang="en-US" sz="2400" dirty="0" smtClean="0"/>
              <a:t> to allow us to convert audio into text for further processing.</a:t>
            </a:r>
          </a:p>
        </p:txBody>
      </p:sp>
    </p:spTree>
    <p:extLst>
      <p:ext uri="{BB962C8B-B14F-4D97-AF65-F5344CB8AC3E}">
        <p14:creationId xmlns:p14="http://schemas.microsoft.com/office/powerpoint/2010/main" val="19782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Objective: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It can help to increase productivity in many </a:t>
            </a:r>
            <a:r>
              <a:rPr lang="en-US" sz="2800" dirty="0" smtClean="0"/>
              <a:t>bussiness,such </a:t>
            </a:r>
            <a:r>
              <a:rPr lang="en-US" sz="2800" dirty="0" smtClean="0"/>
              <a:t>as in healthcare industries.</a:t>
            </a:r>
          </a:p>
          <a:p>
            <a:r>
              <a:rPr lang="en-US" sz="2800" dirty="0" smtClean="0"/>
              <a:t>It can capture speech much faster than you can type.</a:t>
            </a:r>
          </a:p>
          <a:p>
            <a:r>
              <a:rPr lang="en-US" sz="2800" dirty="0" smtClean="0"/>
              <a:t>You can use Text to speech in real-time.</a:t>
            </a:r>
          </a:p>
          <a:p>
            <a:r>
              <a:rPr lang="en-US" sz="2800" dirty="0" smtClean="0"/>
              <a:t>Helps those who have problems with speech or sight.</a:t>
            </a:r>
          </a:p>
          <a:p>
            <a:r>
              <a:rPr lang="en-US" sz="2800" dirty="0" smtClean="0"/>
              <a:t>It control your device with spoken commands so you can open apps, </a:t>
            </a:r>
            <a:r>
              <a:rPr lang="en-US" sz="2800" dirty="0" err="1" smtClean="0"/>
              <a:t>navigate,and</a:t>
            </a:r>
            <a:r>
              <a:rPr lang="en-US" sz="2800" dirty="0" smtClean="0"/>
              <a:t> edit text hands-</a:t>
            </a:r>
            <a:r>
              <a:rPr lang="en-US" sz="2800" dirty="0" err="1" smtClean="0"/>
              <a:t>fress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Conclusion: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/>
              <a:t>W</a:t>
            </a:r>
            <a:r>
              <a:rPr lang="en-US" sz="2800" dirty="0" smtClean="0"/>
              <a:t>e </a:t>
            </a:r>
            <a:r>
              <a:rPr lang="en-US" sz="2800" dirty="0"/>
              <a:t>developed a </a:t>
            </a:r>
            <a:r>
              <a:rPr lang="en-US" sz="2800" dirty="0" smtClean="0"/>
              <a:t>Voice Assistant </a:t>
            </a:r>
            <a:r>
              <a:rPr lang="en-US" sz="2800" dirty="0"/>
              <a:t>using python which </a:t>
            </a:r>
            <a:r>
              <a:rPr lang="en-US" sz="2800" b="1" dirty="0"/>
              <a:t>allows the user to run any type of command in </a:t>
            </a:r>
            <a:r>
              <a:rPr lang="en-US" sz="2800" b="1" dirty="0" smtClean="0"/>
              <a:t>windows </a:t>
            </a:r>
            <a:r>
              <a:rPr lang="en-US" sz="2800" b="1" dirty="0" smtClean="0"/>
              <a:t>without </a:t>
            </a:r>
            <a:r>
              <a:rPr lang="en-US" sz="2800" b="1" dirty="0"/>
              <a:t>interaction with keyboard</a:t>
            </a:r>
            <a:r>
              <a:rPr lang="en-US" sz="2800" dirty="0"/>
              <a:t>. The main task of voice assistant is to minimize the use of input devices like keyboard, mouse etc. It will also reduce the hardware space and cost.</a:t>
            </a:r>
          </a:p>
        </p:txBody>
      </p:sp>
    </p:spTree>
    <p:extLst>
      <p:ext uri="{BB962C8B-B14F-4D97-AF65-F5344CB8AC3E}">
        <p14:creationId xmlns:p14="http://schemas.microsoft.com/office/powerpoint/2010/main" val="34083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90800"/>
            <a:ext cx="7620000" cy="2590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7200" dirty="0" smtClean="0"/>
              <a:t>    Thank You…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4884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139</TotalTime>
  <Words>128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Adjacency</vt:lpstr>
      <vt:lpstr>Wel-Come</vt:lpstr>
      <vt:lpstr>A  Mini Project Presentation on Voice Assistant By Najiya Salim  Mulla</vt:lpstr>
      <vt:lpstr>Introduction:</vt:lpstr>
      <vt:lpstr>Objective:</vt:lpstr>
      <vt:lpstr>Conclusion: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Wel-Come</dc:title>
  <dc:creator>ADMIN</dc:creator>
  <cp:lastModifiedBy>hp</cp:lastModifiedBy>
  <cp:revision>14</cp:revision>
  <dcterms:created xsi:type="dcterms:W3CDTF">2022-11-21T01:33:16Z</dcterms:created>
  <dcterms:modified xsi:type="dcterms:W3CDTF">2022-11-22T10:20:59Z</dcterms:modified>
</cp:coreProperties>
</file>