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3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7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918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22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9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7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9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4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1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7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8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2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9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5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9FB06-4151-4CE6-8467-EBFA646A6A5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0F1F3A-FE06-4E95-AE5A-950EAC3F6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2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9FB7-2378-46CB-979C-2940FEB22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Multiple Regression Model for Predicting Startup Profit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96A34-7332-4C64-B88F-381BC084E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0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DD96-ECD3-4151-A859-2D2BB2A8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90A7-1B9B-498D-8F72-EAA40969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6"/>
            <a:ext cx="8596668" cy="4676389"/>
          </a:xfrm>
        </p:spPr>
        <p:txBody>
          <a:bodyPr/>
          <a:lstStyle/>
          <a:p>
            <a:r>
              <a:rPr lang="en-US" dirty="0"/>
              <a:t>The main objective of this project is to build a regression model to predict the profit of a startup on the basis of its spending on R&amp;D ,Administration  and Marketing.</a:t>
            </a:r>
          </a:p>
          <a:p>
            <a:r>
              <a:rPr lang="en-US" dirty="0"/>
              <a:t>It would allow the startups to plan and control there budget of spending on different section.</a:t>
            </a:r>
          </a:p>
          <a:p>
            <a:r>
              <a:rPr lang="en-US" dirty="0"/>
              <a:t>Design a scalable and adaptable model that can accommodate a variety of startup scenarios and datasets.</a:t>
            </a:r>
          </a:p>
          <a:p>
            <a:r>
              <a:rPr lang="en-US" dirty="0"/>
              <a:t>Provide valuable decision support to stakeholders, including executives, by offering insights into the expected financial outcomes based on different strategic and operational scenarios.</a:t>
            </a:r>
          </a:p>
          <a:p>
            <a:r>
              <a:rPr lang="en-US" dirty="0"/>
              <a:t>Showcase how the implementation of the model positively influences strategic planning, resource allocation, and overall financial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9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630-1C7F-4619-94F3-62A0A716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32E7-F5D4-45D8-9840-70735DBB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/>
          <a:lstStyle/>
          <a:p>
            <a:r>
              <a:rPr lang="en-US" sz="2000" b="1" dirty="0"/>
              <a:t>Data Preprocessing-</a:t>
            </a:r>
          </a:p>
          <a:p>
            <a:pPr lvl="1"/>
            <a:r>
              <a:rPr lang="en-US" sz="1800" b="1" dirty="0"/>
              <a:t>The data for the required project was short as well as clean which made the data preprocessing more easy as there were no null values.</a:t>
            </a:r>
          </a:p>
          <a:p>
            <a:r>
              <a:rPr lang="en-US" sz="2000" b="1" dirty="0"/>
              <a:t>Model Building-</a:t>
            </a:r>
          </a:p>
          <a:p>
            <a:pPr lvl="1"/>
            <a:r>
              <a:rPr lang="en-US" sz="1800" b="1" dirty="0"/>
              <a:t>As the data was already clean it was much easier to make the regression model to predict the profit based on the spending of the startup on R&amp;D, marketing and administration.</a:t>
            </a:r>
          </a:p>
          <a:p>
            <a:pPr lvl="1"/>
            <a:r>
              <a:rPr lang="en-US" sz="1800" b="1" dirty="0"/>
              <a:t>On the first try, the model gave an accuracy of 92%.</a:t>
            </a:r>
          </a:p>
        </p:txBody>
      </p:sp>
    </p:spTree>
    <p:extLst>
      <p:ext uri="{BB962C8B-B14F-4D97-AF65-F5344CB8AC3E}">
        <p14:creationId xmlns:p14="http://schemas.microsoft.com/office/powerpoint/2010/main" val="296921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4E9F-8E0C-4ECE-8C3E-6C3B07BF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en-US" dirty="0"/>
              <a:t>Business 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3808-E3FB-4513-B902-44A7DAA1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975"/>
            <a:ext cx="8596668" cy="4676388"/>
          </a:xfrm>
        </p:spPr>
        <p:txBody>
          <a:bodyPr/>
          <a:lstStyle/>
          <a:p>
            <a:r>
              <a:rPr lang="en-US" sz="2000" b="1" dirty="0"/>
              <a:t>Informed Decision-Making:</a:t>
            </a:r>
            <a:endParaRPr lang="en-US" sz="2000" dirty="0"/>
          </a:p>
          <a:p>
            <a:pPr lvl="1"/>
            <a:r>
              <a:rPr lang="en-US" sz="1800" b="1" dirty="0"/>
              <a:t>Impact:</a:t>
            </a:r>
            <a:r>
              <a:rPr lang="en-US" sz="1800" dirty="0"/>
              <a:t> Executives and decision-makers can make more informed and data-driven decisions based on accurate profit predictions.</a:t>
            </a:r>
          </a:p>
          <a:p>
            <a:pPr lvl="1"/>
            <a:r>
              <a:rPr lang="en-US" sz="1800" b="1" dirty="0"/>
              <a:t>Explanation:</a:t>
            </a:r>
            <a:r>
              <a:rPr lang="en-US" sz="1800" dirty="0"/>
              <a:t> The model provides valuable insights into the expected </a:t>
            </a:r>
            <a:r>
              <a:rPr lang="en-US" sz="2000" dirty="0"/>
              <a:t>financial outcomes of various business strategies, enabling decision-makers to choose the most profitable and sustainable paths.</a:t>
            </a:r>
          </a:p>
          <a:p>
            <a:r>
              <a:rPr lang="en-US" sz="2000" b="1" dirty="0"/>
              <a:t>Resource Optimization:</a:t>
            </a:r>
            <a:endParaRPr lang="en-US" sz="2000" dirty="0"/>
          </a:p>
          <a:p>
            <a:pPr lvl="1"/>
            <a:r>
              <a:rPr lang="en-US" sz="1800" b="1" dirty="0"/>
              <a:t>Impact:</a:t>
            </a:r>
            <a:r>
              <a:rPr lang="en-US" sz="1800" dirty="0"/>
              <a:t> Efficient allocation of resources and budget optimization.</a:t>
            </a:r>
          </a:p>
          <a:p>
            <a:pPr lvl="1"/>
            <a:r>
              <a:rPr lang="en-US" sz="1800" b="1" dirty="0"/>
              <a:t>Explanation:</a:t>
            </a:r>
            <a:r>
              <a:rPr lang="en-US" sz="1800" dirty="0"/>
              <a:t> Accurate profit predictions help in identifying areas where resources can be allocated most effectively, minimizing waste and maximizing returns on investment.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56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29CC-9132-470F-901A-BC92602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D298-0D2F-4536-B4D3-F934FE07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5340626"/>
          </a:xfrm>
        </p:spPr>
        <p:txBody>
          <a:bodyPr>
            <a:normAutofit/>
          </a:bodyPr>
          <a:lstStyle/>
          <a:p>
            <a:r>
              <a:rPr lang="en-US" sz="2000" b="1" dirty="0"/>
              <a:t>Risk Management:</a:t>
            </a:r>
            <a:endParaRPr lang="en-US" sz="2000" dirty="0"/>
          </a:p>
          <a:p>
            <a:pPr lvl="1"/>
            <a:r>
              <a:rPr lang="en-US" sz="1800" b="1" dirty="0"/>
              <a:t>Impact:</a:t>
            </a:r>
            <a:r>
              <a:rPr lang="en-US" sz="1800" dirty="0"/>
              <a:t> Improved risk assessment and mitigation.</a:t>
            </a:r>
          </a:p>
          <a:p>
            <a:pPr lvl="1"/>
            <a:r>
              <a:rPr lang="en-US" sz="1800" b="1" dirty="0"/>
              <a:t>Explanation:</a:t>
            </a:r>
            <a:r>
              <a:rPr lang="en-US" sz="1800" dirty="0"/>
              <a:t> By understanding the factors influencing profit, the model aids in identifying and managing risks associated with different business scenarios, thereby enhancing risk management strategies.</a:t>
            </a:r>
          </a:p>
          <a:p>
            <a:r>
              <a:rPr lang="en-US" sz="2000" b="1" dirty="0"/>
              <a:t>Strategic Planning:</a:t>
            </a:r>
            <a:endParaRPr lang="en-US" sz="2000" dirty="0"/>
          </a:p>
          <a:p>
            <a:pPr lvl="1"/>
            <a:r>
              <a:rPr lang="en-US" sz="1800" b="1" dirty="0"/>
              <a:t>Impact:</a:t>
            </a:r>
            <a:r>
              <a:rPr lang="en-US" sz="1800" dirty="0"/>
              <a:t> Enhanced strategic planning and goal setting.</a:t>
            </a:r>
          </a:p>
          <a:p>
            <a:pPr lvl="1"/>
            <a:r>
              <a:rPr lang="en-US" sz="1800" b="1" dirty="0"/>
              <a:t>Explanation:</a:t>
            </a:r>
            <a:r>
              <a:rPr lang="en-US" sz="1800" dirty="0"/>
              <a:t> The model contributes to the development of realistic and achievable business goals by providing a clear understanding of the financial implications of strategic decisions.</a:t>
            </a:r>
          </a:p>
          <a:p>
            <a:r>
              <a:rPr lang="en-US" sz="2000" b="1" dirty="0"/>
              <a:t>Financial Stability:</a:t>
            </a:r>
            <a:endParaRPr lang="en-US" sz="2000" dirty="0"/>
          </a:p>
          <a:p>
            <a:pPr lvl="1"/>
            <a:r>
              <a:rPr lang="en-US" sz="1800" b="1" dirty="0"/>
              <a:t>Impact:</a:t>
            </a:r>
            <a:r>
              <a:rPr lang="en-US" sz="1800" dirty="0"/>
              <a:t> Improved financial stability and sustainability.</a:t>
            </a:r>
          </a:p>
          <a:p>
            <a:pPr lvl="1"/>
            <a:r>
              <a:rPr lang="en-US" sz="1800" b="1" dirty="0"/>
              <a:t>Explanation:</a:t>
            </a:r>
            <a:r>
              <a:rPr lang="en-US" sz="1800" dirty="0"/>
              <a:t> The model supports better financial management, aiding in maintaining a stable financial position and navigating economic uncertainties more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952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403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Multiple Regression Model for Predicting Startup Profit</vt:lpstr>
      <vt:lpstr>Objective</vt:lpstr>
      <vt:lpstr>Solution</vt:lpstr>
      <vt:lpstr>Business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Model for Predicting Startup Profit</dc:title>
  <dc:creator>Pc</dc:creator>
  <cp:lastModifiedBy>Pc</cp:lastModifiedBy>
  <cp:revision>4</cp:revision>
  <dcterms:created xsi:type="dcterms:W3CDTF">2023-11-17T11:00:53Z</dcterms:created>
  <dcterms:modified xsi:type="dcterms:W3CDTF">2023-11-17T11:28:48Z</dcterms:modified>
</cp:coreProperties>
</file>