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3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7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91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22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9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7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9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1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7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2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9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5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9FB7-2378-46CB-979C-2940FEB22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Toyota Corolla Model Price</a:t>
            </a:r>
            <a:br>
              <a:rPr lang="en-US" sz="4000" dirty="0"/>
            </a:br>
            <a:r>
              <a:rPr lang="en-US" sz="4000" dirty="0"/>
              <a:t>Prediction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96A34-7332-4C64-B88F-381BC084E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0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DD96-ECD3-4151-A859-2D2BB2A8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90A7-1B9B-498D-8F72-EAA40969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6"/>
            <a:ext cx="8596668" cy="4676389"/>
          </a:xfrm>
        </p:spPr>
        <p:txBody>
          <a:bodyPr>
            <a:normAutofit fontScale="92500"/>
          </a:bodyPr>
          <a:lstStyle/>
          <a:p>
            <a:r>
              <a:rPr lang="en-IN" sz="2000" b="1" dirty="0"/>
              <a:t>Develop an Accurate Regression Model for Predicting Toyota Corolla Prices</a:t>
            </a:r>
          </a:p>
          <a:p>
            <a:r>
              <a:rPr lang="en-US" sz="2000" b="1" dirty="0"/>
              <a:t>Precision in Price Prediction:</a:t>
            </a:r>
            <a:endParaRPr lang="en-US" sz="2000" dirty="0"/>
          </a:p>
          <a:p>
            <a:pPr lvl="1"/>
            <a:r>
              <a:rPr lang="en-US" sz="2000" b="1" dirty="0"/>
              <a:t>Objective:</a:t>
            </a:r>
            <a:r>
              <a:rPr lang="en-US" sz="2000" dirty="0"/>
              <a:t> Achieve a high level of accuracy in predicting Toyota Corolla prices using a regression model.</a:t>
            </a:r>
          </a:p>
          <a:p>
            <a:pPr lvl="1"/>
            <a:r>
              <a:rPr lang="en-US" sz="2000" b="1" dirty="0"/>
              <a:t>Explanation:</a:t>
            </a:r>
            <a:r>
              <a:rPr lang="en-US" sz="2000" dirty="0"/>
              <a:t> The primary goal is to develop a model that provides precise and reliable estimates of car prices based on relevant features.</a:t>
            </a:r>
          </a:p>
          <a:p>
            <a:r>
              <a:rPr lang="en-US" sz="2000" b="1" dirty="0"/>
              <a:t>Model Generalization:</a:t>
            </a:r>
            <a:endParaRPr lang="en-US" sz="2000" dirty="0"/>
          </a:p>
          <a:p>
            <a:pPr lvl="1"/>
            <a:r>
              <a:rPr lang="en-US" sz="2000" b="1" dirty="0"/>
              <a:t>Objective:</a:t>
            </a:r>
            <a:r>
              <a:rPr lang="en-US" sz="2000" dirty="0"/>
              <a:t> Build a model that generalizes well to new, unseen data.</a:t>
            </a:r>
          </a:p>
          <a:p>
            <a:pPr lvl="1"/>
            <a:r>
              <a:rPr lang="en-US" sz="2000" b="1" dirty="0"/>
              <a:t>Explanation:</a:t>
            </a:r>
            <a:r>
              <a:rPr lang="en-US" sz="2000" dirty="0"/>
              <a:t> Ensure that the model is not overfitting to the training data but can effectively make accurate predictions for new instances.</a:t>
            </a:r>
          </a:p>
          <a:p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9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630-1C7F-4619-94F3-62A0A716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32E7-F5D4-45D8-9840-70735DBB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/>
          <a:lstStyle/>
          <a:p>
            <a:r>
              <a:rPr lang="en-US" sz="2000" b="1" dirty="0"/>
              <a:t>Data Preprocessing-</a:t>
            </a:r>
          </a:p>
          <a:p>
            <a:pPr lvl="1"/>
            <a:r>
              <a:rPr lang="en-US" sz="1800" b="1" dirty="0"/>
              <a:t>The data for the required project was a big dataset but clean with no duplicate records which made the data preprocessing more easy. </a:t>
            </a:r>
          </a:p>
          <a:p>
            <a:pPr lvl="1"/>
            <a:endParaRPr lang="en-US" sz="1800" b="1" dirty="0"/>
          </a:p>
          <a:p>
            <a:r>
              <a:rPr lang="en-US" sz="2200" b="1" dirty="0"/>
              <a:t>Model Building – </a:t>
            </a:r>
          </a:p>
          <a:p>
            <a:pPr lvl="1"/>
            <a:r>
              <a:rPr lang="en-US" sz="1800" b="1" dirty="0"/>
              <a:t>Though the dataset was huge with about 38 columns, we were specified to use which columns to predict the price of the model .</a:t>
            </a:r>
          </a:p>
          <a:p>
            <a:pPr lvl="1"/>
            <a:r>
              <a:rPr lang="en-US" sz="1800" b="1" dirty="0"/>
              <a:t>The model build is about 87% accurate in predicting the price with the given features.</a:t>
            </a:r>
          </a:p>
        </p:txBody>
      </p:sp>
    </p:spTree>
    <p:extLst>
      <p:ext uri="{BB962C8B-B14F-4D97-AF65-F5344CB8AC3E}">
        <p14:creationId xmlns:p14="http://schemas.microsoft.com/office/powerpoint/2010/main" val="296921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4E9F-8E0C-4ECE-8C3E-6C3B07BF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en-US" dirty="0"/>
              <a:t>Business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3808-E3FB-4513-B902-44A7DAA1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4"/>
            <a:ext cx="9089518" cy="522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Implementing a regression model for predicting Toyota Corolla prices can have several positive business impacts. Here are some potential business impacts that your project could achieve:</a:t>
            </a:r>
          </a:p>
          <a:p>
            <a:r>
              <a:rPr lang="en-US" sz="1900" b="1" dirty="0"/>
              <a:t>Optimized Pricing Strategy:</a:t>
            </a:r>
            <a:endParaRPr lang="en-US" sz="1900" dirty="0"/>
          </a:p>
          <a:p>
            <a:pPr lvl="1"/>
            <a:r>
              <a:rPr lang="en-US" sz="1900" b="1" dirty="0"/>
              <a:t>Impact:</a:t>
            </a:r>
            <a:r>
              <a:rPr lang="en-US" sz="1900" dirty="0"/>
              <a:t> Enable the company to establish competitive and optimized pricing strategies.</a:t>
            </a:r>
          </a:p>
          <a:p>
            <a:pPr lvl="1"/>
            <a:r>
              <a:rPr lang="en-US" sz="1900" b="1" dirty="0"/>
              <a:t>Explanation:</a:t>
            </a:r>
            <a:r>
              <a:rPr lang="en-US" sz="1900" dirty="0"/>
              <a:t> Accurate price predictions allow the company to set prices that align with market demand, competitor pricing, and customer expectations, optimizing revenue and market share.</a:t>
            </a:r>
          </a:p>
          <a:p>
            <a:r>
              <a:rPr lang="en-US" sz="1900" b="1" dirty="0"/>
              <a:t>Profit Maximization:</a:t>
            </a:r>
            <a:endParaRPr lang="en-US" sz="1900" dirty="0"/>
          </a:p>
          <a:p>
            <a:r>
              <a:rPr lang="en-US" sz="1900" b="1" dirty="0"/>
              <a:t>Impact:</a:t>
            </a:r>
            <a:r>
              <a:rPr lang="en-US" sz="1900" dirty="0"/>
              <a:t> Contribute to profit maximization by aligning pricing with cost structures and market conditions.</a:t>
            </a:r>
          </a:p>
          <a:p>
            <a:r>
              <a:rPr lang="en-US" sz="1900" b="1" dirty="0"/>
              <a:t>Explanation:</a:t>
            </a:r>
            <a:r>
              <a:rPr lang="en-US" sz="1900" dirty="0"/>
              <a:t> The model assists in identifying the pricing points that maximize profit margins, ensuring a financially sustainable approach.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56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29CC-9132-470F-901A-BC92602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D298-0D2F-4536-B4D3-F934FE07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5340627"/>
          </a:xfrm>
        </p:spPr>
        <p:txBody>
          <a:bodyPr>
            <a:normAutofit lnSpcReduction="10000"/>
          </a:bodyPr>
          <a:lstStyle/>
          <a:p>
            <a:r>
              <a:rPr lang="en-US" sz="1900" b="1" dirty="0"/>
              <a:t>In</a:t>
            </a:r>
            <a:r>
              <a:rPr lang="en-US" b="1" dirty="0"/>
              <a:t>ventory Management Efficiency:</a:t>
            </a:r>
            <a:endParaRPr lang="en-US" dirty="0"/>
          </a:p>
          <a:p>
            <a:pPr lvl="1"/>
            <a:r>
              <a:rPr lang="en-US" sz="1800" b="1" dirty="0"/>
              <a:t>Impact:</a:t>
            </a:r>
            <a:r>
              <a:rPr lang="en-US" sz="1800" dirty="0"/>
              <a:t> Improve inventory management efficiency.</a:t>
            </a:r>
          </a:p>
          <a:p>
            <a:pPr lvl="1"/>
            <a:r>
              <a:rPr lang="en-US" sz="1800" b="1" dirty="0"/>
              <a:t>Explanation:</a:t>
            </a:r>
            <a:r>
              <a:rPr lang="en-US" sz="1800" dirty="0"/>
              <a:t> Accurate price predictions help in aligning inventory levels with market demand, reducing overstock or stockouts and minimizing holding costs.</a:t>
            </a:r>
          </a:p>
          <a:p>
            <a:r>
              <a:rPr lang="en-US" b="1" dirty="0"/>
              <a:t>Market Responsiveness:</a:t>
            </a:r>
            <a:endParaRPr lang="en-US" dirty="0"/>
          </a:p>
          <a:p>
            <a:pPr lvl="1"/>
            <a:r>
              <a:rPr lang="en-US" sz="1800" b="1" dirty="0"/>
              <a:t>Impact:</a:t>
            </a:r>
            <a:r>
              <a:rPr lang="en-US" sz="1800" dirty="0"/>
              <a:t> Increase the company's ability to respond to market dynamics and changing consumer preferences.</a:t>
            </a:r>
          </a:p>
          <a:p>
            <a:pPr lvl="1"/>
            <a:r>
              <a:rPr lang="en-US" sz="1800" b="1" dirty="0"/>
              <a:t>Explanation:</a:t>
            </a:r>
            <a:r>
              <a:rPr lang="en-US" sz="1800" dirty="0"/>
              <a:t> The model enables quick adjustments to pricing strategies in response to market trends, helping the company stay competitive and relevant.</a:t>
            </a:r>
          </a:p>
          <a:p>
            <a:r>
              <a:rPr lang="en-US" b="1" dirty="0"/>
              <a:t>Enhanced Customer Satisfaction:</a:t>
            </a:r>
            <a:endParaRPr lang="en-US" dirty="0"/>
          </a:p>
          <a:p>
            <a:pPr lvl="1"/>
            <a:r>
              <a:rPr lang="en-US" sz="1800" b="1" dirty="0"/>
              <a:t>Impact:</a:t>
            </a:r>
            <a:r>
              <a:rPr lang="en-US" sz="1800" dirty="0"/>
              <a:t> Improve customer satisfaction by offering transparent and fair pricing.</a:t>
            </a:r>
          </a:p>
          <a:p>
            <a:pPr lvl="1"/>
            <a:r>
              <a:rPr lang="en-US" sz="1800" b="1" dirty="0"/>
              <a:t>Explanation:</a:t>
            </a:r>
            <a:r>
              <a:rPr lang="en-US" sz="1800" dirty="0"/>
              <a:t> Accurate pricing builds trust with customers, enhancing their satisfaction and loyalty to the brand.</a:t>
            </a:r>
          </a:p>
          <a:p>
            <a:endParaRPr lang="en-US" sz="21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95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404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Toyota Corolla Model Price Prediction</vt:lpstr>
      <vt:lpstr>Objective</vt:lpstr>
      <vt:lpstr>Solution</vt:lpstr>
      <vt:lpstr>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Model for Predicting Startup Profit</dc:title>
  <dc:creator>Pc</dc:creator>
  <cp:lastModifiedBy>Pc</cp:lastModifiedBy>
  <cp:revision>7</cp:revision>
  <dcterms:created xsi:type="dcterms:W3CDTF">2023-11-17T11:00:53Z</dcterms:created>
  <dcterms:modified xsi:type="dcterms:W3CDTF">2023-11-17T12:11:27Z</dcterms:modified>
</cp:coreProperties>
</file>