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2" r:id="rId5"/>
    <p:sldId id="259"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111783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345674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784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392931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01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46729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195716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41731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83589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39716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7514B3-C869-48F8-B838-FA99CEC5C6FF}"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330587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7514B3-C869-48F8-B838-FA99CEC5C6FF}"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42905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514B3-C869-48F8-B838-FA99CEC5C6FF}"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8011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514B3-C869-48F8-B838-FA99CEC5C6FF}" type="datetimeFigureOut">
              <a:rPr lang="en-IN" smtClean="0"/>
              <a:t>17-11-2023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08715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14B3-C869-48F8-B838-FA99CEC5C6FF}"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166773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7514B3-C869-48F8-B838-FA99CEC5C6FF}"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68509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7514B3-C869-48F8-B838-FA99CEC5C6FF}" type="datetimeFigureOut">
              <a:rPr lang="en-IN" smtClean="0"/>
              <a:t>17-11-2023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EF26CF-F532-45E4-AE4D-E24725CB7CB2}" type="slidenum">
              <a:rPr lang="en-IN" smtClean="0"/>
              <a:t>‹#›</a:t>
            </a:fld>
            <a:endParaRPr lang="en-IN"/>
          </a:p>
        </p:txBody>
      </p:sp>
    </p:spTree>
    <p:extLst>
      <p:ext uri="{BB962C8B-B14F-4D97-AF65-F5344CB8AC3E}">
        <p14:creationId xmlns:p14="http://schemas.microsoft.com/office/powerpoint/2010/main" val="285101924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9775-9EFE-40C3-BB58-55411EF9FB36}"/>
              </a:ext>
            </a:extLst>
          </p:cNvPr>
          <p:cNvSpPr>
            <a:spLocks noGrp="1"/>
          </p:cNvSpPr>
          <p:nvPr>
            <p:ph type="ctrTitle"/>
          </p:nvPr>
        </p:nvSpPr>
        <p:spPr/>
        <p:txBody>
          <a:bodyPr/>
          <a:lstStyle/>
          <a:p>
            <a:pPr algn="l"/>
            <a:r>
              <a:rPr lang="en-US" dirty="0"/>
              <a:t>Salary Hike Prediction</a:t>
            </a:r>
            <a:endParaRPr lang="en-IN" dirty="0"/>
          </a:p>
        </p:txBody>
      </p:sp>
      <p:sp>
        <p:nvSpPr>
          <p:cNvPr id="3" name="Subtitle 2">
            <a:extLst>
              <a:ext uri="{FF2B5EF4-FFF2-40B4-BE49-F238E27FC236}">
                <a16:creationId xmlns:a16="http://schemas.microsoft.com/office/drawing/2014/main" id="{E2085EE3-1A8F-4578-A66C-8B7E3EC96AD5}"/>
              </a:ext>
            </a:extLst>
          </p:cNvPr>
          <p:cNvSpPr>
            <a:spLocks noGrp="1"/>
          </p:cNvSpPr>
          <p:nvPr>
            <p:ph type="subTitle" idx="1"/>
          </p:nvPr>
        </p:nvSpPr>
        <p:spPr/>
        <p:txBody>
          <a:bodyPr/>
          <a:lstStyle/>
          <a:p>
            <a:pPr algn="l"/>
            <a:r>
              <a:rPr lang="en-US" dirty="0"/>
              <a:t>Salary hike for an employee on the basis of years of experience for a particular employee.</a:t>
            </a:r>
            <a:endParaRPr lang="en-IN" dirty="0"/>
          </a:p>
        </p:txBody>
      </p:sp>
    </p:spTree>
    <p:extLst>
      <p:ext uri="{BB962C8B-B14F-4D97-AF65-F5344CB8AC3E}">
        <p14:creationId xmlns:p14="http://schemas.microsoft.com/office/powerpoint/2010/main" val="232485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5B84-F7A8-4064-9D38-466DE32EC756}"/>
              </a:ext>
            </a:extLst>
          </p:cNvPr>
          <p:cNvSpPr>
            <a:spLocks noGrp="1"/>
          </p:cNvSpPr>
          <p:nvPr>
            <p:ph type="title"/>
          </p:nvPr>
        </p:nvSpPr>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C73F6992-48F4-4AF5-AF27-EF9D8B972228}"/>
              </a:ext>
            </a:extLst>
          </p:cNvPr>
          <p:cNvSpPr>
            <a:spLocks noGrp="1"/>
          </p:cNvSpPr>
          <p:nvPr>
            <p:ph idx="1"/>
          </p:nvPr>
        </p:nvSpPr>
        <p:spPr>
          <a:xfrm>
            <a:off x="677334" y="1789528"/>
            <a:ext cx="8596668" cy="3880773"/>
          </a:xfrm>
        </p:spPr>
        <p:txBody>
          <a:bodyPr>
            <a:normAutofit/>
          </a:bodyPr>
          <a:lstStyle/>
          <a:p>
            <a:r>
              <a:rPr lang="en-US" sz="2000" dirty="0"/>
              <a:t>Objective: To develop a predictive model for estimating salary hikes for employees based on their years of experience.</a:t>
            </a:r>
          </a:p>
          <a:p>
            <a:r>
              <a:rPr lang="en-US" sz="2000" dirty="0"/>
              <a:t>Why: Enhance the accuracy and fairness of salary adjustments, providing a data-driven approach to decision-making.</a:t>
            </a:r>
          </a:p>
        </p:txBody>
      </p:sp>
    </p:spTree>
    <p:extLst>
      <p:ext uri="{BB962C8B-B14F-4D97-AF65-F5344CB8AC3E}">
        <p14:creationId xmlns:p14="http://schemas.microsoft.com/office/powerpoint/2010/main" val="414878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86E2-6F59-4733-8AAF-7B457CE4C191}"/>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98E71F73-554A-4C1B-AE86-4FA66FFAB00D}"/>
              </a:ext>
            </a:extLst>
          </p:cNvPr>
          <p:cNvSpPr>
            <a:spLocks noGrp="1"/>
          </p:cNvSpPr>
          <p:nvPr>
            <p:ph idx="1"/>
          </p:nvPr>
        </p:nvSpPr>
        <p:spPr>
          <a:xfrm>
            <a:off x="677334" y="1736035"/>
            <a:ext cx="8479918" cy="4305328"/>
          </a:xfrm>
        </p:spPr>
        <p:txBody>
          <a:bodyPr>
            <a:normAutofit/>
          </a:bodyPr>
          <a:lstStyle/>
          <a:p>
            <a:r>
              <a:rPr lang="en-US" sz="2000" dirty="0"/>
              <a:t>Linear regression is a statistical method used to model the relationship between a dependent variable and one or more independent variables. In the context of predicting salary based on years of experience, linear regression helps us understand and quantify the linear relationship between these two variables.</a:t>
            </a:r>
          </a:p>
          <a:p>
            <a:r>
              <a:rPr lang="en-US" sz="2000" b="1" dirty="0"/>
              <a:t>Explanation:</a:t>
            </a:r>
            <a:endParaRPr lang="en-US" sz="2000" dirty="0"/>
          </a:p>
          <a:p>
            <a:r>
              <a:rPr lang="en-US" sz="2000" b="1" dirty="0"/>
              <a:t>Variables:</a:t>
            </a:r>
            <a:endParaRPr lang="en-US" sz="2000" dirty="0"/>
          </a:p>
          <a:p>
            <a:pPr lvl="1"/>
            <a:r>
              <a:rPr lang="en-US" sz="2000" b="1" dirty="0"/>
              <a:t>Dependent Variable (Y):</a:t>
            </a:r>
            <a:r>
              <a:rPr lang="en-US" sz="2000" dirty="0"/>
              <a:t> Salary Hike</a:t>
            </a:r>
          </a:p>
          <a:p>
            <a:pPr lvl="1"/>
            <a:r>
              <a:rPr lang="en-US" sz="2000" b="1" dirty="0"/>
              <a:t>Independent Variable (X):</a:t>
            </a:r>
            <a:r>
              <a:rPr lang="en-US" sz="2000" dirty="0"/>
              <a:t> Years of Experience</a:t>
            </a:r>
          </a:p>
          <a:p>
            <a:pPr marL="0" indent="0">
              <a:buNone/>
            </a:pPr>
            <a:endParaRPr lang="en-IN" dirty="0"/>
          </a:p>
        </p:txBody>
      </p:sp>
    </p:spTree>
    <p:extLst>
      <p:ext uri="{BB962C8B-B14F-4D97-AF65-F5344CB8AC3E}">
        <p14:creationId xmlns:p14="http://schemas.microsoft.com/office/powerpoint/2010/main" val="66579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10A1-4A03-467A-84CD-E21C5C6B8722}"/>
              </a:ext>
            </a:extLst>
          </p:cNvPr>
          <p:cNvSpPr>
            <a:spLocks noGrp="1"/>
          </p:cNvSpPr>
          <p:nvPr>
            <p:ph type="title"/>
          </p:nvPr>
        </p:nvSpPr>
        <p:spPr>
          <a:xfrm>
            <a:off x="677334" y="609600"/>
            <a:ext cx="8596668" cy="39756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BEF16DD-0886-4AEF-860F-8D9D3A934006}"/>
              </a:ext>
            </a:extLst>
          </p:cNvPr>
          <p:cNvSpPr>
            <a:spLocks noGrp="1"/>
          </p:cNvSpPr>
          <p:nvPr>
            <p:ph idx="1"/>
          </p:nvPr>
        </p:nvSpPr>
        <p:spPr>
          <a:xfrm>
            <a:off x="677334" y="1272209"/>
            <a:ext cx="8596668" cy="4769153"/>
          </a:xfrm>
        </p:spPr>
        <p:txBody>
          <a:bodyPr/>
          <a:lstStyle/>
          <a:p>
            <a:r>
              <a:rPr lang="en-US" sz="2000" b="1" dirty="0"/>
              <a:t>Assumption:</a:t>
            </a:r>
            <a:endParaRPr lang="en-US" sz="2000" dirty="0"/>
          </a:p>
          <a:p>
            <a:pPr lvl="1"/>
            <a:r>
              <a:rPr lang="en-US" sz="1800" dirty="0"/>
              <a:t>Linear regression assumes that there is a linear relationship between the independent and dependent variables. In this case, it implies that as years of experience increase, the salary hike changes proportionally.</a:t>
            </a:r>
          </a:p>
          <a:p>
            <a:r>
              <a:rPr lang="en-US" sz="2000" b="1" dirty="0"/>
              <a:t>Equation:</a:t>
            </a:r>
            <a:endParaRPr lang="en-US" sz="2000" dirty="0"/>
          </a:p>
          <a:p>
            <a:r>
              <a:rPr lang="en-US" dirty="0"/>
              <a:t>The linear regression equation takes the form: Y = mx + b, where:</a:t>
            </a:r>
          </a:p>
          <a:p>
            <a:pPr lvl="1"/>
            <a:r>
              <a:rPr lang="en-US" sz="1800" dirty="0"/>
              <a:t>Y is the dependent variable (Salary Hike).</a:t>
            </a:r>
          </a:p>
          <a:p>
            <a:pPr lvl="1"/>
            <a:r>
              <a:rPr lang="en-US" sz="1800" dirty="0"/>
              <a:t>X is the independent variable (Years of Experience).</a:t>
            </a:r>
          </a:p>
          <a:p>
            <a:pPr lvl="1"/>
            <a:r>
              <a:rPr lang="en-US" sz="1800" dirty="0"/>
              <a:t>m is the slope of the line, representing the change in Y for a unit change in X.</a:t>
            </a:r>
          </a:p>
          <a:p>
            <a:pPr lvl="1"/>
            <a:r>
              <a:rPr lang="en-US" sz="1800" dirty="0"/>
              <a:t>b is the y-intercept, the value of Y when X is 0.</a:t>
            </a:r>
          </a:p>
          <a:p>
            <a:endParaRPr lang="en-IN" dirty="0"/>
          </a:p>
        </p:txBody>
      </p:sp>
    </p:spTree>
    <p:extLst>
      <p:ext uri="{BB962C8B-B14F-4D97-AF65-F5344CB8AC3E}">
        <p14:creationId xmlns:p14="http://schemas.microsoft.com/office/powerpoint/2010/main" val="108535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3418-AF46-4AFD-BFF0-DE91ED0339A9}"/>
              </a:ext>
            </a:extLst>
          </p:cNvPr>
          <p:cNvSpPr>
            <a:spLocks noGrp="1"/>
          </p:cNvSpPr>
          <p:nvPr>
            <p:ph type="title"/>
          </p:nvPr>
        </p:nvSpPr>
        <p:spPr>
          <a:xfrm>
            <a:off x="677334" y="914400"/>
            <a:ext cx="8596668" cy="1016000"/>
          </a:xfrm>
        </p:spPr>
        <p:txBody>
          <a:bodyPr/>
          <a:lstStyle/>
          <a:p>
            <a:r>
              <a:rPr lang="en-US" dirty="0"/>
              <a:t>Business Impact</a:t>
            </a:r>
            <a:endParaRPr lang="en-IN" dirty="0"/>
          </a:p>
        </p:txBody>
      </p:sp>
      <p:sp>
        <p:nvSpPr>
          <p:cNvPr id="3" name="Content Placeholder 2">
            <a:extLst>
              <a:ext uri="{FF2B5EF4-FFF2-40B4-BE49-F238E27FC236}">
                <a16:creationId xmlns:a16="http://schemas.microsoft.com/office/drawing/2014/main" id="{6AF7122B-1B24-4A4C-A935-C5337CF80062}"/>
              </a:ext>
            </a:extLst>
          </p:cNvPr>
          <p:cNvSpPr>
            <a:spLocks noGrp="1"/>
          </p:cNvSpPr>
          <p:nvPr>
            <p:ph idx="1"/>
          </p:nvPr>
        </p:nvSpPr>
        <p:spPr>
          <a:xfrm>
            <a:off x="677334" y="1749287"/>
            <a:ext cx="8596668" cy="4598504"/>
          </a:xfrm>
        </p:spPr>
        <p:txBody>
          <a:bodyPr>
            <a:normAutofit/>
          </a:bodyPr>
          <a:lstStyle/>
          <a:p>
            <a:r>
              <a:rPr lang="en-US" sz="2000" dirty="0"/>
              <a:t>The business impact of implementing a linear regression model for predicting salary hikes based on years of experience can be significant and wide-ranging. Here are some potential business impacts:</a:t>
            </a:r>
          </a:p>
          <a:p>
            <a:r>
              <a:rPr lang="en-US" b="1" dirty="0"/>
              <a:t>Data-Driven Decision Making:</a:t>
            </a:r>
            <a:endParaRPr lang="en-US" dirty="0"/>
          </a:p>
          <a:p>
            <a:pPr lvl="1"/>
            <a:r>
              <a:rPr lang="en-US" sz="1800" dirty="0"/>
              <a:t>The model provides a systematic and data-driven approach to making decisions about salary adjustments. This can lead to more informed and objective decision-making processes.</a:t>
            </a:r>
          </a:p>
          <a:p>
            <a:endParaRPr lang="en-US" dirty="0"/>
          </a:p>
          <a:p>
            <a:r>
              <a:rPr lang="en-US" sz="2000" b="1" dirty="0"/>
              <a:t>Fairness and Transparency:</a:t>
            </a:r>
            <a:endParaRPr lang="en-US" sz="2000" dirty="0"/>
          </a:p>
          <a:p>
            <a:r>
              <a:rPr lang="en-US" dirty="0"/>
              <a:t>Using a model ensures that decisions regarding salary hikes are based on measurable factors, promoting fairness and transparency. Employees can better understand how their experience contributes to their compensation.</a:t>
            </a:r>
          </a:p>
          <a:p>
            <a:endParaRPr lang="en-IN" dirty="0"/>
          </a:p>
        </p:txBody>
      </p:sp>
    </p:spTree>
    <p:extLst>
      <p:ext uri="{BB962C8B-B14F-4D97-AF65-F5344CB8AC3E}">
        <p14:creationId xmlns:p14="http://schemas.microsoft.com/office/powerpoint/2010/main" val="382112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BA24-9629-44D9-9DE9-026DDA9CAB68}"/>
              </a:ext>
            </a:extLst>
          </p:cNvPr>
          <p:cNvSpPr>
            <a:spLocks noGrp="1"/>
          </p:cNvSpPr>
          <p:nvPr>
            <p:ph type="title"/>
          </p:nvPr>
        </p:nvSpPr>
        <p:spPr>
          <a:xfrm>
            <a:off x="677334" y="609600"/>
            <a:ext cx="8596668" cy="63610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DD46D64-E04B-41B0-B25E-6567A39E578B}"/>
              </a:ext>
            </a:extLst>
          </p:cNvPr>
          <p:cNvSpPr>
            <a:spLocks noGrp="1"/>
          </p:cNvSpPr>
          <p:nvPr>
            <p:ph idx="1"/>
          </p:nvPr>
        </p:nvSpPr>
        <p:spPr>
          <a:xfrm>
            <a:off x="677334" y="1245705"/>
            <a:ext cx="8596668" cy="4795658"/>
          </a:xfrm>
        </p:spPr>
        <p:txBody>
          <a:bodyPr/>
          <a:lstStyle/>
          <a:p>
            <a:r>
              <a:rPr lang="en-US" sz="2000" b="1" dirty="0"/>
              <a:t>Resource Optimization:</a:t>
            </a:r>
            <a:endParaRPr lang="en-US" sz="2000" dirty="0"/>
          </a:p>
          <a:p>
            <a:pPr lvl="1"/>
            <a:r>
              <a:rPr lang="en-US" sz="1800" dirty="0"/>
              <a:t>By accurately predicting salary hikes, the organization can optimize resource allocation. This includes budgeting for salary adjustments more effectively and ensuring that financial resources are allocated where they are needed most.</a:t>
            </a:r>
          </a:p>
          <a:p>
            <a:r>
              <a:rPr lang="en-US" b="1" dirty="0"/>
              <a:t>Employee Satisfaction and Retention:</a:t>
            </a:r>
            <a:endParaRPr lang="en-US" dirty="0"/>
          </a:p>
          <a:p>
            <a:pPr lvl="1"/>
            <a:r>
              <a:rPr lang="en-US" sz="1800" dirty="0"/>
              <a:t>When employees perceive that salary adjustments are fair and based on objective criteria, it can contribute to higher job satisfaction and increased retention rates. Satisfied employees are more likely to remain with the company.</a:t>
            </a:r>
          </a:p>
          <a:p>
            <a:endParaRPr lang="en-IN" dirty="0"/>
          </a:p>
        </p:txBody>
      </p:sp>
    </p:spTree>
    <p:extLst>
      <p:ext uri="{BB962C8B-B14F-4D97-AF65-F5344CB8AC3E}">
        <p14:creationId xmlns:p14="http://schemas.microsoft.com/office/powerpoint/2010/main" val="24067324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414</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Salary Hike Prediction</vt:lpstr>
      <vt:lpstr>Objective</vt:lpstr>
      <vt:lpstr>Solution</vt:lpstr>
      <vt:lpstr>PowerPoint Presentation</vt:lpstr>
      <vt:lpstr>Business 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Time Prediction</dc:title>
  <dc:creator>Pc</dc:creator>
  <cp:lastModifiedBy>Pc</cp:lastModifiedBy>
  <cp:revision>9</cp:revision>
  <dcterms:created xsi:type="dcterms:W3CDTF">2023-11-16T12:09:36Z</dcterms:created>
  <dcterms:modified xsi:type="dcterms:W3CDTF">2023-11-17T05:35:01Z</dcterms:modified>
</cp:coreProperties>
</file>