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9144000" cy="5143500"/>
  <p:embeddedFontLst>
    <p:embeddedFont>
      <p:font typeface="Lato" panose="020F0502020204030203" pitchFamily="34" charset="0"/>
      <p:regular r:id="rId12"/>
      <p:bold r:id="rId13"/>
      <p:italic r:id="rId14"/>
      <p:boldItalic r:id="rId15"/>
    </p:embeddedFont>
    <p:embeddedFont>
      <p:font typeface="Open Sans" panose="020B0606030504020204" pitchFamily="3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basum Ansari" userId="3613b89732ad897b" providerId="LiveId" clId="{9D752664-7CF9-455A-8DC3-475BF54C4700}"/>
    <pc:docChg chg="undo custSel modSld">
      <pc:chgData name="Tabasum Ansari" userId="3613b89732ad897b" providerId="LiveId" clId="{9D752664-7CF9-455A-8DC3-475BF54C4700}" dt="2023-08-19T15:03:37.369" v="296" actId="113"/>
      <pc:docMkLst>
        <pc:docMk/>
      </pc:docMkLst>
      <pc:sldChg chg="modSp mod">
        <pc:chgData name="Tabasum Ansari" userId="3613b89732ad897b" providerId="LiveId" clId="{9D752664-7CF9-455A-8DC3-475BF54C4700}" dt="2023-08-19T15:01:08.197" v="270" actId="14100"/>
        <pc:sldMkLst>
          <pc:docMk/>
          <pc:sldMk cId="0" sldId="256"/>
        </pc:sldMkLst>
        <pc:spChg chg="mod">
          <ac:chgData name="Tabasum Ansari" userId="3613b89732ad897b" providerId="LiveId" clId="{9D752664-7CF9-455A-8DC3-475BF54C4700}" dt="2023-08-19T15:01:08.197" v="270" actId="14100"/>
          <ac:spMkLst>
            <pc:docMk/>
            <pc:sldMk cId="0" sldId="256"/>
            <ac:spMk id="2" creationId="{00000000-0000-0000-0000-000000000000}"/>
          </ac:spMkLst>
        </pc:spChg>
        <pc:spChg chg="mod">
          <ac:chgData name="Tabasum Ansari" userId="3613b89732ad897b" providerId="LiveId" clId="{9D752664-7CF9-455A-8DC3-475BF54C4700}" dt="2023-08-18T04:27:28.860" v="9"/>
          <ac:spMkLst>
            <pc:docMk/>
            <pc:sldMk cId="0" sldId="256"/>
            <ac:spMk id="3" creationId="{00000000-0000-0000-0000-000000000000}"/>
          </ac:spMkLst>
        </pc:spChg>
      </pc:sldChg>
      <pc:sldChg chg="modSp mod">
        <pc:chgData name="Tabasum Ansari" userId="3613b89732ad897b" providerId="LiveId" clId="{9D752664-7CF9-455A-8DC3-475BF54C4700}" dt="2023-08-18T04:27:28.860" v="9"/>
        <pc:sldMkLst>
          <pc:docMk/>
          <pc:sldMk cId="0" sldId="257"/>
        </pc:sldMkLst>
        <pc:spChg chg="mod">
          <ac:chgData name="Tabasum Ansari" userId="3613b89732ad897b" providerId="LiveId" clId="{9D752664-7CF9-455A-8DC3-475BF54C4700}" dt="2023-08-18T04:27:28.860" v="9"/>
          <ac:spMkLst>
            <pc:docMk/>
            <pc:sldMk cId="0" sldId="257"/>
            <ac:spMk id="3" creationId="{00000000-0000-0000-0000-000000000000}"/>
          </ac:spMkLst>
        </pc:spChg>
      </pc:sldChg>
      <pc:sldChg chg="modSp mod">
        <pc:chgData name="Tabasum Ansari" userId="3613b89732ad897b" providerId="LiveId" clId="{9D752664-7CF9-455A-8DC3-475BF54C4700}" dt="2023-08-19T15:03:37.369" v="296" actId="113"/>
        <pc:sldMkLst>
          <pc:docMk/>
          <pc:sldMk cId="0" sldId="258"/>
        </pc:sldMkLst>
        <pc:spChg chg="mod">
          <ac:chgData name="Tabasum Ansari" userId="3613b89732ad897b" providerId="LiveId" clId="{9D752664-7CF9-455A-8DC3-475BF54C4700}" dt="2023-08-19T15:02:14.588" v="280" actId="14100"/>
          <ac:spMkLst>
            <pc:docMk/>
            <pc:sldMk cId="0" sldId="258"/>
            <ac:spMk id="2" creationId="{00000000-0000-0000-0000-000000000000}"/>
          </ac:spMkLst>
        </pc:spChg>
        <pc:spChg chg="mod">
          <ac:chgData name="Tabasum Ansari" userId="3613b89732ad897b" providerId="LiveId" clId="{9D752664-7CF9-455A-8DC3-475BF54C4700}" dt="2023-08-19T15:03:37.369" v="296" actId="113"/>
          <ac:spMkLst>
            <pc:docMk/>
            <pc:sldMk cId="0" sldId="258"/>
            <ac:spMk id="3" creationId="{00000000-0000-0000-0000-000000000000}"/>
          </ac:spMkLst>
        </pc:spChg>
        <pc:cxnChg chg="mod">
          <ac:chgData name="Tabasum Ansari" userId="3613b89732ad897b" providerId="LiveId" clId="{9D752664-7CF9-455A-8DC3-475BF54C4700}" dt="2023-08-19T15:02:21.353" v="281" actId="1076"/>
          <ac:cxnSpMkLst>
            <pc:docMk/>
            <pc:sldMk cId="0" sldId="258"/>
            <ac:cxnSpMk id="4" creationId="{00000000-0000-0000-0000-000000000000}"/>
          </ac:cxnSpMkLst>
        </pc:cxnChg>
      </pc:sldChg>
      <pc:sldChg chg="modSp mod">
        <pc:chgData name="Tabasum Ansari" userId="3613b89732ad897b" providerId="LiveId" clId="{9D752664-7CF9-455A-8DC3-475BF54C4700}" dt="2023-08-19T14:47:27.313" v="64" actId="20577"/>
        <pc:sldMkLst>
          <pc:docMk/>
          <pc:sldMk cId="0" sldId="259"/>
        </pc:sldMkLst>
        <pc:spChg chg="mod">
          <ac:chgData name="Tabasum Ansari" userId="3613b89732ad897b" providerId="LiveId" clId="{9D752664-7CF9-455A-8DC3-475BF54C4700}" dt="2023-08-19T14:46:02.865" v="51" actId="14100"/>
          <ac:spMkLst>
            <pc:docMk/>
            <pc:sldMk cId="0" sldId="259"/>
            <ac:spMk id="2" creationId="{00000000-0000-0000-0000-000000000000}"/>
          </ac:spMkLst>
        </pc:spChg>
        <pc:spChg chg="mod">
          <ac:chgData name="Tabasum Ansari" userId="3613b89732ad897b" providerId="LiveId" clId="{9D752664-7CF9-455A-8DC3-475BF54C4700}" dt="2023-08-19T14:47:27.313" v="64" actId="20577"/>
          <ac:spMkLst>
            <pc:docMk/>
            <pc:sldMk cId="0" sldId="259"/>
            <ac:spMk id="3" creationId="{00000000-0000-0000-0000-000000000000}"/>
          </ac:spMkLst>
        </pc:spChg>
      </pc:sldChg>
      <pc:sldChg chg="delSp modSp mod">
        <pc:chgData name="Tabasum Ansari" userId="3613b89732ad897b" providerId="LiveId" clId="{9D752664-7CF9-455A-8DC3-475BF54C4700}" dt="2023-08-19T15:00:11.847" v="255" actId="255"/>
        <pc:sldMkLst>
          <pc:docMk/>
          <pc:sldMk cId="0" sldId="260"/>
        </pc:sldMkLst>
        <pc:spChg chg="mod">
          <ac:chgData name="Tabasum Ansari" userId="3613b89732ad897b" providerId="LiveId" clId="{9D752664-7CF9-455A-8DC3-475BF54C4700}" dt="2023-08-18T04:27:28.860" v="9"/>
          <ac:spMkLst>
            <pc:docMk/>
            <pc:sldMk cId="0" sldId="260"/>
            <ac:spMk id="2" creationId="{00000000-0000-0000-0000-000000000000}"/>
          </ac:spMkLst>
        </pc:spChg>
        <pc:spChg chg="mod">
          <ac:chgData name="Tabasum Ansari" userId="3613b89732ad897b" providerId="LiveId" clId="{9D752664-7CF9-455A-8DC3-475BF54C4700}" dt="2023-08-19T15:00:11.847" v="255" actId="255"/>
          <ac:spMkLst>
            <pc:docMk/>
            <pc:sldMk cId="0" sldId="260"/>
            <ac:spMk id="3" creationId="{00000000-0000-0000-0000-000000000000}"/>
          </ac:spMkLst>
        </pc:spChg>
        <pc:cxnChg chg="mod">
          <ac:chgData name="Tabasum Ansari" userId="3613b89732ad897b" providerId="LiveId" clId="{9D752664-7CF9-455A-8DC3-475BF54C4700}" dt="2023-08-19T14:46:47.481" v="57" actId="14100"/>
          <ac:cxnSpMkLst>
            <pc:docMk/>
            <pc:sldMk cId="0" sldId="260"/>
            <ac:cxnSpMk id="4" creationId="{00000000-0000-0000-0000-000000000000}"/>
          </ac:cxnSpMkLst>
        </pc:cxnChg>
        <pc:cxnChg chg="del">
          <ac:chgData name="Tabasum Ansari" userId="3613b89732ad897b" providerId="LiveId" clId="{9D752664-7CF9-455A-8DC3-475BF54C4700}" dt="2023-08-19T14:46:36.834" v="55" actId="21"/>
          <ac:cxnSpMkLst>
            <pc:docMk/>
            <pc:sldMk cId="0" sldId="260"/>
            <ac:cxnSpMk id="5" creationId="{00000000-0000-0000-0000-000000000000}"/>
          </ac:cxnSpMkLst>
        </pc:cxnChg>
      </pc:sldChg>
      <pc:sldChg chg="modSp mod">
        <pc:chgData name="Tabasum Ansari" userId="3613b89732ad897b" providerId="LiveId" clId="{9D752664-7CF9-455A-8DC3-475BF54C4700}" dt="2023-08-19T15:02:42.028" v="285" actId="14100"/>
        <pc:sldMkLst>
          <pc:docMk/>
          <pc:sldMk cId="0" sldId="261"/>
        </pc:sldMkLst>
        <pc:spChg chg="mod">
          <ac:chgData name="Tabasum Ansari" userId="3613b89732ad897b" providerId="LiveId" clId="{9D752664-7CF9-455A-8DC3-475BF54C4700}" dt="2023-08-19T15:01:51.249" v="276" actId="14100"/>
          <ac:spMkLst>
            <pc:docMk/>
            <pc:sldMk cId="0" sldId="261"/>
            <ac:spMk id="2" creationId="{00000000-0000-0000-0000-000000000000}"/>
          </ac:spMkLst>
        </pc:spChg>
        <pc:spChg chg="mod">
          <ac:chgData name="Tabasum Ansari" userId="3613b89732ad897b" providerId="LiveId" clId="{9D752664-7CF9-455A-8DC3-475BF54C4700}" dt="2023-08-19T15:02:42.028" v="285" actId="14100"/>
          <ac:spMkLst>
            <pc:docMk/>
            <pc:sldMk cId="0" sldId="261"/>
            <ac:spMk id="3" creationId="{00000000-0000-0000-0000-000000000000}"/>
          </ac:spMkLst>
        </pc:spChg>
        <pc:cxnChg chg="mod">
          <ac:chgData name="Tabasum Ansari" userId="3613b89732ad897b" providerId="LiveId" clId="{9D752664-7CF9-455A-8DC3-475BF54C4700}" dt="2023-08-19T15:01:55.856" v="277" actId="1076"/>
          <ac:cxnSpMkLst>
            <pc:docMk/>
            <pc:sldMk cId="0" sldId="261"/>
            <ac:cxnSpMk id="4" creationId="{00000000-0000-0000-0000-000000000000}"/>
          </ac:cxnSpMkLst>
        </pc:cxnChg>
      </pc:sldChg>
      <pc:sldChg chg="modSp mod">
        <pc:chgData name="Tabasum Ansari" userId="3613b89732ad897b" providerId="LiveId" clId="{9D752664-7CF9-455A-8DC3-475BF54C4700}" dt="2023-08-19T15:02:58.672" v="289" actId="255"/>
        <pc:sldMkLst>
          <pc:docMk/>
          <pc:sldMk cId="0" sldId="262"/>
        </pc:sldMkLst>
        <pc:spChg chg="mod">
          <ac:chgData name="Tabasum Ansari" userId="3613b89732ad897b" providerId="LiveId" clId="{9D752664-7CF9-455A-8DC3-475BF54C4700}" dt="2023-08-19T15:02:50.932" v="287" actId="14100"/>
          <ac:spMkLst>
            <pc:docMk/>
            <pc:sldMk cId="0" sldId="262"/>
            <ac:spMk id="2" creationId="{00000000-0000-0000-0000-000000000000}"/>
          </ac:spMkLst>
        </pc:spChg>
        <pc:spChg chg="mod">
          <ac:chgData name="Tabasum Ansari" userId="3613b89732ad897b" providerId="LiveId" clId="{9D752664-7CF9-455A-8DC3-475BF54C4700}" dt="2023-08-19T15:02:58.672" v="289" actId="255"/>
          <ac:spMkLst>
            <pc:docMk/>
            <pc:sldMk cId="0" sldId="262"/>
            <ac:spMk id="3" creationId="{00000000-0000-0000-0000-000000000000}"/>
          </ac:spMkLst>
        </pc:spChg>
      </pc:sldChg>
      <pc:sldChg chg="modSp mod">
        <pc:chgData name="Tabasum Ansari" userId="3613b89732ad897b" providerId="LiveId" clId="{9D752664-7CF9-455A-8DC3-475BF54C4700}" dt="2023-08-19T15:03:03.679" v="290" actId="255"/>
        <pc:sldMkLst>
          <pc:docMk/>
          <pc:sldMk cId="0" sldId="263"/>
        </pc:sldMkLst>
        <pc:spChg chg="mod">
          <ac:chgData name="Tabasum Ansari" userId="3613b89732ad897b" providerId="LiveId" clId="{9D752664-7CF9-455A-8DC3-475BF54C4700}" dt="2023-08-19T15:03:03.679" v="290" actId="255"/>
          <ac:spMkLst>
            <pc:docMk/>
            <pc:sldMk cId="0" sldId="263"/>
            <ac:spMk id="2" creationId="{00000000-0000-0000-0000-000000000000}"/>
          </ac:spMkLst>
        </pc:spChg>
      </pc:sldChg>
      <pc:sldChg chg="modSp mod">
        <pc:chgData name="Tabasum Ansari" userId="3613b89732ad897b" providerId="LiveId" clId="{9D752664-7CF9-455A-8DC3-475BF54C4700}" dt="2023-08-19T14:59:04.301" v="210" actId="20577"/>
        <pc:sldMkLst>
          <pc:docMk/>
          <pc:sldMk cId="0" sldId="264"/>
        </pc:sldMkLst>
        <pc:spChg chg="mod">
          <ac:chgData name="Tabasum Ansari" userId="3613b89732ad897b" providerId="LiveId" clId="{9D752664-7CF9-455A-8DC3-475BF54C4700}" dt="2023-08-18T04:27:28.860" v="9"/>
          <ac:spMkLst>
            <pc:docMk/>
            <pc:sldMk cId="0" sldId="264"/>
            <ac:spMk id="2" creationId="{00000000-0000-0000-0000-000000000000}"/>
          </ac:spMkLst>
        </pc:spChg>
        <pc:spChg chg="mod">
          <ac:chgData name="Tabasum Ansari" userId="3613b89732ad897b" providerId="LiveId" clId="{9D752664-7CF9-455A-8DC3-475BF54C4700}" dt="2023-08-19T14:59:04.301" v="210" actId="20577"/>
          <ac:spMkLst>
            <pc:docMk/>
            <pc:sldMk cId="0" sldId="26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8/19/2023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245269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148442102"/>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78042098"/>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200696038"/>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538766"/>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3857897357"/>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4091910282"/>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1841954241"/>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Rectangle 19">
            <a:extLst>
              <a:ext uri="{E66A39B0-8B8D-4B1B-9557-7C5AA0ED8E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BBDBD8-13E3-41CD-822D-BA6780ABCAAD}"/>
              </a:ext>
            </a:extLst>
          </p:cNvPr>
          <p:cNvSpPr/>
          <p:nvPr/>
        </p:nvSpPr>
        <p:spPr>
          <a:xfrm>
            <a:off x="774703" y="1417637"/>
            <a:ext cx="185052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3" name="Rectangle 20">
            <a:extLst>
              <a:ext uri="{A91C1D81-DBA5-44C8-80FC-BF0E65CCC02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DAC893-65A9-4C96-BFD2-1D2FE5B36396}"/>
              </a:ext>
            </a:extLst>
          </p:cNvPr>
          <p:cNvSpPr/>
          <p:nvPr/>
        </p:nvSpPr>
        <p:spPr>
          <a:xfrm>
            <a:off x="2774950" y="1417637"/>
            <a:ext cx="3580319" cy="2192337"/>
          </a:xfrm>
          <a:prstGeom prst="rect">
            <a:avLst/>
          </a:pr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4" name="Rectangle 22">
            <a:extLst>
              <a:ext uri="{3FC6E2A2-5101-4889-866B-7D001E8C2C4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571F88-794C-495B-B809-BCABA6EBA6C4}"/>
              </a:ext>
            </a:extLst>
          </p:cNvPr>
          <p:cNvSpPr/>
          <p:nvPr/>
        </p:nvSpPr>
        <p:spPr>
          <a:xfrm>
            <a:off x="6496050" y="1417637"/>
            <a:ext cx="1882776" cy="2192337"/>
          </a:xfrm>
          <a:custGeom>
            <a:avLst/>
            <a:gdLst/>
            <a:ahLst/>
            <a:cxnLst/>
            <a:rect l="0" t="0" r="r" b="b"/>
            <a:pathLst>
              <a:path w="1882776" h="2192337">
                <a:moveTo>
                  <a:pt x="9525" y="0"/>
                </a:moveTo>
                <a:lnTo>
                  <a:pt x="1882777" y="0"/>
                </a:lnTo>
                <a:lnTo>
                  <a:pt x="1882777" y="2192337"/>
                </a:lnTo>
                <a:lnTo>
                  <a:pt x="9525" y="2192337"/>
                </a:lnTo>
                <a:close/>
              </a:path>
            </a:pathLst>
          </a:custGeom>
          <a:noFill/>
          <a:ln w="6350" cap="flat">
            <a:solidFill>
              <a:schemeClr val="tx1">
                <a:alpha val="48000"/>
                <a:lumMod val="50000"/>
                <a:lumOff val="50000"/>
              </a:schemeClr>
            </a:solidFill>
            <a:prstDash val="solid"/>
            <a:miter lim="800000"/>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mn-lt"/>
            </a:endParaRPr>
          </a:p>
        </p:txBody>
      </p:sp>
      <p:sp>
        <p:nvSpPr>
          <p:cNvPr id="5" name="Title 1">
            <a:extLst>
              <a:ext uri="{BF76F00B-B72F-43EE-BE4E-D8BE449BEE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840063-03D7-4C05-A0E3-ABABD49540F7}"/>
              </a:ext>
            </a:extLst>
          </p:cNvPr>
          <p:cNvSpPr>
            <a:spLocks noGrp="1"/>
          </p:cNvSpPr>
          <p:nvPr>
            <p:ph type="title"/>
          </p:nvPr>
        </p:nvSpPr>
        <p:spPr/>
        <p:txBody>
          <a:bodyPr rtlCol="0"/>
          <a:lstStyle>
            <a:lvl1pPr lvl="0"/>
          </a:lstStyle>
          <a:p>
            <a:r>
              <a:rPr lang="en-US" dirty="0"/>
              <a:t>Click to edit Master title style</a:t>
            </a:r>
          </a:p>
        </p:txBody>
      </p:sp>
      <p:sp>
        <p:nvSpPr>
          <p:cNvPr id="6" name="Picture Placeholder 2">
            <a:extLst>
              <a:ext uri="{C46E4EDA-870E-4F96-B8A5-44EDBB4736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64113B-C2A3-4FF3-A913-DBF83534898E}"/>
              </a:ext>
            </a:extLst>
          </p:cNvPr>
          <p:cNvSpPr>
            <a:spLocks noGrp="1"/>
          </p:cNvSpPr>
          <p:nvPr>
            <p:ph type="pic" idx="1"/>
          </p:nvPr>
        </p:nvSpPr>
        <p:spPr>
          <a:xfrm>
            <a:off x="835027" y="1474787"/>
            <a:ext cx="1723499" cy="2074863"/>
          </a:xfrm>
          <a:solidFill>
            <a:schemeClr val="bg1">
              <a:lumMod val="95000"/>
            </a:schemeClr>
          </a:solidFill>
          <a:ln w="38100">
            <a:noFill/>
            <a:miter lim="800000"/>
          </a:ln>
        </p:spPr>
        <p:txBody>
          <a:bodyPr rtlCol="0"/>
          <a:lstStyle/>
          <a:p>
            <a:r>
              <a:rPr lang="en-US" dirty="0"/>
              <a:t>Click icon to add picture</a:t>
            </a:r>
          </a:p>
        </p:txBody>
      </p:sp>
      <p:sp>
        <p:nvSpPr>
          <p:cNvPr id="7" name="Content Placeholder 2">
            <a:extLst>
              <a:ext uri="{5E39F83F-A0BB-4991-9028-CF230EAD370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B40AD0-2590-4C3C-BFED-6349A359BB7A}"/>
              </a:ext>
            </a:extLst>
          </p:cNvPr>
          <p:cNvSpPr>
            <a:spLocks noGrp="1"/>
          </p:cNvSpPr>
          <p:nvPr>
            <p:ph type="body" idx="2"/>
          </p:nvPr>
        </p:nvSpPr>
        <p:spPr>
          <a:xfrm>
            <a:off x="762000" y="3810000"/>
            <a:ext cx="1847850" cy="523875"/>
          </a:xfrm>
          <a:prstGeom prst="rect">
            <a:avLst/>
          </a:prstGeom>
        </p:spPr>
        <p:txBody>
          <a:bodyPr vert="horz" rtlCol="0" anchor="t">
            <a:normAutofit/>
          </a:bodyPr>
          <a:lstStyle>
            <a:lvl1pPr marL="0" lvl="0" indent="0" algn="ctr">
              <a:lnSpc>
                <a:spcPct val="100000"/>
              </a:lnSpc>
              <a:buFont typeface="Arial"/>
              <a:buNone/>
              <a:defRPr lang="en-US" sz="1200" b="0" dirty="0">
                <a:solidFill>
                  <a:schemeClr val="tx1">
                    <a:lumMod val="85000"/>
                    <a:lumOff val="15000"/>
                  </a:schemeClr>
                </a:solidFill>
                <a:latin typeface="+mn-lt"/>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8" name="Picture Placeholder 2">
            <a:extLst>
              <a:ext uri="{379A2B09-5A1A-47A7-96F0-FDE0B486CB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5C9EB2-875F-4412-B8A6-CCC3731A2385}"/>
              </a:ext>
            </a:extLst>
          </p:cNvPr>
          <p:cNvSpPr>
            <a:spLocks noGrp="1"/>
          </p:cNvSpPr>
          <p:nvPr>
            <p:ph type="pic" idx="3"/>
          </p:nvPr>
        </p:nvSpPr>
        <p:spPr>
          <a:xfrm>
            <a:off x="2835275" y="1474787"/>
            <a:ext cx="3459670" cy="2074863"/>
          </a:xfrm>
          <a:solidFill>
            <a:schemeClr val="bg1">
              <a:lumMod val="95000"/>
            </a:schemeClr>
          </a:solidFill>
          <a:ln w="38100">
            <a:noFill/>
            <a:miter lim="800000"/>
          </a:ln>
        </p:spPr>
        <p:txBody>
          <a:bodyPr rtlCol="0"/>
          <a:lstStyle/>
          <a:p>
            <a:r>
              <a:rPr lang="en-US" dirty="0"/>
              <a:t>Click icon to add picture</a:t>
            </a:r>
          </a:p>
        </p:txBody>
      </p:sp>
      <p:sp>
        <p:nvSpPr>
          <p:cNvPr id="9" name="Content Placeholder 2">
            <a:extLst>
              <a:ext uri="{51253D2E-29E0-4576-8760-C8B2F8A5EC3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F13677C-2D62-4953-BE91-39E56C20A950}"/>
              </a:ext>
            </a:extLst>
          </p:cNvPr>
          <p:cNvSpPr>
            <a:spLocks noGrp="1"/>
          </p:cNvSpPr>
          <p:nvPr>
            <p:ph type="body" idx="4"/>
          </p:nvPr>
        </p:nvSpPr>
        <p:spPr>
          <a:xfrm>
            <a:off x="2777561" y="3810000"/>
            <a:ext cx="3577708" cy="523875"/>
          </a:xfrm>
          <a:prstGeom prst="rect">
            <a:avLst/>
          </a:prstGeom>
        </p:spPr>
        <p:txBody>
          <a:bodyPr vert="horz" rtlCol="0" anchor="t">
            <a:normAutofit/>
          </a:bodyPr>
          <a:lstStyle>
            <a:lvl1pPr marL="0" lvl="0" indent="0" algn="ctr">
              <a:lnSpc>
                <a:spcPct val="100000"/>
              </a:lnSpc>
              <a:buFont typeface="Arial"/>
              <a:buNone/>
              <a:defRPr lang="en-US" sz="1200" b="0" dirty="0">
                <a:solidFill>
                  <a:schemeClr val="tx1">
                    <a:lumMod val="85000"/>
                    <a:lumOff val="15000"/>
                  </a:schemeClr>
                </a:solidFill>
                <a:latin typeface="+mn-lt"/>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10" name="Picture Placeholder 2">
            <a:extLst>
              <a:ext uri="{9A79801B-58A3-4B91-841B-7452D64EC0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A27F9A8-CF2D-4B13-B07B-11E4FAD7F6DB}"/>
              </a:ext>
            </a:extLst>
          </p:cNvPr>
          <p:cNvSpPr>
            <a:spLocks noGrp="1"/>
          </p:cNvSpPr>
          <p:nvPr>
            <p:ph type="pic" idx="5"/>
          </p:nvPr>
        </p:nvSpPr>
        <p:spPr>
          <a:xfrm>
            <a:off x="6581774" y="1474787"/>
            <a:ext cx="1724025" cy="2074863"/>
          </a:xfrm>
          <a:solidFill>
            <a:schemeClr val="bg1">
              <a:lumMod val="95000"/>
            </a:schemeClr>
          </a:solidFill>
          <a:ln w="38100">
            <a:noFill/>
            <a:miter lim="800000"/>
          </a:ln>
        </p:spPr>
        <p:txBody>
          <a:bodyPr rtlCol="0"/>
          <a:lstStyle/>
          <a:p>
            <a:r>
              <a:rPr lang="en-US" dirty="0"/>
              <a:t>Click icon to add picture</a:t>
            </a:r>
          </a:p>
        </p:txBody>
      </p:sp>
      <p:sp>
        <p:nvSpPr>
          <p:cNvPr id="11" name="Content Placeholder 2">
            <a:extLst>
              <a:ext uri="{F2EB2DBE-8D93-4EF9-91D8-337982859DC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0E20E6-7E43-42CB-8DA6-D23B9134F699}"/>
              </a:ext>
            </a:extLst>
          </p:cNvPr>
          <p:cNvSpPr>
            <a:spLocks noGrp="1"/>
          </p:cNvSpPr>
          <p:nvPr>
            <p:ph type="body" idx="6"/>
          </p:nvPr>
        </p:nvSpPr>
        <p:spPr>
          <a:xfrm>
            <a:off x="6496050" y="3810000"/>
            <a:ext cx="1882775" cy="523875"/>
          </a:xfrm>
          <a:prstGeom prst="rect">
            <a:avLst/>
          </a:prstGeom>
        </p:spPr>
        <p:txBody>
          <a:bodyPr vert="horz" rtlCol="0" anchor="t">
            <a:normAutofit/>
          </a:bodyPr>
          <a:lstStyle>
            <a:lvl1pPr marL="0" lvl="0" indent="0" algn="ctr">
              <a:lnSpc>
                <a:spcPct val="100000"/>
              </a:lnSpc>
              <a:buFont typeface="Arial"/>
              <a:buNone/>
              <a:defRPr lang="en-US" sz="1200" b="0" dirty="0">
                <a:solidFill>
                  <a:schemeClr val="tx1">
                    <a:lumMod val="85000"/>
                    <a:lumOff val="15000"/>
                  </a:schemeClr>
                </a:solidFill>
                <a:latin typeface="+mn-lt"/>
              </a:defRPr>
            </a:lvl1pPr>
            <a:lvl2pPr lvl="1">
              <a:lnSpc>
                <a:spcPct val="129999"/>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12" name="Slide Number Placeholder 4">
            <a:extLst>
              <a:ext uri="{4A5A20D2-808D-4A69-9634-49547BB0BE8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A0301F-61A4-477C-8422-A2159758F55B}"/>
              </a:ext>
            </a:extLst>
          </p:cNvPr>
          <p:cNvSpPr>
            <a:spLocks noGrp="1"/>
          </p:cNvSpPr>
          <p:nvPr>
            <p:ph type="sldNum" sz="quarter" idx="12"/>
          </p:nvPr>
        </p:nvSpPr>
        <p:spPr/>
        <p:txBody>
          <a:bodyPr rtlCol="0"/>
          <a:lstStyle/>
          <a:p>
            <a:r>
              <a:rPr lang="en-US" dirty="0"/>
              <a:t>&lt;#&gt;</a:t>
            </a:r>
          </a:p>
        </p:txBody>
      </p:sp>
      <p:sp>
        <p:nvSpPr>
          <p:cNvPr id="13" name="Footer Placeholder 3">
            <a:extLst>
              <a:ext uri="{F95A0844-60B1-43EE-B103-62326024EE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FABF666-3990-43F8-BB45-4BCE269BB380}"/>
              </a:ext>
            </a:extLst>
          </p:cNvPr>
          <p:cNvSpPr>
            <a:spLocks noGrp="1"/>
          </p:cNvSpPr>
          <p:nvPr>
            <p:ph type="ftr" sz="quarter" idx="11"/>
          </p:nvPr>
        </p:nvSpPr>
        <p:spPr/>
        <p:txBody>
          <a:bodyPr rtlCol="0"/>
          <a:lstStyle/>
          <a:p>
            <a:r>
              <a:rPr lang="en-US" dirty="0"/>
              <a:t>Footer</a:t>
            </a:r>
          </a:p>
        </p:txBody>
      </p:sp>
      <p:sp>
        <p:nvSpPr>
          <p:cNvPr id="14" name="Date Placeholder 1">
            <a:extLst>
              <a:ext uri="{08913DED-A02A-4A25-9C77-47AF4181507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9FC3CB4-75DB-49EA-9E01-DF331C39DBDC}"/>
              </a:ext>
            </a:extLst>
          </p:cNvPr>
          <p:cNvSpPr>
            <a:spLocks noGrp="1"/>
          </p:cNvSpPr>
          <p:nvPr>
            <p:ph type="dt" sz="half" idx="10"/>
          </p:nvPr>
        </p:nvSpPr>
        <p:spPr/>
        <p:txBody>
          <a:bodyPr rtlCol="0"/>
          <a:lstStyle/>
          <a:p>
            <a:r>
              <a:rPr lang="en-US" dirty="0"/>
              <a:t>Date</a:t>
            </a:r>
          </a:p>
        </p:txBody>
      </p:sp>
    </p:spTree>
    <p:custDataLst>
      <p:tags r:id="rId1"/>
    </p:custDataLst>
    <p:extLst>
      <p:ext uri="{0CA79ED0-73EB-4846-B3B8-E9B35060F15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2332751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a:extLst>
              <a:ext uri="{DBAEA0AC-9D2E-4FD4-8EF7-39DD4D459B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92401E8-5A71-46A8-8803-D62141A16809}"/>
              </a:ext>
            </a:extLst>
          </p:cNvPr>
          <p:cNvSpPr>
            <a:spLocks noGrp="1"/>
          </p:cNvSpPr>
          <p:nvPr>
            <p:ph type="title"/>
          </p:nvPr>
        </p:nvSpPr>
        <p:spPr/>
        <p:txBody>
          <a:bodyPr rtlCol="0"/>
          <a:lstStyle>
            <a:lvl1pPr lvl="0"/>
          </a:lstStyle>
          <a:p>
            <a:r>
              <a:rPr lang="en-US" dirty="0"/>
              <a:t>Click to edit Master title style</a:t>
            </a:r>
          </a:p>
        </p:txBody>
      </p:sp>
      <p:sp>
        <p:nvSpPr>
          <p:cNvPr id="3" name="Picture Placeholder 2">
            <a:extLst>
              <a:ext uri="{516CC6F5-3A8B-4695-9043-2FBD0446680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97853BD-485F-4845-8EE0-4F07A6494F97}"/>
              </a:ext>
            </a:extLst>
          </p:cNvPr>
          <p:cNvSpPr>
            <a:spLocks noGrp="1"/>
          </p:cNvSpPr>
          <p:nvPr>
            <p:ph type="pic" idx="1"/>
          </p:nvPr>
        </p:nvSpPr>
        <p:spPr>
          <a:xfrm>
            <a:off x="30480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4" name="Picture Placeholder 2">
            <a:extLst>
              <a:ext uri="{353E26C6-4788-42B9-A2F0-CCF8CA2EB1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34FE18-A5C2-4652-BE7B-877B76717201}"/>
              </a:ext>
            </a:extLst>
          </p:cNvPr>
          <p:cNvSpPr>
            <a:spLocks noGrp="1"/>
          </p:cNvSpPr>
          <p:nvPr>
            <p:ph type="pic" idx="2"/>
          </p:nvPr>
        </p:nvSpPr>
        <p:spPr>
          <a:xfrm>
            <a:off x="247015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5" name="Picture Placeholder 2">
            <a:extLst>
              <a:ext uri="{F1482772-D813-45E3-8E75-CDFA919F27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A80C99-B703-4968-BAA0-A6EC02B9B84F}"/>
              </a:ext>
            </a:extLst>
          </p:cNvPr>
          <p:cNvSpPr>
            <a:spLocks noGrp="1"/>
          </p:cNvSpPr>
          <p:nvPr>
            <p:ph type="pic" idx="3"/>
          </p:nvPr>
        </p:nvSpPr>
        <p:spPr>
          <a:xfrm>
            <a:off x="463550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6" name="Picture Placeholder 2">
            <a:extLst>
              <a:ext uri="{1BB23659-2FAB-45D2-AD64-65E0405D06D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92F8593-0905-493D-BD6E-938C362AAC20}"/>
              </a:ext>
            </a:extLst>
          </p:cNvPr>
          <p:cNvSpPr>
            <a:spLocks noGrp="1"/>
          </p:cNvSpPr>
          <p:nvPr>
            <p:ph type="pic" idx="4"/>
          </p:nvPr>
        </p:nvSpPr>
        <p:spPr>
          <a:xfrm>
            <a:off x="6800850" y="1733550"/>
            <a:ext cx="2095500" cy="2190750"/>
          </a:xfrm>
          <a:solidFill>
            <a:schemeClr val="bg1">
              <a:lumMod val="95000"/>
            </a:schemeClr>
          </a:solidFill>
          <a:ln w="38100">
            <a:noFill/>
            <a:miter lim="800000"/>
          </a:ln>
        </p:spPr>
        <p:txBody>
          <a:bodyPr rtlCol="0"/>
          <a:lstStyle/>
          <a:p>
            <a:r>
              <a:rPr lang="en-US" dirty="0"/>
              <a:t>Click icon to add picture</a:t>
            </a:r>
          </a:p>
        </p:txBody>
      </p:sp>
      <p:sp>
        <p:nvSpPr>
          <p:cNvPr id="7" name="Slide Number Placeholder 4">
            <a:extLst>
              <a:ext uri="{35E31B7A-B9EA-42F7-A213-DC2B6B4262C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CBEDDAF-5CEA-47B6-97DB-186D9BA2D2A2}"/>
              </a:ext>
            </a:extLst>
          </p:cNvPr>
          <p:cNvSpPr>
            <a:spLocks noGrp="1"/>
          </p:cNvSpPr>
          <p:nvPr>
            <p:ph type="sldNum" sz="quarter" idx="12"/>
          </p:nvPr>
        </p:nvSpPr>
        <p:spPr/>
        <p:txBody>
          <a:bodyPr rtlCol="0"/>
          <a:lstStyle/>
          <a:p>
            <a:r>
              <a:rPr lang="en-US" dirty="0"/>
              <a:t>&lt;#&gt;</a:t>
            </a:r>
          </a:p>
        </p:txBody>
      </p:sp>
      <p:sp>
        <p:nvSpPr>
          <p:cNvPr id="8" name="Footer Placeholder 3">
            <a:extLst>
              <a:ext uri="{B283F6A6-49E1-4ACD-8B53-622A8B307EE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C60132-4AC5-4BA5-AE37-1614C349C9B4}"/>
              </a:ext>
            </a:extLst>
          </p:cNvPr>
          <p:cNvSpPr>
            <a:spLocks noGrp="1"/>
          </p:cNvSpPr>
          <p:nvPr>
            <p:ph type="ftr" sz="quarter" idx="11"/>
          </p:nvPr>
        </p:nvSpPr>
        <p:spPr/>
        <p:txBody>
          <a:bodyPr rtlCol="0"/>
          <a:lstStyle/>
          <a:p>
            <a:r>
              <a:rPr lang="en-US" dirty="0"/>
              <a:t>Footer</a:t>
            </a:r>
          </a:p>
        </p:txBody>
      </p:sp>
      <p:sp>
        <p:nvSpPr>
          <p:cNvPr id="9" name="Date Placeholder 1">
            <a:extLst>
              <a:ext uri="{F04ECA88-1ED8-45D0-BFA1-16866005184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A1091B-293C-4190-8671-CB8A5262C02C}"/>
              </a:ext>
            </a:extLst>
          </p:cNvPr>
          <p:cNvSpPr>
            <a:spLocks noGrp="1"/>
          </p:cNvSpPr>
          <p:nvPr>
            <p:ph type="dt" sz="half" idx="10"/>
          </p:nvPr>
        </p:nvSpPr>
        <p:spPr/>
        <p:txBody>
          <a:bodyPr rtlCol="0"/>
          <a:lstStyle/>
          <a:p>
            <a:r>
              <a:rPr lang="en-US" dirty="0"/>
              <a:t>Date</a:t>
            </a:r>
          </a:p>
        </p:txBody>
      </p:sp>
    </p:spTree>
    <p:custDataLst>
      <p:tags r:id="rId1"/>
    </p:custDataLst>
    <p:extLst>
      <p:ext uri="{1B9A9313-6FE8-4F9E-BBD3-5BB32755504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233275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426699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Date</a:t>
            </a:r>
            <a:endParaRPr lang="en-US" dirty="0"/>
          </a:p>
        </p:txBody>
      </p:sp>
      <p:sp>
        <p:nvSpPr>
          <p:cNvPr id="5" name="Footer Placeholder 4"/>
          <p:cNvSpPr>
            <a:spLocks noGrp="1"/>
          </p:cNvSpPr>
          <p:nvPr>
            <p:ph type="ftr" sz="quarter" idx="11"/>
          </p:nvPr>
        </p:nvSpPr>
        <p:spPr/>
        <p:txBody>
          <a:bodyPr/>
          <a:lstStyle/>
          <a:p>
            <a:r>
              <a:rPr lang="en-US"/>
              <a:t>Footer</a:t>
            </a:r>
            <a:endParaRPr lang="en-US" dirty="0"/>
          </a:p>
        </p:txBody>
      </p:sp>
      <p:sp>
        <p:nvSpPr>
          <p:cNvPr id="6" name="Slide Number Placeholder 5"/>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3183949391"/>
      </p:ext>
    </p:extLst>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7" name="Slide Number Placeholder 6"/>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9071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Date</a:t>
            </a:r>
            <a:endParaRPr lang="en-US" dirty="0"/>
          </a:p>
        </p:txBody>
      </p:sp>
      <p:sp>
        <p:nvSpPr>
          <p:cNvPr id="8" name="Footer Placeholder 7"/>
          <p:cNvSpPr>
            <a:spLocks noGrp="1"/>
          </p:cNvSpPr>
          <p:nvPr>
            <p:ph type="ftr" sz="quarter" idx="11"/>
          </p:nvPr>
        </p:nvSpPr>
        <p:spPr/>
        <p:txBody>
          <a:bodyPr/>
          <a:lstStyle/>
          <a:p>
            <a:r>
              <a:rPr lang="en-US"/>
              <a:t>Footer</a:t>
            </a:r>
            <a:endParaRPr lang="en-US" dirty="0"/>
          </a:p>
        </p:txBody>
      </p:sp>
      <p:sp>
        <p:nvSpPr>
          <p:cNvPr id="9" name="Slide Number Placeholder 8"/>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2524731647"/>
      </p:ext>
    </p:extLst>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Date</a:t>
            </a:r>
            <a:endParaRPr lang="en-US" dirty="0"/>
          </a:p>
        </p:txBody>
      </p:sp>
      <p:sp>
        <p:nvSpPr>
          <p:cNvPr id="4" name="Footer Placeholder 3"/>
          <p:cNvSpPr>
            <a:spLocks noGrp="1"/>
          </p:cNvSpPr>
          <p:nvPr>
            <p:ph type="ftr" sz="quarter" idx="11"/>
          </p:nvPr>
        </p:nvSpPr>
        <p:spPr/>
        <p:txBody>
          <a:bodyPr/>
          <a:lstStyle/>
          <a:p>
            <a:r>
              <a:rPr lang="en-US"/>
              <a:t>Footer</a:t>
            </a:r>
            <a:endParaRPr lang="en-US" dirty="0"/>
          </a:p>
        </p:txBody>
      </p:sp>
      <p:sp>
        <p:nvSpPr>
          <p:cNvPr id="5" name="Slide Number Placeholder 4"/>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53757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Date</a:t>
            </a:r>
            <a:endParaRPr lang="en-US" dirty="0"/>
          </a:p>
        </p:txBody>
      </p:sp>
      <p:sp>
        <p:nvSpPr>
          <p:cNvPr id="3" name="Footer Placeholder 2"/>
          <p:cNvSpPr>
            <a:spLocks noGrp="1"/>
          </p:cNvSpPr>
          <p:nvPr>
            <p:ph type="ftr" sz="quarter" idx="11"/>
          </p:nvPr>
        </p:nvSpPr>
        <p:spPr/>
        <p:txBody>
          <a:bodyPr/>
          <a:lstStyle/>
          <a:p>
            <a:r>
              <a:rPr lang="en-US"/>
              <a:t>Footer</a:t>
            </a:r>
            <a:endParaRPr lang="en-US" dirty="0"/>
          </a:p>
        </p:txBody>
      </p:sp>
      <p:sp>
        <p:nvSpPr>
          <p:cNvPr id="4" name="Slide Number Placeholder 3"/>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249070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7" name="Slide Number Placeholder 6"/>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9889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Date</a:t>
            </a:r>
            <a:endParaRPr lang="en-US" dirty="0"/>
          </a:p>
        </p:txBody>
      </p:sp>
      <p:sp>
        <p:nvSpPr>
          <p:cNvPr id="6" name="Footer Placeholder 5"/>
          <p:cNvSpPr>
            <a:spLocks noGrp="1"/>
          </p:cNvSpPr>
          <p:nvPr>
            <p:ph type="ftr" sz="quarter" idx="11"/>
          </p:nvPr>
        </p:nvSpPr>
        <p:spPr/>
        <p:txBody>
          <a:bodyPr/>
          <a:lstStyle/>
          <a:p>
            <a:r>
              <a:rPr lang="en-US"/>
              <a:t>Footer</a:t>
            </a:r>
            <a:endParaRPr lang="en-US" dirty="0"/>
          </a:p>
        </p:txBody>
      </p:sp>
      <p:sp>
        <p:nvSpPr>
          <p:cNvPr id="7" name="Slide Number Placeholder 6"/>
          <p:cNvSpPr>
            <a:spLocks noGrp="1"/>
          </p:cNvSpPr>
          <p:nvPr>
            <p:ph type="sldNum" sz="quarter" idx="12"/>
          </p:nvPr>
        </p:nvSpPr>
        <p:spPr/>
        <p:txBody>
          <a:bodyPr/>
          <a:lstStyle/>
          <a:p>
            <a:r>
              <a:rPr lang="en-US"/>
              <a:t>&lt;#&gt;</a:t>
            </a:r>
            <a:endParaRPr lang="en-US" dirty="0"/>
          </a:p>
        </p:txBody>
      </p:sp>
    </p:spTree>
    <p:extLst>
      <p:ext uri="{BB962C8B-B14F-4D97-AF65-F5344CB8AC3E}">
        <p14:creationId xmlns:p14="http://schemas.microsoft.com/office/powerpoint/2010/main" val="2155330947"/>
      </p:ext>
    </p:extLst>
  </p:cSld>
  <p:clrMapOvr>
    <a:masterClrMapping/>
  </p:clrMapOvr>
  <p:hf sldNum="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r>
              <a:rPr lang="en-US"/>
              <a:t>Date</a:t>
            </a:r>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a:t>Footer</a:t>
            </a:r>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r>
              <a:rPr lang="en-US"/>
              <a:t>&lt;#&gt;</a:t>
            </a:r>
            <a:endParaRPr lang="en-US" dirty="0"/>
          </a:p>
        </p:txBody>
      </p:sp>
    </p:spTree>
    <p:extLst>
      <p:ext uri="{BB962C8B-B14F-4D97-AF65-F5344CB8AC3E}">
        <p14:creationId xmlns:p14="http://schemas.microsoft.com/office/powerpoint/2010/main" val="3182044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58" r:id="rId17"/>
    <p:sldLayoutId id="2147483659" r:id="rId18"/>
  </p:sldLayoutIdLst>
  <p:hf sldNum="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A395682A-5B96-4552-87C6-29C545927F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1C4E39-3C0E-43DE-A740-9BDBCEB07B6B}"/>
              </a:ext>
            </a:extLst>
          </p:cNvPr>
          <p:cNvSpPr>
            <a:spLocks noGrp="1"/>
          </p:cNvSpPr>
          <p:nvPr>
            <p:ph type="ctrTitle"/>
          </p:nvPr>
        </p:nvSpPr>
        <p:spPr>
          <a:xfrm>
            <a:off x="1130300" y="2038350"/>
            <a:ext cx="5825202" cy="999777"/>
          </a:xfrm>
        </p:spPr>
        <p:txBody>
          <a:bodyPr rtlCol="0"/>
          <a:lstStyle/>
          <a:p>
            <a:r>
              <a:rPr lang="en-US" dirty="0">
                <a:latin typeface="Lato"/>
              </a:rPr>
              <a:t>Wada Pav Shop </a:t>
            </a:r>
          </a:p>
        </p:txBody>
      </p:sp>
      <p:sp>
        <p:nvSpPr>
          <p:cNvPr id="3" name="Subtitle 2">
            <a:extLst>
              <a:ext uri="{0708F7E4-7701-4A6C-B0F0-E1633993A9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5F3DCA-82B8-46A9-A315-DE3D7C7B905A}"/>
              </a:ext>
            </a:extLst>
          </p:cNvPr>
          <p:cNvSpPr>
            <a:spLocks noGrp="1"/>
          </p:cNvSpPr>
          <p:nvPr>
            <p:ph type="subTitle" idx="1"/>
          </p:nvPr>
        </p:nvSpPr>
        <p:spPr/>
        <p:txBody>
          <a:bodyPr rtlCol="0"/>
          <a:lstStyle/>
          <a:p>
            <a:endParaRPr lang="en-US" dirty="0"/>
          </a:p>
        </p:txBody>
      </p:sp>
    </p:spTree>
    <p:extLst>
      <p:ext uri="{8368FC83-FE18-4AC4-B256-BBCB467BEFF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233275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1DA1918B-BCCC-485E-B731-FC05CB0306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3C72D0-EF78-40AA-B45F-E65466A50122}"/>
              </a:ext>
            </a:extLst>
          </p:cNvPr>
          <p:cNvSpPr>
            <a:spLocks noGrp="1"/>
          </p:cNvSpPr>
          <p:nvPr>
            <p:ph type="title"/>
          </p:nvPr>
        </p:nvSpPr>
        <p:spPr>
          <a:xfrm>
            <a:off x="762000" y="279834"/>
            <a:ext cx="7620000" cy="926458"/>
          </a:xfrm>
        </p:spPr>
        <p:txBody>
          <a:bodyPr vert="horz" rtlCol="0" anchor="ctr">
            <a:noAutofit/>
          </a:bodyPr>
          <a:lstStyle>
            <a:defPPr>
              <a:defRPr>
                <a:effectLst/>
              </a:defRPr>
            </a:defPPr>
          </a:lstStyle>
          <a:p>
            <a:r>
              <a:rPr lang="en-US" cap="none" dirty="0">
                <a:solidFill>
                  <a:schemeClr val="tx1"/>
                </a:solidFill>
                <a:effectLst/>
                <a:highlight>
                  <a:schemeClr val="bg1"/>
                </a:highlight>
              </a:rPr>
              <a:t> Price of Each Wada Pav:</a:t>
            </a:r>
          </a:p>
        </p:txBody>
      </p:sp>
      <p:sp>
        <p:nvSpPr>
          <p:cNvPr id="3" name="Content Placeholder 2">
            <a:extLst>
              <a:ext uri="{47C2B1D8-C1B3-4338-891F-4F884C856B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9EFCCC-C306-4821-B05D-F447024447E0}"/>
              </a:ext>
            </a:extLst>
          </p:cNvPr>
          <p:cNvSpPr>
            <a:spLocks noGrp="1"/>
          </p:cNvSpPr>
          <p:nvPr>
            <p:ph idx="1"/>
          </p:nvPr>
        </p:nvSpPr>
        <p:spPr/>
        <p:txBody>
          <a:bodyPr rtlCol="0">
            <a:normAutofit lnSpcReduction="10000"/>
          </a:bodyPr>
          <a:lstStyle/>
          <a:p>
            <a:r>
              <a:rPr lang="en-US" sz="2800" dirty="0"/>
              <a:t>Determine the average price of Wada Pav in the area by visiting the existing shops. You could aim to set a competitive price that aligns with the market but also accounts for the quality and uniqueness of your offering.</a:t>
            </a:r>
          </a:p>
        </p:txBody>
      </p:sp>
      <p:cxnSp>
        <p:nvCxnSpPr>
          <p:cNvPr id="4" name="Straight Connector 3">
            <a:extLst>
              <a:ext uri="{08A0A927-2309-4300-AC6E-99E623EF2F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DBD47F7-F2D9-4258-AC3D-52B749DE642B}"/>
              </a:ext>
            </a:extLst>
          </p:cNvPr>
          <p:cNvCxnSpPr/>
          <p:nvPr/>
        </p:nvCxnSpPr>
        <p:spPr>
          <a:xfrm rot="10800000" flipH="1">
            <a:off x="868613" y="927916"/>
            <a:ext cx="4876047" cy="20574"/>
          </a:xfrm>
          <a:prstGeom prst="line">
            <a:avLst/>
          </a:prstGeom>
          <a:ln w="19050" cap="flat">
            <a:solidFill>
              <a:schemeClr val="tx2"/>
            </a:solidFill>
            <a:prstDash val="solid"/>
            <a:round/>
            <a:headEnd type="none" w="lg" len="lg"/>
            <a:tailEnd type="none" w="sm" len="sm"/>
          </a:ln>
          <a:effectLst>
            <a:outerShdw blurRad="101600" dist="28575" dir="3000000">
              <a:srgbClr val="3F3F3F">
                <a:alpha val="90000"/>
              </a:srgbClr>
            </a:outerShdw>
          </a:effectLst>
        </p:spPr>
        <p:style>
          <a:lnRef idx="1">
            <a:schemeClr val="accent1"/>
          </a:lnRef>
          <a:fillRef idx="1">
            <a:schemeClr val="accent1"/>
          </a:fillRef>
          <a:effectRef idx="0">
            <a:schemeClr val="accent1"/>
          </a:effectRef>
          <a:fontRef idx="minor">
            <a:srgbClr val="FFFFFF"/>
          </a:fontRef>
        </p:style>
      </p:cxnSp>
    </p:spTree>
    <p:extLst>
      <p:ext uri="{123455E9-15CF-42F2-B7D3-601A6BE421A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233275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C4E1948C-5156-45D9-8581-DB83A69889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C87CEB-2CAB-4EFD-807A-F0A02251A11B}"/>
              </a:ext>
            </a:extLst>
          </p:cNvPr>
          <p:cNvSpPr>
            <a:spLocks noGrp="1"/>
          </p:cNvSpPr>
          <p:nvPr>
            <p:ph type="title"/>
          </p:nvPr>
        </p:nvSpPr>
        <p:spPr>
          <a:xfrm>
            <a:off x="786317" y="285750"/>
            <a:ext cx="6169185" cy="1162050"/>
          </a:xfrm>
        </p:spPr>
        <p:txBody>
          <a:bodyPr rtlCol="0"/>
          <a:lstStyle/>
          <a:p>
            <a:r>
              <a:rPr lang="en-US" dirty="0"/>
              <a:t>Differentiation:</a:t>
            </a:r>
          </a:p>
        </p:txBody>
      </p:sp>
      <p:sp>
        <p:nvSpPr>
          <p:cNvPr id="3" name="Content Placeholder 2">
            <a:extLst>
              <a:ext uri="{B8BBC438-A35E-4122-A39F-67786D45DC8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4F5464-441E-4AAC-AD0D-10DE8DAD4F02}"/>
              </a:ext>
            </a:extLst>
          </p:cNvPr>
          <p:cNvSpPr>
            <a:spLocks noGrp="1"/>
          </p:cNvSpPr>
          <p:nvPr>
            <p:ph idx="1"/>
          </p:nvPr>
        </p:nvSpPr>
        <p:spPr>
          <a:xfrm>
            <a:off x="508001" y="1047750"/>
            <a:ext cx="6447501" cy="3483272"/>
          </a:xfrm>
        </p:spPr>
        <p:txBody>
          <a:bodyPr vert="horz" rtlCol="0">
            <a:noAutofit/>
          </a:bodyPr>
          <a:lstStyle/>
          <a:p>
            <a:r>
              <a:rPr lang="en-US" sz="1800" dirty="0"/>
              <a:t>To stand out from competitors, consider these strategies:</a:t>
            </a:r>
          </a:p>
          <a:p>
            <a:r>
              <a:rPr lang="en-US" sz="1800" b="1" dirty="0">
                <a:solidFill>
                  <a:schemeClr val="tx1"/>
                </a:solidFill>
              </a:rPr>
              <a:t>Quality: </a:t>
            </a:r>
            <a:r>
              <a:rPr lang="en-US" sz="1800" dirty="0"/>
              <a:t>Ensure your Wada Pav is of superior taste and freshness.</a:t>
            </a:r>
          </a:p>
          <a:p>
            <a:r>
              <a:rPr lang="en-US" sz="1800" b="1" dirty="0">
                <a:solidFill>
                  <a:schemeClr val="tx1"/>
                </a:solidFill>
              </a:rPr>
              <a:t>Variety: </a:t>
            </a:r>
            <a:r>
              <a:rPr lang="en-US" sz="1800" dirty="0"/>
              <a:t>Offer different types of Wada Pav .e.g., traditional, spicy, innovative fillings, to attract a diverse customer base. </a:t>
            </a:r>
          </a:p>
          <a:p>
            <a:r>
              <a:rPr lang="en-US" sz="1800" b="1" dirty="0">
                <a:solidFill>
                  <a:schemeClr val="tx1"/>
                </a:solidFill>
              </a:rPr>
              <a:t>Unique Selling Proposition (USP): </a:t>
            </a:r>
            <a:r>
              <a:rPr lang="en-US" sz="1800" dirty="0"/>
              <a:t>Develop a unique aspect like a </a:t>
            </a:r>
            <a:r>
              <a:rPr lang="en-US" sz="1800" dirty="0">
                <a:solidFill>
                  <a:schemeClr val="tx1"/>
                </a:solidFill>
              </a:rPr>
              <a:t>special sauce, a signature style, or an innovative fusion. </a:t>
            </a:r>
          </a:p>
          <a:p>
            <a:r>
              <a:rPr lang="en-US" sz="1800" b="1" dirty="0">
                <a:solidFill>
                  <a:schemeClr val="tx1"/>
                </a:solidFill>
              </a:rPr>
              <a:t>Customer Experience: </a:t>
            </a:r>
            <a:r>
              <a:rPr lang="en-US" sz="1800" dirty="0"/>
              <a:t>Focus on cleanliness, ambiance, and personalized service to make customers feel valued and have a good experience.</a:t>
            </a:r>
            <a:br>
              <a:rPr lang="en-US" sz="1800" dirty="0"/>
            </a:br>
            <a:endParaRPr lang="en-US" sz="1800" dirty="0"/>
          </a:p>
        </p:txBody>
      </p:sp>
      <p:cxnSp>
        <p:nvCxnSpPr>
          <p:cNvPr id="4" name="Straight Connector 3">
            <a:extLst>
              <a:ext uri="{8458C531-83DF-4B25-B364-25BC0F59DF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2FFDA21-FC6B-4ED6-A68A-08E81ACE275E}"/>
              </a:ext>
            </a:extLst>
          </p:cNvPr>
          <p:cNvCxnSpPr/>
          <p:nvPr/>
        </p:nvCxnSpPr>
        <p:spPr>
          <a:xfrm rot="10800000" flipH="1">
            <a:off x="786317" y="840682"/>
            <a:ext cx="3219831" cy="10287"/>
          </a:xfrm>
          <a:prstGeom prst="line">
            <a:avLst/>
          </a:prstGeom>
          <a:ln w="19050" cap="flat">
            <a:solidFill>
              <a:schemeClr val="tx1"/>
            </a:solidFill>
            <a:prstDash val="solid"/>
            <a:round/>
            <a:headEnd type="none" w="lg" len="lg"/>
            <a:tailEnd type="none" w="sm" len="sm"/>
          </a:ln>
          <a:effectLst>
            <a:outerShdw blurRad="101600" dist="28575" dir="3000000">
              <a:srgbClr val="3F3F3F">
                <a:alpha val="90000"/>
              </a:srgbClr>
            </a:outerShdw>
          </a:effectLst>
        </p:spPr>
        <p:style>
          <a:lnRef idx="1">
            <a:schemeClr val="accent1"/>
          </a:lnRef>
          <a:fillRef idx="1">
            <a:schemeClr val="accent1"/>
          </a:fillRef>
          <a:effectRef idx="0">
            <a:schemeClr val="accent1"/>
          </a:effectRef>
          <a:fontRef idx="minor">
            <a:srgbClr val="FFFFFF"/>
          </a:fontRef>
        </p:style>
      </p:cxnSp>
    </p:spTree>
    <p:extLst>
      <p:ext uri="{0BE65A49-1C16-4FCE-ADE3-411F3FE264D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2332751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C6F1FD47-EDFA-4CD1-8B0A-508EB39202E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648D68-C31D-43F5-9698-0FAF4DAF94DA}"/>
              </a:ext>
            </a:extLst>
          </p:cNvPr>
          <p:cNvSpPr>
            <a:spLocks noGrp="1"/>
          </p:cNvSpPr>
          <p:nvPr>
            <p:ph type="title"/>
          </p:nvPr>
        </p:nvSpPr>
        <p:spPr>
          <a:xfrm>
            <a:off x="796604" y="612478"/>
            <a:ext cx="6158898" cy="835322"/>
          </a:xfrm>
        </p:spPr>
        <p:txBody>
          <a:bodyPr rtlCol="0"/>
          <a:lstStyle/>
          <a:p>
            <a:r>
              <a:rPr lang="en-US" dirty="0"/>
              <a:t>Insights without Data:</a:t>
            </a:r>
          </a:p>
        </p:txBody>
      </p:sp>
      <p:sp>
        <p:nvSpPr>
          <p:cNvPr id="3" name="Content Placeholder 2">
            <a:extLst>
              <a:ext uri="{3EE6F510-9E8E-473E-9847-14E6AEACB19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896C957-573A-48F6-BC0F-1219D5EE9CFA}"/>
              </a:ext>
            </a:extLst>
          </p:cNvPr>
          <p:cNvSpPr>
            <a:spLocks noGrp="1"/>
          </p:cNvSpPr>
          <p:nvPr>
            <p:ph idx="1"/>
          </p:nvPr>
        </p:nvSpPr>
        <p:spPr/>
        <p:txBody>
          <a:bodyPr rtlCol="0"/>
          <a:lstStyle/>
          <a:p>
            <a:r>
              <a:rPr lang="en-US" sz="2400" dirty="0"/>
              <a:t>Start by observing competitors' operations, peak hours, and customer demographics. Engage in conversations with customers and gather feedback. You could also consider running a small-scale survey to test different approaches.</a:t>
            </a:r>
          </a:p>
        </p:txBody>
      </p:sp>
      <p:cxnSp>
        <p:nvCxnSpPr>
          <p:cNvPr id="4" name="Straight Connector 3">
            <a:extLst>
              <a:ext uri="{27DDF611-98DD-4D36-9E6F-8B6202D7FE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11CDC5F-2AA5-4EBF-B549-0FFE93B74C52}"/>
              </a:ext>
            </a:extLst>
          </p:cNvPr>
          <p:cNvCxnSpPr/>
          <p:nvPr/>
        </p:nvCxnSpPr>
        <p:spPr>
          <a:xfrm rot="10800000" flipH="1" flipV="1">
            <a:off x="796604" y="1215951"/>
            <a:ext cx="4618863" cy="0"/>
          </a:xfrm>
          <a:prstGeom prst="line">
            <a:avLst/>
          </a:prstGeom>
          <a:ln w="19050" cap="flat">
            <a:solidFill>
              <a:schemeClr val="tx1"/>
            </a:solidFill>
            <a:prstDash val="solid"/>
            <a:round/>
            <a:headEnd type="none" w="lg" len="lg"/>
            <a:tailEnd type="none" w="sm" len="sm"/>
          </a:ln>
          <a:effectLst>
            <a:outerShdw blurRad="101600" dist="28575" dir="3000000">
              <a:srgbClr val="3F3F3F">
                <a:alpha val="90000"/>
              </a:srgbClr>
            </a:outerShdw>
          </a:effectLst>
        </p:spPr>
        <p:style>
          <a:lnRef idx="1">
            <a:schemeClr val="accent1"/>
          </a:lnRef>
          <a:fillRef idx="1">
            <a:schemeClr val="accent1"/>
          </a:fillRef>
          <a:effectRef idx="0">
            <a:schemeClr val="accent1"/>
          </a:effectRef>
          <a:fontRef idx="minor">
            <a:srgbClr val="FFFFFF"/>
          </a:fontRef>
        </p:style>
      </p:cxnSp>
    </p:spTree>
    <p:extLst>
      <p:ext uri="{A1FC9890-51CC-41B7-83D3-6D4E8A58601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233275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D3AEE30E-B760-4D33-B15A-923A2E40D9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C3AE95-67F0-40F3-9E3B-557F7086D8B3}"/>
              </a:ext>
            </a:extLst>
          </p:cNvPr>
          <p:cNvSpPr>
            <a:spLocks noGrp="1"/>
          </p:cNvSpPr>
          <p:nvPr>
            <p:ph type="title"/>
          </p:nvPr>
        </p:nvSpPr>
        <p:spPr/>
        <p:txBody>
          <a:bodyPr rtlCol="0"/>
          <a:lstStyle/>
          <a:p>
            <a:r>
              <a:rPr lang="en-US" dirty="0"/>
              <a:t>Positioning and Customer Attraction:</a:t>
            </a:r>
          </a:p>
        </p:txBody>
      </p:sp>
      <p:sp>
        <p:nvSpPr>
          <p:cNvPr id="3" name="Content Placeholder 2">
            <a:extLst>
              <a:ext uri="{2DF5EF97-FE9E-43FB-9516-89083FBAA4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4A11519-6E2A-47A2-9961-EB2E8F27D9AC}"/>
              </a:ext>
            </a:extLst>
          </p:cNvPr>
          <p:cNvSpPr>
            <a:spLocks noGrp="1"/>
          </p:cNvSpPr>
          <p:nvPr>
            <p:ph idx="1"/>
          </p:nvPr>
        </p:nvSpPr>
        <p:spPr/>
        <p:txBody>
          <a:bodyPr rtlCol="0">
            <a:noAutofit/>
          </a:bodyPr>
          <a:lstStyle/>
          <a:p>
            <a:r>
              <a:rPr lang="en-US" sz="2400" dirty="0"/>
              <a:t>Your positioning could be in the central area and shop named "Authentic Wada Pav with a Modern Twist." Highlight traditional flavors and preparation methods while infusing modern elements like creative fillings or convenient packaging. Emphasize the quality, taste, and authenticity of your Wada Pav.</a:t>
            </a:r>
          </a:p>
        </p:txBody>
      </p:sp>
      <p:cxnSp>
        <p:nvCxnSpPr>
          <p:cNvPr id="4" name="Straight Connector 3">
            <a:extLst>
              <a:ext uri="{330B406F-2D2F-4CDB-BFA3-61A0A5CE46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2D1E97-9EB6-45CD-BF38-9B42AD531BFD}"/>
              </a:ext>
            </a:extLst>
          </p:cNvPr>
          <p:cNvCxnSpPr>
            <a:cxnSpLocks/>
            <a:stCxn id="2" idx="1"/>
          </p:cNvCxnSpPr>
          <p:nvPr/>
        </p:nvCxnSpPr>
        <p:spPr>
          <a:xfrm>
            <a:off x="508001" y="952500"/>
            <a:ext cx="5740399" cy="0"/>
          </a:xfrm>
          <a:prstGeom prst="line">
            <a:avLst/>
          </a:prstGeom>
          <a:ln w="19050" cap="flat">
            <a:solidFill>
              <a:schemeClr val="tx1"/>
            </a:solidFill>
            <a:prstDash val="solid"/>
            <a:round/>
            <a:headEnd type="none" w="lg" len="lg"/>
            <a:tailEnd type="none" w="sm" len="sm"/>
          </a:ln>
          <a:effectLst>
            <a:outerShdw blurRad="101600" dist="28575" dir="3000000">
              <a:srgbClr val="3F3F3F">
                <a:alpha val="90000"/>
              </a:srgbClr>
            </a:outerShdw>
          </a:effectLst>
        </p:spPr>
        <p:style>
          <a:lnRef idx="1">
            <a:schemeClr val="accent1"/>
          </a:lnRef>
          <a:fillRef idx="1">
            <a:schemeClr val="accent1"/>
          </a:fillRef>
          <a:effectRef idx="0">
            <a:schemeClr val="accent1"/>
          </a:effectRef>
          <a:fontRef idx="minor">
            <a:srgbClr val="FFFFFF"/>
          </a:fontRef>
        </p:style>
      </p:cxnSp>
    </p:spTree>
    <p:extLst>
      <p:ext uri="{1E628138-16A9-47D4-933C-ECF112547B7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2332751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3253CD2A-8B04-410B-ABCB-AE7B77E96D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BDD7A31-76D4-49CF-A41B-8D3BBE070A89}"/>
              </a:ext>
            </a:extLst>
          </p:cNvPr>
          <p:cNvSpPr>
            <a:spLocks noGrp="1"/>
          </p:cNvSpPr>
          <p:nvPr>
            <p:ph type="title"/>
          </p:nvPr>
        </p:nvSpPr>
        <p:spPr>
          <a:xfrm>
            <a:off x="508001" y="306328"/>
            <a:ext cx="6807199" cy="1141472"/>
          </a:xfrm>
        </p:spPr>
        <p:txBody>
          <a:bodyPr rtlCol="0"/>
          <a:lstStyle/>
          <a:p>
            <a:r>
              <a:rPr lang="en-US" dirty="0"/>
              <a:t>Data Science and Machine Learning:</a:t>
            </a:r>
          </a:p>
        </p:txBody>
      </p:sp>
      <p:sp>
        <p:nvSpPr>
          <p:cNvPr id="3" name="Content Placeholder 2">
            <a:extLst>
              <a:ext uri="{9C71FAC9-114C-4D91-B0B1-ACD8B0840BE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4A16D4F-072C-45C5-9511-98F526E00749}"/>
              </a:ext>
            </a:extLst>
          </p:cNvPr>
          <p:cNvSpPr>
            <a:spLocks noGrp="1"/>
          </p:cNvSpPr>
          <p:nvPr>
            <p:ph idx="1"/>
          </p:nvPr>
        </p:nvSpPr>
        <p:spPr>
          <a:xfrm>
            <a:off x="508001" y="1134239"/>
            <a:ext cx="6447501" cy="3396783"/>
          </a:xfrm>
        </p:spPr>
        <p:txBody>
          <a:bodyPr rtlCol="0">
            <a:normAutofit/>
          </a:bodyPr>
          <a:lstStyle/>
          <a:p>
            <a:r>
              <a:rPr lang="en-US" sz="1800" dirty="0"/>
              <a:t>Data science can play a role in refining strategies, but at an initial stage, it might not be the primary focus. However, as the business grows, collecting and analyzing data can offer insights for optimization. For example:</a:t>
            </a:r>
          </a:p>
          <a:p>
            <a:pPr marL="0" indent="0">
              <a:buNone/>
            </a:pPr>
            <a:r>
              <a:rPr lang="en-US" sz="1800" b="1" dirty="0">
                <a:latin typeface="Söhne"/>
              </a:rPr>
              <a:t>Customer Groups</a:t>
            </a:r>
            <a:r>
              <a:rPr lang="en-US" sz="1800" dirty="0">
                <a:solidFill>
                  <a:srgbClr val="374151"/>
                </a:solidFill>
                <a:latin typeface="Söhne"/>
              </a:rPr>
              <a:t>: Identify different customer groups based on preferences and change your offerings accordingly.</a:t>
            </a:r>
          </a:p>
          <a:p>
            <a:pPr marL="0" indent="0">
              <a:buNone/>
            </a:pPr>
            <a:r>
              <a:rPr lang="en-US" sz="1800" b="1" dirty="0">
                <a:solidFill>
                  <a:srgbClr val="374151"/>
                </a:solidFill>
                <a:latin typeface="Söhne"/>
              </a:rPr>
              <a:t>Demand Prediction</a:t>
            </a:r>
            <a:r>
              <a:rPr lang="en-US" sz="1800" dirty="0">
                <a:solidFill>
                  <a:srgbClr val="374151"/>
                </a:solidFill>
                <a:latin typeface="Söhne"/>
              </a:rPr>
              <a:t>: Analyze data to predict peak hours and plan inventory accordingly.</a:t>
            </a:r>
          </a:p>
          <a:p>
            <a:pPr marL="0" indent="0">
              <a:buNone/>
            </a:pPr>
            <a:r>
              <a:rPr lang="en-US" sz="1800" b="1" dirty="0">
                <a:solidFill>
                  <a:srgbClr val="374151"/>
                </a:solidFill>
                <a:latin typeface="Söhne"/>
              </a:rPr>
              <a:t>Sentiment Analysis</a:t>
            </a:r>
            <a:r>
              <a:rPr lang="en-US" sz="1800" dirty="0">
                <a:solidFill>
                  <a:srgbClr val="374151"/>
                </a:solidFill>
                <a:latin typeface="Söhne"/>
              </a:rPr>
              <a:t>: Monitor social media and online reviews to gauge customer sentiment and improve accordingly.</a:t>
            </a:r>
          </a:p>
        </p:txBody>
      </p:sp>
      <p:cxnSp>
        <p:nvCxnSpPr>
          <p:cNvPr id="4" name="Straight Connector 3">
            <a:extLst>
              <a:ext uri="{67BB3893-694A-45F7-B090-377F344A9D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F460943-8363-4901-A026-E0C449CA49B1}"/>
              </a:ext>
            </a:extLst>
          </p:cNvPr>
          <p:cNvCxnSpPr/>
          <p:nvPr/>
        </p:nvCxnSpPr>
        <p:spPr>
          <a:xfrm rot="10800000" flipH="1" flipV="1">
            <a:off x="381000" y="861838"/>
            <a:ext cx="7334630" cy="10287"/>
          </a:xfrm>
          <a:prstGeom prst="line">
            <a:avLst/>
          </a:prstGeom>
          <a:ln w="19050" cap="flat">
            <a:solidFill>
              <a:schemeClr val="tx2">
                <a:alpha val="100000"/>
              </a:schemeClr>
            </a:solidFill>
            <a:prstDash val="solid"/>
            <a:round/>
            <a:headEnd type="none" w="lg" len="lg"/>
            <a:tailEnd type="none" w="sm" len="sm"/>
          </a:ln>
          <a:effectLst>
            <a:outerShdw blurRad="101600" dist="28575" dir="3000000">
              <a:srgbClr val="3F3F3F">
                <a:alpha val="90000"/>
              </a:srgbClr>
            </a:outerShdw>
          </a:effectLst>
        </p:spPr>
        <p:style>
          <a:lnRef idx="1">
            <a:schemeClr val="accent1"/>
          </a:lnRef>
          <a:fillRef idx="1">
            <a:schemeClr val="accent1"/>
          </a:fillRef>
          <a:effectRef idx="0">
            <a:schemeClr val="accent1"/>
          </a:effectRef>
          <a:fontRef idx="minor">
            <a:srgbClr val="FFFFFF"/>
          </a:fontRef>
        </p:style>
      </p:cxnSp>
    </p:spTree>
    <p:extLst>
      <p:ext uri="{820F8C2A-9AE9-42CB-946C-7D8AAF9B505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2332751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B01CC75B-FE9B-46A6-9D2D-6C35E99C95F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077900F-2D90-4B7B-98A8-F79A84DCC345}"/>
              </a:ext>
            </a:extLst>
          </p:cNvPr>
          <p:cNvSpPr>
            <a:spLocks noGrp="1"/>
          </p:cNvSpPr>
          <p:nvPr>
            <p:ph type="title"/>
          </p:nvPr>
        </p:nvSpPr>
        <p:spPr>
          <a:xfrm>
            <a:off x="508001" y="361950"/>
            <a:ext cx="6447501" cy="685800"/>
          </a:xfrm>
        </p:spPr>
        <p:txBody>
          <a:bodyPr rtlCol="0"/>
          <a:lstStyle/>
          <a:p>
            <a:r>
              <a:rPr lang="en-US" b="1" dirty="0">
                <a:latin typeface="Söhne"/>
              </a:rPr>
              <a:t>Approach to Solutions:</a:t>
            </a:r>
          </a:p>
        </p:txBody>
      </p:sp>
      <p:sp>
        <p:nvSpPr>
          <p:cNvPr id="3" name="Content Placeholder 2">
            <a:extLst>
              <a:ext uri="{50A21304-F498-4902-A141-52FAE14A47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EE1C8A-A85B-4CB1-A4E6-E428B82D596C}"/>
              </a:ext>
            </a:extLst>
          </p:cNvPr>
          <p:cNvSpPr>
            <a:spLocks noGrp="1"/>
          </p:cNvSpPr>
          <p:nvPr>
            <p:ph idx="1"/>
          </p:nvPr>
        </p:nvSpPr>
        <p:spPr>
          <a:xfrm>
            <a:off x="508001" y="1047750"/>
            <a:ext cx="6447501" cy="3483272"/>
          </a:xfrm>
        </p:spPr>
        <p:txBody>
          <a:bodyPr rtlCol="0">
            <a:noAutofit/>
          </a:bodyPr>
          <a:lstStyle/>
          <a:p>
            <a:r>
              <a:rPr lang="en-US" sz="2000" b="1" dirty="0">
                <a:latin typeface="Söhne"/>
              </a:rPr>
              <a:t>Market Research</a:t>
            </a:r>
            <a:r>
              <a:rPr lang="en-US" sz="2000" dirty="0">
                <a:solidFill>
                  <a:srgbClr val="374151"/>
                </a:solidFill>
                <a:latin typeface="Söhne"/>
              </a:rPr>
              <a:t>: Understand your competitors, target audience, and market trends accordingly.</a:t>
            </a:r>
          </a:p>
          <a:p>
            <a:r>
              <a:rPr lang="en-US" sz="2000" b="1" dirty="0">
                <a:solidFill>
                  <a:srgbClr val="374151"/>
                </a:solidFill>
                <a:latin typeface="Söhne"/>
              </a:rPr>
              <a:t>Product Development</a:t>
            </a:r>
            <a:r>
              <a:rPr lang="en-US" sz="2000" dirty="0">
                <a:solidFill>
                  <a:srgbClr val="374151"/>
                </a:solidFill>
                <a:latin typeface="Söhne"/>
              </a:rPr>
              <a:t>: Develop a unique and quality Wada Pav that addresses customer preferences and differentiates your shop from the competitors.</a:t>
            </a:r>
          </a:p>
          <a:p>
            <a:r>
              <a:rPr lang="en-US" sz="2000" b="1" dirty="0">
                <a:solidFill>
                  <a:srgbClr val="374151"/>
                </a:solidFill>
                <a:latin typeface="Söhne"/>
              </a:rPr>
              <a:t>Pricing Strategy</a:t>
            </a:r>
            <a:r>
              <a:rPr lang="en-US" sz="2000" dirty="0">
                <a:solidFill>
                  <a:srgbClr val="374151"/>
                </a:solidFill>
                <a:latin typeface="Söhne"/>
              </a:rPr>
              <a:t>: Set competitive yet profitable pricing.</a:t>
            </a:r>
          </a:p>
          <a:p>
            <a:r>
              <a:rPr lang="en-US" sz="2000" b="1" dirty="0">
                <a:solidFill>
                  <a:srgbClr val="374151"/>
                </a:solidFill>
                <a:latin typeface="Söhne"/>
              </a:rPr>
              <a:t>Positioning</a:t>
            </a:r>
            <a:r>
              <a:rPr lang="en-US" sz="2000" dirty="0">
                <a:solidFill>
                  <a:srgbClr val="374151"/>
                </a:solidFill>
                <a:latin typeface="Söhne"/>
              </a:rPr>
              <a:t>: Create a strong brand identity and positioning.</a:t>
            </a:r>
          </a:p>
          <a:p>
            <a:r>
              <a:rPr lang="en-US" sz="2000" b="1" dirty="0">
                <a:solidFill>
                  <a:srgbClr val="374151"/>
                </a:solidFill>
                <a:latin typeface="Söhne"/>
              </a:rPr>
              <a:t>Marketing Strategy</a:t>
            </a:r>
            <a:r>
              <a:rPr lang="en-US" sz="2000" dirty="0">
                <a:solidFill>
                  <a:srgbClr val="374151"/>
                </a:solidFill>
                <a:latin typeface="Söhne"/>
              </a:rPr>
              <a:t>: Use both traditional and digital marketing to promote your unique offerings.</a:t>
            </a:r>
          </a:p>
        </p:txBody>
      </p:sp>
    </p:spTree>
    <p:extLst>
      <p:ext uri="{FAB260EA-BC4F-4D36-B240-930AEBCA844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233275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8DA81148-2D68-4B5D-926B-E27DEEE478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7DD609-D7A9-41A8-B4C1-89297EB9FD0C}"/>
              </a:ext>
            </a:extLst>
          </p:cNvPr>
          <p:cNvSpPr>
            <a:spLocks noGrp="1"/>
          </p:cNvSpPr>
          <p:nvPr>
            <p:ph idx="1"/>
          </p:nvPr>
        </p:nvSpPr>
        <p:spPr>
          <a:xfrm>
            <a:off x="304800" y="570441"/>
            <a:ext cx="7620000" cy="4002617"/>
          </a:xfrm>
        </p:spPr>
        <p:txBody>
          <a:bodyPr rtlCol="0"/>
          <a:lstStyle/>
          <a:p>
            <a:r>
              <a:rPr lang="en-US" sz="2000" b="1" dirty="0">
                <a:latin typeface="Söhne"/>
              </a:rPr>
              <a:t>Customer Engagement</a:t>
            </a:r>
            <a:r>
              <a:rPr lang="en-US" sz="2000" dirty="0">
                <a:solidFill>
                  <a:srgbClr val="374151"/>
                </a:solidFill>
                <a:latin typeface="Söhne"/>
              </a:rPr>
              <a:t>: Focus on excellent customer service to build loyalty and word-of-mouth.</a:t>
            </a:r>
          </a:p>
          <a:p>
            <a:r>
              <a:rPr lang="en-US" sz="2000" b="1" dirty="0">
                <a:solidFill>
                  <a:srgbClr val="374151"/>
                </a:solidFill>
                <a:latin typeface="Söhne"/>
              </a:rPr>
              <a:t>Adaptation</a:t>
            </a:r>
            <a:r>
              <a:rPr lang="en-US" sz="2000" dirty="0">
                <a:solidFill>
                  <a:srgbClr val="374151"/>
                </a:solidFill>
                <a:latin typeface="Söhne"/>
              </a:rPr>
              <a:t>: Continuously take feedback, learn from experiences, and make necessary adjustments to the feedbacks.</a:t>
            </a:r>
          </a:p>
          <a:p>
            <a:endParaRPr lang="en-US" dirty="0">
              <a:solidFill>
                <a:srgbClr val="374151"/>
              </a:solidFill>
              <a:latin typeface="Söhne"/>
            </a:endParaRPr>
          </a:p>
        </p:txBody>
      </p:sp>
    </p:spTree>
    <p:extLst>
      <p:ext uri="{90326232-8056-4ACF-995C-68F2DDE767D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233275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02FB78D2-4C22-4F25-BF18-F0088062AF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4E47BE5-72E4-4DDA-9953-F255FE033E67}"/>
              </a:ext>
            </a:extLst>
          </p:cNvPr>
          <p:cNvSpPr>
            <a:spLocks noGrp="1"/>
          </p:cNvSpPr>
          <p:nvPr>
            <p:ph type="title"/>
          </p:nvPr>
        </p:nvSpPr>
        <p:spPr/>
        <p:txBody>
          <a:bodyPr rtlCol="0"/>
          <a:lstStyle/>
          <a:p>
            <a:r>
              <a:rPr lang="en-US" dirty="0"/>
              <a:t>Conclusion:</a:t>
            </a:r>
          </a:p>
        </p:txBody>
      </p:sp>
      <p:sp>
        <p:nvSpPr>
          <p:cNvPr id="3" name="Content Placeholder 2">
            <a:extLst>
              <a:ext uri="{6E55902C-6FA3-425C-8DF7-F86FAD25360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A6515EB-C29F-4FF5-A9DC-FFA0602ECA5A}"/>
              </a:ext>
            </a:extLst>
          </p:cNvPr>
          <p:cNvSpPr>
            <a:spLocks noGrp="1"/>
          </p:cNvSpPr>
          <p:nvPr>
            <p:ph idx="1"/>
          </p:nvPr>
        </p:nvSpPr>
        <p:spPr/>
        <p:txBody>
          <a:bodyPr rtlCol="0"/>
          <a:lstStyle/>
          <a:p>
            <a:r>
              <a:rPr lang="en-US" sz="1800" dirty="0">
                <a:latin typeface="Söhne"/>
              </a:rPr>
              <a:t>While data science can help decision-making, the initial success largely depends on the quality of the product, differentiation from others and customer experience. Gradually, data can guide more informed decisions.</a:t>
            </a:r>
          </a:p>
        </p:txBody>
      </p:sp>
    </p:spTree>
    <p:extLst>
      <p:ext uri="{A266BF32-11E1-424C-965D-99D2CF748BB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23327518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threePicAndTx"/>
</p:tagLst>
</file>

<file path=ppt/tags/tag2.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Whitepaper">
      <a:majorFont>
        <a:latin typeface="Open Sans"/>
        <a:ea typeface=""/>
        <a:cs typeface=""/>
      </a:majorFont>
      <a:minorFont>
        <a:latin typeface="Open Sans"/>
        <a:ea typeface=""/>
        <a:cs typeface=""/>
      </a:minorFont>
    </a:fontScheme>
    <a:fmtScheme name="White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20</TotalTime>
  <Words>487</Words>
  <Application>Microsoft Office PowerPoint</Application>
  <PresentationFormat>On-screen Show (16:9)</PresentationFormat>
  <Paragraphs>28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Lato</vt:lpstr>
      <vt:lpstr>Söhne</vt:lpstr>
      <vt:lpstr>Wingdings 3</vt:lpstr>
      <vt:lpstr>Trebuchet MS</vt:lpstr>
      <vt:lpstr>Open Sans</vt:lpstr>
      <vt:lpstr>Facet</vt:lpstr>
      <vt:lpstr>Wada Pav Shop </vt:lpstr>
      <vt:lpstr> Price of Each Wada Pav:</vt:lpstr>
      <vt:lpstr>Differentiation:</vt:lpstr>
      <vt:lpstr>Insights without Data:</vt:lpstr>
      <vt:lpstr>Positioning and Customer Attraction:</vt:lpstr>
      <vt:lpstr>Data Science and Machine Learning:</vt:lpstr>
      <vt:lpstr>Approach to Solutions:</vt:lpstr>
      <vt:lpstr>PowerPoint Presentation</vt:lpstr>
      <vt:lpstr>Conclusion: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Tabasum Ansari</cp:lastModifiedBy>
  <cp:revision>1</cp:revision>
  <dcterms:created xsi:type="dcterms:W3CDTF">2023-08-17T20:46:21Z</dcterms:created>
  <dcterms:modified xsi:type="dcterms:W3CDTF">2023-08-19T15:04:00Z</dcterms:modified>
</cp:coreProperties>
</file>