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3"/>
    <p:sldId id="260" r:id="rId4"/>
  </p:sldIdLst>
  <p:sldSz cx="10799445" cy="12192635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3781"/>
        <p:guide pos="33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056633" y="888133"/>
            <a:ext cx="2123773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63" y="2352491"/>
            <a:ext cx="8100375" cy="388892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085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063" y="6405145"/>
            <a:ext cx="8100375" cy="2944276"/>
          </a:xfrm>
        </p:spPr>
        <p:txBody>
          <a:bodyPr>
            <a:normAutofit/>
          </a:bodyPr>
          <a:lstStyle>
            <a:lvl1pPr marL="0" indent="0" algn="ctr">
              <a:buNone/>
              <a:defRPr sz="283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539750" indent="0" algn="ctr">
              <a:buNone/>
              <a:defRPr sz="2360"/>
            </a:lvl2pPr>
            <a:lvl3pPr marL="1080135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270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155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42534" y="980754"/>
            <a:ext cx="9315432" cy="988496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77" y="459567"/>
            <a:ext cx="9315432" cy="2357116"/>
          </a:xfrm>
        </p:spPr>
        <p:txBody>
          <a:bodyPr anchor="ctr" anchorCtr="0">
            <a:normAutofit/>
          </a:bodyPr>
          <a:lstStyle>
            <a:lvl1pPr>
              <a:defRPr sz="5195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77" y="3246327"/>
            <a:ext cx="9315432" cy="7737550"/>
          </a:xfrm>
        </p:spPr>
        <p:txBody>
          <a:bodyPr>
            <a:normAutofit/>
          </a:bodyPr>
          <a:lstStyle>
            <a:lvl1pPr>
              <a:defRPr sz="330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83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36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212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12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09" y="6669931"/>
            <a:ext cx="8719716" cy="1443063"/>
          </a:xfrm>
        </p:spPr>
        <p:txBody>
          <a:bodyPr anchor="b">
            <a:noAutofit/>
          </a:bodyPr>
          <a:lstStyle>
            <a:lvl1pPr>
              <a:defRPr sz="7085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909" y="8197553"/>
            <a:ext cx="6485925" cy="1151482"/>
          </a:xfrm>
        </p:spPr>
        <p:txBody>
          <a:bodyPr>
            <a:noAutofit/>
          </a:bodyPr>
          <a:lstStyle>
            <a:lvl1pPr marL="0" indent="0">
              <a:buNone/>
              <a:defRPr sz="2835">
                <a:solidFill>
                  <a:schemeClr val="bg1">
                    <a:lumMod val="50000"/>
                  </a:schemeClr>
                </a:solidFill>
              </a:defRPr>
            </a:lvl1pPr>
            <a:lvl2pPr marL="5397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2pPr>
            <a:lvl3pPr marL="1080135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5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77" y="459567"/>
            <a:ext cx="9315432" cy="2357116"/>
          </a:xfrm>
        </p:spPr>
        <p:txBody>
          <a:bodyPr>
            <a:normAutofit/>
          </a:bodyPr>
          <a:lstStyle>
            <a:lvl1pPr>
              <a:defRPr sz="5195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777" y="3246327"/>
            <a:ext cx="4590213" cy="77375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30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83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36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212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212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995" y="3246327"/>
            <a:ext cx="4590213" cy="77375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3305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36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36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36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41" y="649265"/>
            <a:ext cx="9315432" cy="2357116"/>
          </a:xfrm>
        </p:spPr>
        <p:txBody>
          <a:bodyPr/>
          <a:lstStyle>
            <a:lvl1pPr>
              <a:defRPr sz="5195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941" y="3102890"/>
            <a:ext cx="4569117" cy="1465081"/>
          </a:xfrm>
        </p:spPr>
        <p:txBody>
          <a:bodyPr anchor="b"/>
          <a:lstStyle>
            <a:lvl1pPr marL="0" indent="0">
              <a:buNone/>
              <a:defRPr sz="2835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941" y="4651077"/>
            <a:ext cx="4569117" cy="635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67753" y="3102890"/>
            <a:ext cx="4591619" cy="1465081"/>
          </a:xfrm>
        </p:spPr>
        <p:txBody>
          <a:bodyPr anchor="b"/>
          <a:lstStyle>
            <a:lvl1pPr marL="0" indent="0">
              <a:buNone/>
              <a:defRPr sz="2835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67753" y="4651077"/>
            <a:ext cx="4591619" cy="635538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34" y="4918891"/>
            <a:ext cx="9315432" cy="2357116"/>
          </a:xfrm>
        </p:spPr>
        <p:txBody>
          <a:bodyPr>
            <a:normAutofit/>
          </a:bodyPr>
          <a:lstStyle>
            <a:lvl1pPr algn="ctr">
              <a:defRPr sz="5195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932" y="225831"/>
            <a:ext cx="3689817" cy="2845476"/>
          </a:xfrm>
        </p:spPr>
        <p:txBody>
          <a:bodyPr anchor="ctr" anchorCtr="0">
            <a:normAutofit/>
          </a:bodyPr>
          <a:lstStyle>
            <a:lvl1pPr>
              <a:defRPr sz="378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2339" y="1362731"/>
            <a:ext cx="5153425" cy="9058945"/>
          </a:xfrm>
        </p:spPr>
        <p:txBody>
          <a:bodyPr/>
          <a:lstStyle>
            <a:lvl1pPr marL="0" indent="0">
              <a:buNone/>
              <a:defRPr sz="3780"/>
            </a:lvl1pPr>
            <a:lvl2pPr marL="539750" indent="0">
              <a:buNone/>
              <a:defRPr sz="3305"/>
            </a:lvl2pPr>
            <a:lvl3pPr marL="1080135" indent="0">
              <a:buNone/>
              <a:defRPr sz="2835"/>
            </a:lvl3pPr>
            <a:lvl4pPr marL="1619885" indent="0">
              <a:buNone/>
              <a:defRPr sz="2360"/>
            </a:lvl4pPr>
            <a:lvl5pPr marL="2160270" indent="0">
              <a:buNone/>
              <a:defRPr sz="2360"/>
            </a:lvl5pPr>
            <a:lvl6pPr marL="2700020" indent="0">
              <a:buNone/>
              <a:defRPr sz="2360"/>
            </a:lvl6pPr>
            <a:lvl7pPr marL="3239770" indent="0">
              <a:buNone/>
              <a:defRPr sz="2360"/>
            </a:lvl7pPr>
            <a:lvl8pPr marL="3780155" indent="0">
              <a:buNone/>
              <a:defRPr sz="2360"/>
            </a:lvl8pPr>
            <a:lvl9pPr marL="4319905" indent="0">
              <a:buNone/>
              <a:defRPr sz="236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433" y="3658469"/>
            <a:ext cx="3689817" cy="67777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194" y="649265"/>
            <a:ext cx="1354772" cy="10334612"/>
          </a:xfrm>
        </p:spPr>
        <p:txBody>
          <a:bodyPr vert="eaVert">
            <a:normAutofit/>
          </a:bodyPr>
          <a:lstStyle>
            <a:lvl1pPr>
              <a:defRPr sz="5195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534" y="649265"/>
            <a:ext cx="7866469" cy="1033461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534" y="649265"/>
            <a:ext cx="9315432" cy="2357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534" y="3246327"/>
            <a:ext cx="9315432" cy="773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534" y="11302863"/>
            <a:ext cx="2430113" cy="64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666" y="11302863"/>
            <a:ext cx="3645169" cy="64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15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853" y="11302863"/>
            <a:ext cx="2430113" cy="64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15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080135" rtl="0" eaLnBrk="1" latinLnBrk="0" hangingPunct="1">
        <a:lnSpc>
          <a:spcPct val="90000"/>
        </a:lnSpc>
        <a:spcBef>
          <a:spcPct val="0"/>
        </a:spcBef>
        <a:buNone/>
        <a:defRPr sz="4725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1080135" rtl="0" eaLnBrk="1" fontAlgn="auto" latinLnBrk="0" hangingPunct="1">
        <a:lnSpc>
          <a:spcPct val="90000"/>
        </a:lnSpc>
        <a:spcBef>
          <a:spcPct val="237000"/>
        </a:spcBef>
        <a:spcAft>
          <a:spcPts val="0"/>
        </a:spcAft>
        <a:buClrTx/>
        <a:buSzTx/>
        <a:buFont typeface="Arial" panose="020B0604020202020204" pitchFamily="34" charset="0"/>
        <a:buNone/>
        <a:defRPr sz="3305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10260" indent="-269875" algn="l" defTabSz="1080135" rtl="0" eaLnBrk="1" latinLnBrk="0" hangingPunct="1">
        <a:lnSpc>
          <a:spcPct val="90000"/>
        </a:lnSpc>
        <a:spcBef>
          <a:spcPct val="119000"/>
        </a:spcBef>
        <a:buFont typeface="Arial" panose="020B0604020202020204" pitchFamily="34" charset="0"/>
        <a:buChar char="•"/>
        <a:defRPr sz="2835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350010" indent="-269875" algn="l" defTabSz="1080135" rtl="0" eaLnBrk="1" latinLnBrk="0" hangingPunct="1">
        <a:lnSpc>
          <a:spcPct val="90000"/>
        </a:lnSpc>
        <a:spcBef>
          <a:spcPct val="119000"/>
        </a:spcBef>
        <a:buFont typeface="Arial" panose="020B0604020202020204" pitchFamily="34" charset="0"/>
        <a:buChar char="•"/>
        <a:defRPr sz="236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889760" indent="-269875" algn="l" defTabSz="1080135" rtl="0" eaLnBrk="1" latinLnBrk="0" hangingPunct="1">
        <a:lnSpc>
          <a:spcPct val="90000"/>
        </a:lnSpc>
        <a:spcBef>
          <a:spcPct val="119000"/>
        </a:spcBef>
        <a:buFont typeface="Arial" panose="020B0604020202020204" pitchFamily="34" charset="0"/>
        <a:buChar char="•"/>
        <a:defRPr sz="2125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430145" indent="-269875" algn="l" defTabSz="1080135" rtl="0" eaLnBrk="1" latinLnBrk="0" hangingPunct="1">
        <a:lnSpc>
          <a:spcPct val="90000"/>
        </a:lnSpc>
        <a:spcBef>
          <a:spcPct val="119000"/>
        </a:spcBef>
        <a:buFont typeface="Arial" panose="020B0604020202020204" pitchFamily="34" charset="0"/>
        <a:buChar char="•"/>
        <a:defRPr sz="2125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969895" indent="-269875" algn="l" defTabSz="1080135" rtl="0" eaLnBrk="1" latinLnBrk="0" hangingPunct="1">
        <a:lnSpc>
          <a:spcPct val="90000"/>
        </a:lnSpc>
        <a:spcBef>
          <a:spcPct val="11900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10280" indent="-269875" algn="l" defTabSz="1080135" rtl="0" eaLnBrk="1" latinLnBrk="0" hangingPunct="1">
        <a:lnSpc>
          <a:spcPct val="90000"/>
        </a:lnSpc>
        <a:spcBef>
          <a:spcPct val="11900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80135" rtl="0" eaLnBrk="1" latinLnBrk="0" hangingPunct="1">
        <a:lnSpc>
          <a:spcPct val="90000"/>
        </a:lnSpc>
        <a:spcBef>
          <a:spcPct val="11900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89780" indent="-269875" algn="l" defTabSz="1080135" rtl="0" eaLnBrk="1" latinLnBrk="0" hangingPunct="1">
        <a:lnSpc>
          <a:spcPct val="90000"/>
        </a:lnSpc>
        <a:spcBef>
          <a:spcPct val="11900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986155" y="1208405"/>
            <a:ext cx="3105785" cy="3448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5" name="Rectangle 4"/>
          <p:cNvSpPr/>
          <p:nvPr/>
        </p:nvSpPr>
        <p:spPr>
          <a:xfrm>
            <a:off x="6601460" y="6362065"/>
            <a:ext cx="3105785" cy="3448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Rectangle 5"/>
          <p:cNvSpPr/>
          <p:nvPr/>
        </p:nvSpPr>
        <p:spPr>
          <a:xfrm>
            <a:off x="6601460" y="1208405"/>
            <a:ext cx="3105785" cy="3448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" name="Rectangle 6"/>
          <p:cNvSpPr/>
          <p:nvPr/>
        </p:nvSpPr>
        <p:spPr>
          <a:xfrm>
            <a:off x="986155" y="6362065"/>
            <a:ext cx="3105785" cy="3448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969645" y="1960245"/>
            <a:ext cx="3105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601460" y="1960245"/>
            <a:ext cx="3105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601460" y="7219315"/>
            <a:ext cx="3105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86155" y="7219315"/>
            <a:ext cx="3105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40835" y="3006725"/>
            <a:ext cx="2402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145915" y="8233410"/>
            <a:ext cx="2402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4" idx="2"/>
            <a:endCxn id="7" idx="0"/>
          </p:cNvCxnSpPr>
          <p:nvPr/>
        </p:nvCxnSpPr>
        <p:spPr>
          <a:xfrm>
            <a:off x="2539365" y="4657090"/>
            <a:ext cx="0" cy="1704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5" idx="0"/>
          </p:cNvCxnSpPr>
          <p:nvPr/>
        </p:nvCxnSpPr>
        <p:spPr>
          <a:xfrm>
            <a:off x="8154670" y="4657090"/>
            <a:ext cx="0" cy="1704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 de texte 16"/>
          <p:cNvSpPr txBox="1"/>
          <p:nvPr/>
        </p:nvSpPr>
        <p:spPr>
          <a:xfrm>
            <a:off x="1598930" y="1340485"/>
            <a:ext cx="183642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Gymnasiums</a:t>
            </a:r>
            <a:endParaRPr lang="fr-FR" altLang="en-US" sz="2500"/>
          </a:p>
        </p:txBody>
      </p:sp>
      <p:sp>
        <p:nvSpPr>
          <p:cNvPr id="18" name="Zone de texte 17"/>
          <p:cNvSpPr txBox="1"/>
          <p:nvPr/>
        </p:nvSpPr>
        <p:spPr>
          <a:xfrm>
            <a:off x="923925" y="2339340"/>
            <a:ext cx="3061335" cy="1245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   Gymnasium _ name</a:t>
            </a:r>
            <a:endParaRPr lang="fr-FR" altLang="en-US" sz="2500"/>
          </a:p>
          <a:p>
            <a:r>
              <a:rPr lang="fr-FR" altLang="en-US" sz="2500"/>
              <a:t>   Gymnasium _ adress</a:t>
            </a:r>
            <a:endParaRPr lang="fr-FR" altLang="en-US" sz="2500"/>
          </a:p>
          <a:p>
            <a:r>
              <a:rPr lang="fr-FR" altLang="en-US" sz="2500"/>
              <a:t>   Gymnasium _ phone</a:t>
            </a:r>
            <a:endParaRPr lang="fr-FR" altLang="en-US" sz="2500"/>
          </a:p>
        </p:txBody>
      </p:sp>
      <p:sp>
        <p:nvSpPr>
          <p:cNvPr id="16" name="Zone de texte 15"/>
          <p:cNvSpPr txBox="1"/>
          <p:nvPr/>
        </p:nvSpPr>
        <p:spPr>
          <a:xfrm>
            <a:off x="7394575" y="1327150"/>
            <a:ext cx="141986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Members</a:t>
            </a:r>
            <a:endParaRPr lang="fr-FR" altLang="en-US" sz="2500"/>
          </a:p>
        </p:txBody>
      </p:sp>
      <p:sp>
        <p:nvSpPr>
          <p:cNvPr id="20" name="Zone de texte 19"/>
          <p:cNvSpPr txBox="1"/>
          <p:nvPr/>
        </p:nvSpPr>
        <p:spPr>
          <a:xfrm>
            <a:off x="7283450" y="2039620"/>
            <a:ext cx="1825625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1600"/>
              <a:t> </a:t>
            </a:r>
            <a:r>
              <a:rPr lang="fr-FR" altLang="en-US" sz="2500"/>
              <a:t>Member_ id</a:t>
            </a:r>
            <a:endParaRPr lang="fr-FR" altLang="en-US" sz="2500"/>
          </a:p>
          <a:p>
            <a:r>
              <a:rPr lang="fr-FR" altLang="en-US" sz="2500"/>
              <a:t> First name</a:t>
            </a:r>
            <a:endParaRPr lang="fr-FR" altLang="en-US" sz="2500"/>
          </a:p>
          <a:p>
            <a:r>
              <a:rPr lang="fr-FR" altLang="en-US" sz="2500"/>
              <a:t> Last name</a:t>
            </a:r>
            <a:endParaRPr lang="fr-FR" altLang="en-US" sz="2500"/>
          </a:p>
          <a:p>
            <a:r>
              <a:rPr lang="fr-FR" altLang="en-US" sz="2500"/>
              <a:t> Adress</a:t>
            </a:r>
            <a:endParaRPr lang="fr-FR" altLang="en-US" sz="2500"/>
          </a:p>
          <a:p>
            <a:r>
              <a:rPr lang="fr-FR" altLang="en-US" sz="2500"/>
              <a:t> Dateof Birth</a:t>
            </a:r>
            <a:endParaRPr lang="fr-FR" altLang="en-US" sz="2500"/>
          </a:p>
          <a:p>
            <a:r>
              <a:rPr lang="fr-FR" altLang="en-US" sz="2500"/>
              <a:t> Sex   </a:t>
            </a:r>
            <a:endParaRPr lang="fr-FR" altLang="en-US" sz="2500"/>
          </a:p>
        </p:txBody>
      </p:sp>
      <p:sp>
        <p:nvSpPr>
          <p:cNvPr id="22" name="Zone de texte 21"/>
          <p:cNvSpPr txBox="1"/>
          <p:nvPr/>
        </p:nvSpPr>
        <p:spPr>
          <a:xfrm>
            <a:off x="1816100" y="6562725"/>
            <a:ext cx="125603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Coaches</a:t>
            </a:r>
            <a:endParaRPr lang="fr-FR" altLang="en-US" sz="2500"/>
          </a:p>
        </p:txBody>
      </p:sp>
      <p:sp>
        <p:nvSpPr>
          <p:cNvPr id="23" name="Zone de texte 22"/>
          <p:cNvSpPr txBox="1"/>
          <p:nvPr/>
        </p:nvSpPr>
        <p:spPr>
          <a:xfrm>
            <a:off x="1652905" y="7665085"/>
            <a:ext cx="160782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 First name</a:t>
            </a:r>
            <a:endParaRPr lang="fr-FR" altLang="en-US" sz="2500"/>
          </a:p>
          <a:p>
            <a:r>
              <a:rPr lang="fr-FR" altLang="en-US" sz="2500"/>
              <a:t> Last name</a:t>
            </a:r>
            <a:endParaRPr lang="fr-FR" altLang="en-US" sz="2500"/>
          </a:p>
          <a:p>
            <a:r>
              <a:rPr lang="fr-FR" altLang="en-US" sz="2500"/>
              <a:t> Age</a:t>
            </a:r>
            <a:endParaRPr lang="fr-FR" altLang="en-US" sz="2500"/>
          </a:p>
          <a:p>
            <a:r>
              <a:rPr lang="fr-FR" altLang="en-US" sz="2500"/>
              <a:t> Speciality</a:t>
            </a:r>
            <a:endParaRPr lang="fr-FR" altLang="en-US" sz="2500"/>
          </a:p>
        </p:txBody>
      </p:sp>
      <p:sp>
        <p:nvSpPr>
          <p:cNvPr id="24" name="Zone de texte 23"/>
          <p:cNvSpPr txBox="1"/>
          <p:nvPr/>
        </p:nvSpPr>
        <p:spPr>
          <a:xfrm>
            <a:off x="7493000" y="6550660"/>
            <a:ext cx="1268095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Sessions</a:t>
            </a:r>
            <a:endParaRPr lang="fr-FR" altLang="en-US" sz="2500"/>
          </a:p>
        </p:txBody>
      </p:sp>
      <p:sp>
        <p:nvSpPr>
          <p:cNvPr id="25" name="Zone de texte 24"/>
          <p:cNvSpPr txBox="1"/>
          <p:nvPr/>
        </p:nvSpPr>
        <p:spPr>
          <a:xfrm>
            <a:off x="7237730" y="7557770"/>
            <a:ext cx="196913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   TypeofSport</a:t>
            </a:r>
            <a:endParaRPr lang="fr-FR" altLang="en-US" sz="2500"/>
          </a:p>
          <a:p>
            <a:r>
              <a:rPr lang="fr-FR" altLang="en-US" sz="2500"/>
              <a:t>   Schedule</a:t>
            </a:r>
            <a:endParaRPr lang="fr-FR" altLang="en-US" sz="2500"/>
          </a:p>
        </p:txBody>
      </p:sp>
      <p:sp>
        <p:nvSpPr>
          <p:cNvPr id="31" name="Zone de texte 30"/>
          <p:cNvSpPr txBox="1"/>
          <p:nvPr/>
        </p:nvSpPr>
        <p:spPr>
          <a:xfrm>
            <a:off x="4145915" y="2506980"/>
            <a:ext cx="70866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1..N</a:t>
            </a:r>
            <a:endParaRPr lang="fr-FR" altLang="en-US" sz="2500"/>
          </a:p>
        </p:txBody>
      </p:sp>
      <p:sp>
        <p:nvSpPr>
          <p:cNvPr id="26" name="Zone de texte 25"/>
          <p:cNvSpPr txBox="1"/>
          <p:nvPr/>
        </p:nvSpPr>
        <p:spPr>
          <a:xfrm>
            <a:off x="7410450" y="4677410"/>
            <a:ext cx="70866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1..N</a:t>
            </a:r>
            <a:endParaRPr lang="fr-FR" altLang="en-US" sz="2500"/>
          </a:p>
        </p:txBody>
      </p:sp>
      <p:sp>
        <p:nvSpPr>
          <p:cNvPr id="27" name="Zone de texte 26"/>
          <p:cNvSpPr txBox="1"/>
          <p:nvPr/>
        </p:nvSpPr>
        <p:spPr>
          <a:xfrm>
            <a:off x="4145915" y="7680960"/>
            <a:ext cx="70866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1..N</a:t>
            </a:r>
            <a:endParaRPr lang="fr-FR" altLang="en-US" sz="2500"/>
          </a:p>
        </p:txBody>
      </p:sp>
      <p:sp>
        <p:nvSpPr>
          <p:cNvPr id="28" name="Zone de texte 27"/>
          <p:cNvSpPr txBox="1"/>
          <p:nvPr/>
        </p:nvSpPr>
        <p:spPr>
          <a:xfrm>
            <a:off x="5908040" y="2522855"/>
            <a:ext cx="66421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1..1</a:t>
            </a:r>
            <a:endParaRPr lang="fr-FR" altLang="en-US" sz="2500"/>
          </a:p>
        </p:txBody>
      </p:sp>
      <p:sp>
        <p:nvSpPr>
          <p:cNvPr id="29" name="Zone de texte 28"/>
          <p:cNvSpPr txBox="1"/>
          <p:nvPr/>
        </p:nvSpPr>
        <p:spPr>
          <a:xfrm>
            <a:off x="5908040" y="7680960"/>
            <a:ext cx="66421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1..1</a:t>
            </a:r>
            <a:endParaRPr lang="fr-FR" altLang="en-US" sz="2500"/>
          </a:p>
        </p:txBody>
      </p:sp>
      <p:sp>
        <p:nvSpPr>
          <p:cNvPr id="30" name="Zone de texte 29"/>
          <p:cNvSpPr txBox="1"/>
          <p:nvPr/>
        </p:nvSpPr>
        <p:spPr>
          <a:xfrm>
            <a:off x="7394575" y="5760720"/>
            <a:ext cx="70866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1..N</a:t>
            </a:r>
            <a:endParaRPr lang="fr-FR" altLang="en-US" sz="2500"/>
          </a:p>
        </p:txBody>
      </p:sp>
      <p:sp>
        <p:nvSpPr>
          <p:cNvPr id="32" name="Zone de texte 31"/>
          <p:cNvSpPr txBox="1"/>
          <p:nvPr/>
        </p:nvSpPr>
        <p:spPr>
          <a:xfrm>
            <a:off x="2742565" y="4677410"/>
            <a:ext cx="70866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1..N</a:t>
            </a:r>
            <a:endParaRPr lang="fr-FR" altLang="en-US" sz="2500"/>
          </a:p>
        </p:txBody>
      </p:sp>
      <p:sp>
        <p:nvSpPr>
          <p:cNvPr id="33" name="Zone de texte 32"/>
          <p:cNvSpPr txBox="1"/>
          <p:nvPr/>
        </p:nvSpPr>
        <p:spPr>
          <a:xfrm>
            <a:off x="2726690" y="5760720"/>
            <a:ext cx="70866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500"/>
              <a:t>1..N</a:t>
            </a:r>
            <a:endParaRPr lang="fr-FR" altLang="en-US" sz="2500"/>
          </a:p>
        </p:txBody>
      </p:sp>
      <p:sp>
        <p:nvSpPr>
          <p:cNvPr id="2" name="Zone de texte 1"/>
          <p:cNvSpPr txBox="1"/>
          <p:nvPr/>
        </p:nvSpPr>
        <p:spPr>
          <a:xfrm>
            <a:off x="386080" y="375285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Case 1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Rectangle 37"/>
          <p:cNvSpPr/>
          <p:nvPr/>
        </p:nvSpPr>
        <p:spPr>
          <a:xfrm>
            <a:off x="8281670" y="536575"/>
            <a:ext cx="2034540" cy="246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39" name="Connecteur droit 38"/>
          <p:cNvCxnSpPr/>
          <p:nvPr/>
        </p:nvCxnSpPr>
        <p:spPr>
          <a:xfrm>
            <a:off x="8281670" y="1118235"/>
            <a:ext cx="2026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 de texte 23"/>
          <p:cNvSpPr txBox="1"/>
          <p:nvPr/>
        </p:nvSpPr>
        <p:spPr>
          <a:xfrm>
            <a:off x="8836660" y="704215"/>
            <a:ext cx="83248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1500"/>
              <a:t>Sessions</a:t>
            </a:r>
            <a:endParaRPr lang="fr-FR" altLang="en-US" sz="1500"/>
          </a:p>
        </p:txBody>
      </p:sp>
      <p:sp>
        <p:nvSpPr>
          <p:cNvPr id="25" name="Zone de texte 24"/>
          <p:cNvSpPr txBox="1"/>
          <p:nvPr/>
        </p:nvSpPr>
        <p:spPr>
          <a:xfrm>
            <a:off x="8581390" y="1393825"/>
            <a:ext cx="1254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1500"/>
              <a:t>   TypeofSport</a:t>
            </a:r>
            <a:endParaRPr lang="fr-FR" altLang="en-US" sz="1500"/>
          </a:p>
          <a:p>
            <a:r>
              <a:rPr lang="fr-FR" altLang="en-US" sz="1500"/>
              <a:t>   Schedule</a:t>
            </a:r>
            <a:endParaRPr lang="fr-FR" altLang="en-US" sz="1500"/>
          </a:p>
        </p:txBody>
      </p:sp>
      <p:sp>
        <p:nvSpPr>
          <p:cNvPr id="35" name="Rectangle 34"/>
          <p:cNvSpPr/>
          <p:nvPr/>
        </p:nvSpPr>
        <p:spPr>
          <a:xfrm>
            <a:off x="8281670" y="4735830"/>
            <a:ext cx="2034540" cy="246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8844280" y="4881245"/>
            <a:ext cx="82613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1500"/>
              <a:t>Coaches</a:t>
            </a:r>
            <a:endParaRPr lang="fr-FR" altLang="en-US" sz="1500"/>
          </a:p>
        </p:txBody>
      </p:sp>
      <p:sp>
        <p:nvSpPr>
          <p:cNvPr id="23" name="Zone de texte 22"/>
          <p:cNvSpPr txBox="1"/>
          <p:nvPr/>
        </p:nvSpPr>
        <p:spPr>
          <a:xfrm>
            <a:off x="8681085" y="5650230"/>
            <a:ext cx="10375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1500"/>
              <a:t> First name</a:t>
            </a:r>
            <a:endParaRPr lang="fr-FR" altLang="en-US" sz="1500"/>
          </a:p>
          <a:p>
            <a:r>
              <a:rPr lang="fr-FR" altLang="en-US" sz="1500"/>
              <a:t> Last name</a:t>
            </a:r>
            <a:endParaRPr lang="fr-FR" altLang="en-US" sz="1500"/>
          </a:p>
          <a:p>
            <a:r>
              <a:rPr lang="fr-FR" altLang="en-US" sz="1500"/>
              <a:t> Age</a:t>
            </a:r>
            <a:endParaRPr lang="fr-FR" altLang="en-US" sz="1500"/>
          </a:p>
          <a:p>
            <a:r>
              <a:rPr lang="fr-FR" altLang="en-US" sz="1500"/>
              <a:t> Speciality</a:t>
            </a:r>
            <a:endParaRPr lang="fr-FR" altLang="en-US" sz="1500"/>
          </a:p>
        </p:txBody>
      </p:sp>
      <p:cxnSp>
        <p:nvCxnSpPr>
          <p:cNvPr id="37" name="Connecteur droit 36"/>
          <p:cNvCxnSpPr/>
          <p:nvPr/>
        </p:nvCxnSpPr>
        <p:spPr>
          <a:xfrm>
            <a:off x="8281670" y="5317490"/>
            <a:ext cx="2026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89145" y="536575"/>
            <a:ext cx="2034540" cy="246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 b="1"/>
          </a:p>
        </p:txBody>
      </p:sp>
      <p:cxnSp>
        <p:nvCxnSpPr>
          <p:cNvPr id="41" name="Connecteur droit 40"/>
          <p:cNvCxnSpPr/>
          <p:nvPr/>
        </p:nvCxnSpPr>
        <p:spPr>
          <a:xfrm>
            <a:off x="4589145" y="1118235"/>
            <a:ext cx="2026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 de texte 15"/>
          <p:cNvSpPr txBox="1"/>
          <p:nvPr/>
        </p:nvSpPr>
        <p:spPr>
          <a:xfrm>
            <a:off x="5128260" y="588645"/>
            <a:ext cx="92456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1500"/>
              <a:t>Members</a:t>
            </a:r>
            <a:endParaRPr lang="fr-FR" altLang="en-US" sz="1500"/>
          </a:p>
        </p:txBody>
      </p:sp>
      <p:sp>
        <p:nvSpPr>
          <p:cNvPr id="20" name="Zone de texte 19"/>
          <p:cNvSpPr txBox="1"/>
          <p:nvPr/>
        </p:nvSpPr>
        <p:spPr>
          <a:xfrm>
            <a:off x="5017135" y="1301115"/>
            <a:ext cx="11791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1500"/>
              <a:t> Member_ id</a:t>
            </a:r>
            <a:endParaRPr lang="fr-FR" altLang="en-US" sz="1500"/>
          </a:p>
          <a:p>
            <a:r>
              <a:rPr lang="fr-FR" altLang="en-US" sz="1500"/>
              <a:t> First name</a:t>
            </a:r>
            <a:endParaRPr lang="fr-FR" altLang="en-US" sz="1500"/>
          </a:p>
          <a:p>
            <a:r>
              <a:rPr lang="fr-FR" altLang="en-US" sz="1500"/>
              <a:t> Last name</a:t>
            </a:r>
            <a:endParaRPr lang="fr-FR" altLang="en-US" sz="1500"/>
          </a:p>
          <a:p>
            <a:r>
              <a:rPr lang="fr-FR" altLang="en-US" sz="1500"/>
              <a:t> Adress</a:t>
            </a:r>
            <a:endParaRPr lang="fr-FR" altLang="en-US" sz="1500"/>
          </a:p>
          <a:p>
            <a:r>
              <a:rPr lang="fr-FR" altLang="en-US" sz="1500"/>
              <a:t> Dateof Birth</a:t>
            </a:r>
            <a:endParaRPr lang="fr-FR" altLang="en-US" sz="1500"/>
          </a:p>
          <a:p>
            <a:r>
              <a:rPr lang="fr-FR" altLang="en-US" sz="1500"/>
              <a:t> Sex   </a:t>
            </a:r>
            <a:endParaRPr lang="fr-FR" altLang="en-US" sz="1500"/>
          </a:p>
        </p:txBody>
      </p:sp>
      <p:sp>
        <p:nvSpPr>
          <p:cNvPr id="4" name="Rectangle 3"/>
          <p:cNvSpPr/>
          <p:nvPr/>
        </p:nvSpPr>
        <p:spPr>
          <a:xfrm>
            <a:off x="4589780" y="4735830"/>
            <a:ext cx="2034540" cy="246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7" name="Zone de texte 16"/>
          <p:cNvSpPr txBox="1"/>
          <p:nvPr/>
        </p:nvSpPr>
        <p:spPr>
          <a:xfrm>
            <a:off x="5013960" y="4801235"/>
            <a:ext cx="12744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500"/>
              <a:t>Gymnasiums</a:t>
            </a:r>
            <a:endParaRPr lang="fr-FR" altLang="en-US" sz="1500"/>
          </a:p>
        </p:txBody>
      </p:sp>
      <p:sp>
        <p:nvSpPr>
          <p:cNvPr id="18" name="Zone de texte 17"/>
          <p:cNvSpPr txBox="1"/>
          <p:nvPr/>
        </p:nvSpPr>
        <p:spPr>
          <a:xfrm>
            <a:off x="4612005" y="5546090"/>
            <a:ext cx="19177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500"/>
              <a:t>   Gymnasium _ name</a:t>
            </a:r>
            <a:endParaRPr lang="fr-FR" altLang="en-US" sz="1500"/>
          </a:p>
          <a:p>
            <a:r>
              <a:rPr lang="fr-FR" altLang="en-US" sz="1500"/>
              <a:t>   Gymnasium _ adress</a:t>
            </a:r>
            <a:endParaRPr lang="fr-FR" altLang="en-US" sz="1500"/>
          </a:p>
          <a:p>
            <a:r>
              <a:rPr lang="fr-FR" altLang="en-US" sz="1500"/>
              <a:t>   Gymnasium _ phone</a:t>
            </a:r>
            <a:endParaRPr lang="fr-FR" altLang="en-US" sz="1500"/>
          </a:p>
        </p:txBody>
      </p:sp>
      <p:cxnSp>
        <p:nvCxnSpPr>
          <p:cNvPr id="5" name="Connecteur droit 4"/>
          <p:cNvCxnSpPr/>
          <p:nvPr/>
        </p:nvCxnSpPr>
        <p:spPr>
          <a:xfrm>
            <a:off x="4590415" y="5334635"/>
            <a:ext cx="2026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53585" y="9073515"/>
            <a:ext cx="2034540" cy="246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" name="Zone de texte 6"/>
          <p:cNvSpPr txBox="1"/>
          <p:nvPr/>
        </p:nvSpPr>
        <p:spPr>
          <a:xfrm>
            <a:off x="5120640" y="9177655"/>
            <a:ext cx="947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500"/>
              <a:t>Clients</a:t>
            </a:r>
            <a:endParaRPr lang="fr-FR" altLang="en-US" sz="1500"/>
          </a:p>
        </p:txBody>
      </p:sp>
      <p:cxnSp>
        <p:nvCxnSpPr>
          <p:cNvPr id="8" name="Connecteur droit 7"/>
          <p:cNvCxnSpPr/>
          <p:nvPr/>
        </p:nvCxnSpPr>
        <p:spPr>
          <a:xfrm>
            <a:off x="4554220" y="9672320"/>
            <a:ext cx="2026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4360" y="9073515"/>
            <a:ext cx="2034540" cy="246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1" name="Zone de texte 10"/>
          <p:cNvSpPr txBox="1"/>
          <p:nvPr/>
        </p:nvSpPr>
        <p:spPr>
          <a:xfrm>
            <a:off x="960120" y="9193530"/>
            <a:ext cx="13074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500"/>
              <a:t>Inscriptions</a:t>
            </a:r>
            <a:endParaRPr lang="fr-FR" altLang="en-US" sz="1500"/>
          </a:p>
        </p:txBody>
      </p:sp>
      <p:cxnSp>
        <p:nvCxnSpPr>
          <p:cNvPr id="12" name="Connecteur droit 11"/>
          <p:cNvCxnSpPr/>
          <p:nvPr/>
        </p:nvCxnSpPr>
        <p:spPr>
          <a:xfrm>
            <a:off x="594995" y="9672320"/>
            <a:ext cx="2026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0550" y="4735830"/>
            <a:ext cx="2034540" cy="2467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956310" y="4855845"/>
            <a:ext cx="13074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500"/>
              <a:t>Employees</a:t>
            </a:r>
            <a:endParaRPr lang="fr-FR" altLang="en-US" sz="1500"/>
          </a:p>
        </p:txBody>
      </p:sp>
      <p:cxnSp>
        <p:nvCxnSpPr>
          <p:cNvPr id="15" name="Connecteur droit 14"/>
          <p:cNvCxnSpPr/>
          <p:nvPr/>
        </p:nvCxnSpPr>
        <p:spPr>
          <a:xfrm>
            <a:off x="591185" y="5334635"/>
            <a:ext cx="2026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 18"/>
          <p:cNvSpPr/>
          <p:nvPr/>
        </p:nvSpPr>
        <p:spPr>
          <a:xfrm>
            <a:off x="2969895" y="3750945"/>
            <a:ext cx="1143635" cy="588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Zone de texte 20"/>
          <p:cNvSpPr txBox="1"/>
          <p:nvPr/>
        </p:nvSpPr>
        <p:spPr>
          <a:xfrm>
            <a:off x="3194685" y="3887470"/>
            <a:ext cx="94869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500"/>
              <a:t>Owner</a:t>
            </a:r>
            <a:endParaRPr lang="fr-FR" altLang="en-US" sz="1500"/>
          </a:p>
        </p:txBody>
      </p:sp>
      <p:cxnSp>
        <p:nvCxnSpPr>
          <p:cNvPr id="26" name="Connecteur droit 25"/>
          <p:cNvCxnSpPr>
            <a:stCxn id="19" idx="1"/>
          </p:cNvCxnSpPr>
          <p:nvPr/>
        </p:nvCxnSpPr>
        <p:spPr>
          <a:xfrm flipH="1" flipV="1">
            <a:off x="1901825" y="4036060"/>
            <a:ext cx="106807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17700" y="4036060"/>
            <a:ext cx="0" cy="66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1" idx="3"/>
          </p:cNvCxnSpPr>
          <p:nvPr/>
        </p:nvCxnSpPr>
        <p:spPr>
          <a:xfrm flipV="1">
            <a:off x="4143375" y="4036060"/>
            <a:ext cx="114109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300980" y="4019550"/>
            <a:ext cx="0" cy="68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5559425" y="7161530"/>
            <a:ext cx="16510" cy="191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40" idx="2"/>
          </p:cNvCxnSpPr>
          <p:nvPr/>
        </p:nvCxnSpPr>
        <p:spPr>
          <a:xfrm>
            <a:off x="5606415" y="3004185"/>
            <a:ext cx="5080" cy="166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9308465" y="3029585"/>
            <a:ext cx="5080" cy="166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40" idx="3"/>
            <a:endCxn id="38" idx="1"/>
          </p:cNvCxnSpPr>
          <p:nvPr/>
        </p:nvCxnSpPr>
        <p:spPr>
          <a:xfrm>
            <a:off x="6623685" y="1770380"/>
            <a:ext cx="1657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624320" y="6001385"/>
            <a:ext cx="1657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2653665" y="6029960"/>
            <a:ext cx="1928495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618105" y="10439400"/>
            <a:ext cx="1928495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 de texte 43"/>
          <p:cNvSpPr txBox="1"/>
          <p:nvPr/>
        </p:nvSpPr>
        <p:spPr>
          <a:xfrm>
            <a:off x="2647315" y="568134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1..1</a:t>
            </a:r>
            <a:endParaRPr lang="fr-FR" altLang="en-US"/>
          </a:p>
        </p:txBody>
      </p:sp>
      <p:sp>
        <p:nvSpPr>
          <p:cNvPr id="45" name="Zone de texte 44"/>
          <p:cNvSpPr txBox="1"/>
          <p:nvPr/>
        </p:nvSpPr>
        <p:spPr>
          <a:xfrm>
            <a:off x="3996690" y="5665470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46" name="Zone de texte 45"/>
          <p:cNvSpPr txBox="1"/>
          <p:nvPr/>
        </p:nvSpPr>
        <p:spPr>
          <a:xfrm>
            <a:off x="2653665" y="10071100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47" name="Zone de texte 46"/>
          <p:cNvSpPr txBox="1"/>
          <p:nvPr/>
        </p:nvSpPr>
        <p:spPr>
          <a:xfrm>
            <a:off x="4003040" y="1005522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1..1</a:t>
            </a:r>
            <a:endParaRPr lang="fr-FR" altLang="en-US"/>
          </a:p>
        </p:txBody>
      </p:sp>
      <p:sp>
        <p:nvSpPr>
          <p:cNvPr id="48" name="Zone de texte 47"/>
          <p:cNvSpPr txBox="1"/>
          <p:nvPr/>
        </p:nvSpPr>
        <p:spPr>
          <a:xfrm>
            <a:off x="6584315" y="5633720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49" name="Zone de texte 48"/>
          <p:cNvSpPr txBox="1"/>
          <p:nvPr/>
        </p:nvSpPr>
        <p:spPr>
          <a:xfrm>
            <a:off x="7711440" y="563372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1..1</a:t>
            </a:r>
            <a:endParaRPr lang="fr-FR" altLang="en-US"/>
          </a:p>
        </p:txBody>
      </p:sp>
      <p:sp>
        <p:nvSpPr>
          <p:cNvPr id="50" name="Zone de texte 49"/>
          <p:cNvSpPr txBox="1"/>
          <p:nvPr/>
        </p:nvSpPr>
        <p:spPr>
          <a:xfrm>
            <a:off x="6600190" y="1395095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51" name="Zone de texte 50"/>
          <p:cNvSpPr txBox="1"/>
          <p:nvPr/>
        </p:nvSpPr>
        <p:spPr>
          <a:xfrm>
            <a:off x="7727315" y="1395095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52" name="Zone de texte 51"/>
          <p:cNvSpPr txBox="1"/>
          <p:nvPr/>
        </p:nvSpPr>
        <p:spPr>
          <a:xfrm>
            <a:off x="8695690" y="4347845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53" name="Zone de texte 52"/>
          <p:cNvSpPr txBox="1"/>
          <p:nvPr/>
        </p:nvSpPr>
        <p:spPr>
          <a:xfrm>
            <a:off x="8711565" y="299847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1..1</a:t>
            </a:r>
            <a:endParaRPr lang="fr-FR" altLang="en-US"/>
          </a:p>
        </p:txBody>
      </p:sp>
      <p:sp>
        <p:nvSpPr>
          <p:cNvPr id="54" name="Zone de texte 53"/>
          <p:cNvSpPr txBox="1"/>
          <p:nvPr/>
        </p:nvSpPr>
        <p:spPr>
          <a:xfrm>
            <a:off x="5634990" y="859345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1..1</a:t>
            </a:r>
            <a:endParaRPr lang="fr-FR" altLang="en-US"/>
          </a:p>
        </p:txBody>
      </p:sp>
      <p:sp>
        <p:nvSpPr>
          <p:cNvPr id="55" name="Zone de texte 54"/>
          <p:cNvSpPr txBox="1"/>
          <p:nvPr/>
        </p:nvSpPr>
        <p:spPr>
          <a:xfrm>
            <a:off x="5650865" y="7244080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58" name="Zone de texte 57"/>
          <p:cNvSpPr txBox="1"/>
          <p:nvPr/>
        </p:nvSpPr>
        <p:spPr>
          <a:xfrm>
            <a:off x="5695315" y="4379595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59" name="Zone de texte 58"/>
          <p:cNvSpPr txBox="1"/>
          <p:nvPr/>
        </p:nvSpPr>
        <p:spPr>
          <a:xfrm>
            <a:off x="5711190" y="303022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1..1</a:t>
            </a:r>
            <a:endParaRPr lang="fr-FR" altLang="en-US"/>
          </a:p>
        </p:txBody>
      </p:sp>
      <p:sp>
        <p:nvSpPr>
          <p:cNvPr id="60" name="Zone de texte 59"/>
          <p:cNvSpPr txBox="1"/>
          <p:nvPr/>
        </p:nvSpPr>
        <p:spPr>
          <a:xfrm>
            <a:off x="4091940" y="3681095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61" name="Zone de texte 60"/>
          <p:cNvSpPr txBox="1"/>
          <p:nvPr/>
        </p:nvSpPr>
        <p:spPr>
          <a:xfrm>
            <a:off x="4774565" y="436372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1..1</a:t>
            </a:r>
            <a:endParaRPr lang="fr-FR" altLang="en-US"/>
          </a:p>
        </p:txBody>
      </p:sp>
      <p:sp>
        <p:nvSpPr>
          <p:cNvPr id="62" name="Zone de texte 61"/>
          <p:cNvSpPr txBox="1"/>
          <p:nvPr/>
        </p:nvSpPr>
        <p:spPr>
          <a:xfrm>
            <a:off x="2361565" y="3696970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1..N</a:t>
            </a:r>
            <a:endParaRPr lang="fr-FR" altLang="en-US"/>
          </a:p>
        </p:txBody>
      </p:sp>
      <p:sp>
        <p:nvSpPr>
          <p:cNvPr id="63" name="Zone de texte 62"/>
          <p:cNvSpPr txBox="1"/>
          <p:nvPr/>
        </p:nvSpPr>
        <p:spPr>
          <a:xfrm>
            <a:off x="1297940" y="434784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1..1</a:t>
            </a:r>
            <a:endParaRPr lang="fr-FR" altLang="en-US"/>
          </a:p>
        </p:txBody>
      </p:sp>
      <p:sp>
        <p:nvSpPr>
          <p:cNvPr id="65" name="Zone de texte 64"/>
          <p:cNvSpPr txBox="1"/>
          <p:nvPr/>
        </p:nvSpPr>
        <p:spPr>
          <a:xfrm>
            <a:off x="386080" y="375285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Case 2</a:t>
            </a:r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Presentation</Application>
  <PresentationFormat>宽屏</PresentationFormat>
  <Paragraphs>118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6</cp:revision>
  <dcterms:created xsi:type="dcterms:W3CDTF">2023-02-15T16:00:00Z</dcterms:created>
  <dcterms:modified xsi:type="dcterms:W3CDTF">2023-02-15T17:16:13Z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1036-11.2.0.11440</vt:lpwstr>
  </property>
  <property fmtid="{D5CDD505-2E9C-101B-9397-08002B2CF9AE}" pid="3" name="ICV">
    <vt:lpwstr>E806E6E67FF64F4EB12E4A4C36729E6E</vt:lpwstr>
  </property>
</Properties>
</file>