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4"/>
  </p:notesMasterIdLst>
  <p:sldIdLst>
    <p:sldId id="256" r:id="rId2"/>
    <p:sldId id="259" r:id="rId3"/>
    <p:sldId id="257" r:id="rId4"/>
    <p:sldId id="318" r:id="rId5"/>
    <p:sldId id="320" r:id="rId6"/>
    <p:sldId id="297" r:id="rId7"/>
    <p:sldId id="296" r:id="rId8"/>
    <p:sldId id="269" r:id="rId9"/>
    <p:sldId id="279" r:id="rId10"/>
    <p:sldId id="262" r:id="rId11"/>
    <p:sldId id="291" r:id="rId12"/>
    <p:sldId id="268" r:id="rId13"/>
    <p:sldId id="258" r:id="rId14"/>
    <p:sldId id="276" r:id="rId15"/>
    <p:sldId id="292" r:id="rId16"/>
    <p:sldId id="293" r:id="rId17"/>
    <p:sldId id="311" r:id="rId18"/>
    <p:sldId id="294" r:id="rId19"/>
    <p:sldId id="303" r:id="rId20"/>
    <p:sldId id="310" r:id="rId21"/>
    <p:sldId id="295" r:id="rId22"/>
    <p:sldId id="308" r:id="rId23"/>
    <p:sldId id="309" r:id="rId24"/>
    <p:sldId id="315" r:id="rId25"/>
    <p:sldId id="321" r:id="rId26"/>
    <p:sldId id="285" r:id="rId27"/>
    <p:sldId id="322" r:id="rId28"/>
    <p:sldId id="265" r:id="rId29"/>
    <p:sldId id="323" r:id="rId30"/>
    <p:sldId id="272" r:id="rId31"/>
    <p:sldId id="273" r:id="rId32"/>
    <p:sldId id="306" r:id="rId33"/>
  </p:sldIdLst>
  <p:sldSz cx="9144000" cy="5143500" type="screen16x9"/>
  <p:notesSz cx="6858000" cy="9144000"/>
  <p:embeddedFontLst>
    <p:embeddedFont>
      <p:font typeface="Fira Sans Extra Condensed" charset="0"/>
      <p:regular r:id="rId35"/>
      <p:bold r:id="rId36"/>
      <p:italic r:id="rId37"/>
      <p:boldItalic r:id="rId38"/>
    </p:embeddedFont>
    <p:embeddedFont>
      <p:font typeface="Roboto" charset="0"/>
      <p:regular r:id="rId39"/>
      <p:bold r:id="rId40"/>
      <p:italic r:id="rId41"/>
      <p:boldItalic r:id="rId42"/>
    </p:embeddedFont>
    <p:embeddedFont>
      <p:font typeface="Fira Sans Extra Condensed SemiBold"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AA887C2-52AF-40D1-B857-472669EA883C}">
          <p14:sldIdLst>
            <p14:sldId id="256"/>
            <p14:sldId id="259"/>
            <p14:sldId id="257"/>
            <p14:sldId id="318"/>
            <p14:sldId id="320"/>
            <p14:sldId id="297"/>
            <p14:sldId id="296"/>
            <p14:sldId id="269"/>
            <p14:sldId id="279"/>
            <p14:sldId id="262"/>
            <p14:sldId id="291"/>
            <p14:sldId id="268"/>
            <p14:sldId id="258"/>
            <p14:sldId id="276"/>
            <p14:sldId id="292"/>
            <p14:sldId id="293"/>
            <p14:sldId id="311"/>
            <p14:sldId id="294"/>
            <p14:sldId id="303"/>
            <p14:sldId id="310"/>
            <p14:sldId id="295"/>
            <p14:sldId id="308"/>
            <p14:sldId id="309"/>
            <p14:sldId id="315"/>
            <p14:sldId id="321"/>
            <p14:sldId id="285"/>
            <p14:sldId id="322"/>
            <p14:sldId id="265"/>
            <p14:sldId id="323"/>
            <p14:sldId id="272"/>
            <p14:sldId id="273"/>
            <p14:sldId id="30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2EA"/>
    <a:srgbClr val="98BE99"/>
    <a:srgbClr val="E6B39E"/>
    <a:srgbClr val="F5B6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2851981-6F55-4D6E-A0E3-11FCC0507FBB}">
  <a:tblStyle styleId="{E2851981-6F55-4D6E-A0E3-11FCC0507F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1" autoAdjust="0"/>
    <p:restoredTop sz="93454" autoAdjust="0"/>
  </p:normalViewPr>
  <p:slideViewPr>
    <p:cSldViewPr>
      <p:cViewPr>
        <p:scale>
          <a:sx n="100" d="100"/>
          <a:sy n="100" d="100"/>
        </p:scale>
        <p:origin x="-348" y="-24"/>
      </p:cViewPr>
      <p:guideLst>
        <p:guide orient="horz" pos="1620"/>
        <p:guide pos="2880"/>
      </p:guideLst>
    </p:cSldViewPr>
  </p:slideViewPr>
  <p:outlineViewPr>
    <p:cViewPr>
      <p:scale>
        <a:sx n="33" d="100"/>
        <a:sy n="33" d="100"/>
      </p:scale>
      <p:origin x="0" y="628"/>
    </p:cViewPr>
  </p:outlineViewPr>
  <p:notesTextViewPr>
    <p:cViewPr>
      <p:scale>
        <a:sx n="66" d="100"/>
        <a:sy n="66"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42794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bdd8e67b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bdd8e67b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3611b93a7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3611b93a7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cf973cdd10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cf973cdd10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519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4972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5"/>
        <p:cNvGrpSpPr/>
        <p:nvPr/>
      </p:nvGrpSpPr>
      <p:grpSpPr>
        <a:xfrm>
          <a:off x="0" y="0"/>
          <a:ext cx="0" cy="0"/>
          <a:chOff x="0" y="0"/>
          <a:chExt cx="0" cy="0"/>
        </a:xfrm>
      </p:grpSpPr>
      <p:sp>
        <p:nvSpPr>
          <p:cNvPr id="2146" name="Google Shape;2146;gcf973cdd10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7" name="Google Shape;2147;gcf973cdd10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03611b93a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103611b93a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103611b93a7_0_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103611b93a7_0_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03611b93a7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03611b93a7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819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fbdd8e67be_2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fbdd8e67be_2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46ea8cf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46ea8cf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fbdd8e67be_1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fbdd8e67be_1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03611b93a7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03611b93a7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cf973cdd10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cf973cdd10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046ea8cfab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046ea8cfab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275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03611b93a7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03611b93a7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477988"/>
            <a:ext cx="4484100" cy="1411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b="1">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259013"/>
            <a:ext cx="3771300" cy="406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
        <p:cNvGrpSpPr/>
        <p:nvPr/>
      </p:nvGrpSpPr>
      <p:grpSpPr>
        <a:xfrm>
          <a:off x="0" y="0"/>
          <a:ext cx="0" cy="0"/>
          <a:chOff x="0" y="0"/>
          <a:chExt cx="0" cy="0"/>
        </a:xfrm>
      </p:grpSpPr>
      <p:sp>
        <p:nvSpPr>
          <p:cNvPr id="33" name="Google Shape;3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 name="Google Shape;3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09800" y="2150850"/>
            <a:ext cx="4724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720000" y="1231157"/>
            <a:ext cx="7704000" cy="33378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851556" y="540000"/>
            <a:ext cx="7440900" cy="5595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457200" y="1152475"/>
            <a:ext cx="38634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23507" y="1152475"/>
            <a:ext cx="38634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720000" y="540000"/>
            <a:ext cx="7704000" cy="388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613050" y="555600"/>
            <a:ext cx="79179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613050" y="1389600"/>
            <a:ext cx="7917900" cy="3179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2549400" y="1169250"/>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 name="Google Shape;29;p9"/>
          <p:cNvSpPr txBox="1">
            <a:spLocks noGrp="1"/>
          </p:cNvSpPr>
          <p:nvPr>
            <p:ph type="subTitle" idx="1"/>
          </p:nvPr>
        </p:nvSpPr>
        <p:spPr>
          <a:xfrm>
            <a:off x="2549400" y="2739150"/>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
        <p:cNvGrpSpPr/>
        <p:nvPr/>
      </p:nvGrpSpPr>
      <p:grpSpPr>
        <a:xfrm>
          <a:off x="0" y="0"/>
          <a:ext cx="0" cy="0"/>
          <a:chOff x="0" y="0"/>
          <a:chExt cx="0" cy="0"/>
        </a:xfrm>
      </p:grpSpPr>
      <p:sp>
        <p:nvSpPr>
          <p:cNvPr id="31" name="Google Shape;3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595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Fira Sans Extra Condensed SemiBold"/>
              <a:buNone/>
              <a:defRPr sz="30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20000" y="1231157"/>
            <a:ext cx="7704000" cy="3337800"/>
          </a:xfrm>
          <a:prstGeom prst="rect">
            <a:avLst/>
          </a:prstGeom>
          <a:noFill/>
          <a:ln>
            <a:noFill/>
          </a:ln>
        </p:spPr>
        <p:txBody>
          <a:bodyPr spcFirstLastPara="1" wrap="square" lIns="91425" tIns="91425" rIns="91425" bIns="91425" anchor="ctr"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jpeg"/><Relationship Id="rId2" Type="http://schemas.openxmlformats.org/officeDocument/2006/relationships/image" Target="../media/image15.png"/><Relationship Id="rId1" Type="http://schemas.openxmlformats.org/officeDocument/2006/relationships/slideLayout" Target="../slideLayouts/slideLayout5.xml"/><Relationship Id="rId6" Type="http://schemas.microsoft.com/office/2007/relationships/hdphoto" Target="../media/hdphoto5.wdp"/><Relationship Id="rId5" Type="http://schemas.openxmlformats.org/officeDocument/2006/relationships/image" Target="../media/image17.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5"/>
          <p:cNvSpPr txBox="1">
            <a:spLocks noGrp="1"/>
          </p:cNvSpPr>
          <p:nvPr>
            <p:ph type="ctrTitle"/>
          </p:nvPr>
        </p:nvSpPr>
        <p:spPr>
          <a:xfrm>
            <a:off x="457200" y="1477988"/>
            <a:ext cx="4484100" cy="141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dirty="0">
                <a:latin typeface="Fira Sans Extra Condensed SemiBold"/>
                <a:ea typeface="Fira Sans Extra Condensed SemiBold"/>
                <a:cs typeface="Fira Sans Extra Condensed SemiBold"/>
                <a:sym typeface="Fira Sans Extra Condensed SemiBold"/>
              </a:rPr>
              <a:t>Job Interview </a:t>
            </a:r>
            <a:endParaRPr b="0" dirty="0">
              <a:latin typeface="Fira Sans Extra Condensed SemiBold"/>
              <a:ea typeface="Fira Sans Extra Condensed SemiBold"/>
              <a:cs typeface="Fira Sans Extra Condensed SemiBold"/>
              <a:sym typeface="Fira Sans Extra Condensed SemiBold"/>
            </a:endParaRPr>
          </a:p>
        </p:txBody>
      </p:sp>
      <p:sp>
        <p:nvSpPr>
          <p:cNvPr id="45" name="Google Shape;45;p15"/>
          <p:cNvSpPr txBox="1">
            <a:spLocks noGrp="1"/>
          </p:cNvSpPr>
          <p:nvPr>
            <p:ph type="subTitle" idx="1"/>
          </p:nvPr>
        </p:nvSpPr>
        <p:spPr>
          <a:xfrm>
            <a:off x="457200" y="3259013"/>
            <a:ext cx="3771300" cy="406500"/>
          </a:xfrm>
          <a:prstGeom prst="rect">
            <a:avLst/>
          </a:prstGeom>
        </p:spPr>
        <p:txBody>
          <a:bodyPr spcFirstLastPara="1" wrap="square" lIns="91425" tIns="91425" rIns="91425" bIns="91425" anchor="ctr" anchorCtr="0">
            <a:noAutofit/>
          </a:bodyPr>
          <a:lstStyle/>
          <a:p>
            <a:pPr marL="0" lvl="0" indent="0">
              <a:buSzPts val="1100"/>
            </a:pPr>
            <a:r>
              <a:rPr lang="en-US" dirty="0"/>
              <a:t>Presented By : </a:t>
            </a:r>
            <a:r>
              <a:rPr lang="en-US" dirty="0" smtClean="0"/>
              <a:t>Najwa Mohammed</a:t>
            </a:r>
            <a:endParaRPr dirty="0"/>
          </a:p>
        </p:txBody>
      </p:sp>
      <p:sp>
        <p:nvSpPr>
          <p:cNvPr id="46" name="Google Shape;46;p15"/>
          <p:cNvSpPr/>
          <p:nvPr/>
        </p:nvSpPr>
        <p:spPr>
          <a:xfrm>
            <a:off x="1033922" y="396126"/>
            <a:ext cx="59657" cy="59657"/>
          </a:xfrm>
          <a:custGeom>
            <a:avLst/>
            <a:gdLst/>
            <a:ahLst/>
            <a:cxnLst/>
            <a:rect l="l" t="t" r="r" b="b"/>
            <a:pathLst>
              <a:path w="1921" h="1921" extrusionOk="0">
                <a:moveTo>
                  <a:pt x="961" y="0"/>
                </a:moveTo>
                <a:cubicBezTo>
                  <a:pt x="430" y="0"/>
                  <a:pt x="0" y="430"/>
                  <a:pt x="0" y="960"/>
                </a:cubicBezTo>
                <a:cubicBezTo>
                  <a:pt x="0" y="1491"/>
                  <a:pt x="430"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15"/>
          <p:cNvSpPr/>
          <p:nvPr/>
        </p:nvSpPr>
        <p:spPr>
          <a:xfrm>
            <a:off x="1114106" y="396126"/>
            <a:ext cx="59688" cy="59657"/>
          </a:xfrm>
          <a:custGeom>
            <a:avLst/>
            <a:gdLst/>
            <a:ahLst/>
            <a:cxnLst/>
            <a:rect l="l" t="t" r="r" b="b"/>
            <a:pathLst>
              <a:path w="1922" h="1921" extrusionOk="0">
                <a:moveTo>
                  <a:pt x="961" y="0"/>
                </a:moveTo>
                <a:cubicBezTo>
                  <a:pt x="431" y="0"/>
                  <a:pt x="1" y="430"/>
                  <a:pt x="1" y="960"/>
                </a:cubicBezTo>
                <a:cubicBezTo>
                  <a:pt x="1" y="1491"/>
                  <a:pt x="431"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15"/>
          <p:cNvSpPr/>
          <p:nvPr/>
        </p:nvSpPr>
        <p:spPr>
          <a:xfrm>
            <a:off x="1194321" y="396126"/>
            <a:ext cx="59688" cy="59657"/>
          </a:xfrm>
          <a:custGeom>
            <a:avLst/>
            <a:gdLst/>
            <a:ahLst/>
            <a:cxnLst/>
            <a:rect l="l" t="t" r="r" b="b"/>
            <a:pathLst>
              <a:path w="1922" h="1921" extrusionOk="0">
                <a:moveTo>
                  <a:pt x="960" y="0"/>
                </a:moveTo>
                <a:cubicBezTo>
                  <a:pt x="430" y="0"/>
                  <a:pt x="0" y="430"/>
                  <a:pt x="0" y="960"/>
                </a:cubicBezTo>
                <a:cubicBezTo>
                  <a:pt x="0" y="1491"/>
                  <a:pt x="430" y="1921"/>
                  <a:pt x="960" y="1921"/>
                </a:cubicBezTo>
                <a:cubicBezTo>
                  <a:pt x="1491" y="1921"/>
                  <a:pt x="1922" y="1491"/>
                  <a:pt x="1922" y="960"/>
                </a:cubicBezTo>
                <a:cubicBezTo>
                  <a:pt x="1922" y="430"/>
                  <a:pt x="1491" y="0"/>
                  <a:pt x="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15"/>
          <p:cNvGrpSpPr/>
          <p:nvPr/>
        </p:nvGrpSpPr>
        <p:grpSpPr>
          <a:xfrm>
            <a:off x="5038860" y="1020968"/>
            <a:ext cx="3153553" cy="3101575"/>
            <a:chOff x="5638950" y="1285454"/>
            <a:chExt cx="2619230" cy="2576059"/>
          </a:xfrm>
        </p:grpSpPr>
        <p:grpSp>
          <p:nvGrpSpPr>
            <p:cNvPr id="50" name="Google Shape;50;p15"/>
            <p:cNvGrpSpPr/>
            <p:nvPr/>
          </p:nvGrpSpPr>
          <p:grpSpPr>
            <a:xfrm>
              <a:off x="6008285" y="1285454"/>
              <a:ext cx="882112" cy="912220"/>
              <a:chOff x="6617547" y="1329436"/>
              <a:chExt cx="722569" cy="747231"/>
            </a:xfrm>
          </p:grpSpPr>
          <p:grpSp>
            <p:nvGrpSpPr>
              <p:cNvPr id="51" name="Google Shape;51;p15"/>
              <p:cNvGrpSpPr/>
              <p:nvPr/>
            </p:nvGrpSpPr>
            <p:grpSpPr>
              <a:xfrm>
                <a:off x="6617547" y="1329436"/>
                <a:ext cx="722569" cy="432110"/>
                <a:chOff x="6617547" y="1329436"/>
                <a:chExt cx="722569" cy="432110"/>
              </a:xfrm>
            </p:grpSpPr>
            <p:grpSp>
              <p:nvGrpSpPr>
                <p:cNvPr id="52" name="Google Shape;52;p15"/>
                <p:cNvGrpSpPr/>
                <p:nvPr/>
              </p:nvGrpSpPr>
              <p:grpSpPr>
                <a:xfrm>
                  <a:off x="6854197" y="1437303"/>
                  <a:ext cx="463438" cy="295104"/>
                  <a:chOff x="6854197" y="1437303"/>
                  <a:chExt cx="463438" cy="295104"/>
                </a:xfrm>
              </p:grpSpPr>
              <p:sp>
                <p:nvSpPr>
                  <p:cNvPr id="53" name="Google Shape;53;p15"/>
                  <p:cNvSpPr/>
                  <p:nvPr/>
                </p:nvSpPr>
                <p:spPr>
                  <a:xfrm>
                    <a:off x="7263055" y="1545764"/>
                    <a:ext cx="54579" cy="184410"/>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15"/>
                  <p:cNvSpPr/>
                  <p:nvPr/>
                </p:nvSpPr>
                <p:spPr>
                  <a:xfrm>
                    <a:off x="7194053" y="1456289"/>
                    <a:ext cx="74260" cy="273888"/>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5"/>
                  <p:cNvSpPr/>
                  <p:nvPr/>
                </p:nvSpPr>
                <p:spPr>
                  <a:xfrm>
                    <a:off x="7144730" y="1507595"/>
                    <a:ext cx="54579" cy="22228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5"/>
                  <p:cNvSpPr/>
                  <p:nvPr/>
                </p:nvSpPr>
                <p:spPr>
                  <a:xfrm>
                    <a:off x="7050298" y="1528414"/>
                    <a:ext cx="84273" cy="203892"/>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5"/>
                  <p:cNvSpPr/>
                  <p:nvPr/>
                </p:nvSpPr>
                <p:spPr>
                  <a:xfrm>
                    <a:off x="6972472" y="1437303"/>
                    <a:ext cx="93543" cy="294808"/>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5"/>
                  <p:cNvSpPr/>
                  <p:nvPr/>
                </p:nvSpPr>
                <p:spPr>
                  <a:xfrm>
                    <a:off x="6923150" y="1479736"/>
                    <a:ext cx="73863" cy="251580"/>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5"/>
                  <p:cNvSpPr/>
                  <p:nvPr/>
                </p:nvSpPr>
                <p:spPr>
                  <a:xfrm>
                    <a:off x="6854197" y="1459263"/>
                    <a:ext cx="93444" cy="273144"/>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 name="Google Shape;60;p15"/>
                <p:cNvGrpSpPr/>
                <p:nvPr/>
              </p:nvGrpSpPr>
              <p:grpSpPr>
                <a:xfrm>
                  <a:off x="6652013" y="1329436"/>
                  <a:ext cx="229521" cy="403074"/>
                  <a:chOff x="6522150" y="1329350"/>
                  <a:chExt cx="115750" cy="203275"/>
                </a:xfrm>
              </p:grpSpPr>
              <p:sp>
                <p:nvSpPr>
                  <p:cNvPr id="61" name="Google Shape;61;p15"/>
                  <p:cNvSpPr/>
                  <p:nvPr/>
                </p:nvSpPr>
                <p:spPr>
                  <a:xfrm>
                    <a:off x="6560975" y="1329350"/>
                    <a:ext cx="40150" cy="167575"/>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6535825" y="1347425"/>
                    <a:ext cx="43400" cy="13845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5"/>
                  <p:cNvSpPr/>
                  <p:nvPr/>
                </p:nvSpPr>
                <p:spPr>
                  <a:xfrm>
                    <a:off x="6575000" y="1374225"/>
                    <a:ext cx="62900" cy="113775"/>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5"/>
                  <p:cNvSpPr/>
                  <p:nvPr/>
                </p:nvSpPr>
                <p:spPr>
                  <a:xfrm>
                    <a:off x="6560775" y="1365525"/>
                    <a:ext cx="40400" cy="115000"/>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5"/>
                  <p:cNvSpPr/>
                  <p:nvPr/>
                </p:nvSpPr>
                <p:spPr>
                  <a:xfrm>
                    <a:off x="6522150" y="1365525"/>
                    <a:ext cx="41900" cy="122475"/>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5"/>
                  <p:cNvSpPr/>
                  <p:nvPr/>
                </p:nvSpPr>
                <p:spPr>
                  <a:xfrm>
                    <a:off x="6531250" y="1464600"/>
                    <a:ext cx="73675" cy="68025"/>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p:nvPr/>
                </p:nvSpPr>
                <p:spPr>
                  <a:xfrm>
                    <a:off x="6559600" y="1464600"/>
                    <a:ext cx="45475" cy="52200"/>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 name="Google Shape;68;p15"/>
                <p:cNvSpPr/>
                <p:nvPr/>
              </p:nvSpPr>
              <p:spPr>
                <a:xfrm>
                  <a:off x="6617547" y="171832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 name="Google Shape;69;p15"/>
              <p:cNvGrpSpPr/>
              <p:nvPr/>
            </p:nvGrpSpPr>
            <p:grpSpPr>
              <a:xfrm>
                <a:off x="6617547" y="1775574"/>
                <a:ext cx="722569" cy="301094"/>
                <a:chOff x="6617547" y="1775574"/>
                <a:chExt cx="722569" cy="301094"/>
              </a:xfrm>
            </p:grpSpPr>
            <p:grpSp>
              <p:nvGrpSpPr>
                <p:cNvPr id="70" name="Google Shape;70;p15"/>
                <p:cNvGrpSpPr/>
                <p:nvPr/>
              </p:nvGrpSpPr>
              <p:grpSpPr>
                <a:xfrm>
                  <a:off x="6648776" y="1775574"/>
                  <a:ext cx="654787" cy="278250"/>
                  <a:chOff x="6648776" y="1775574"/>
                  <a:chExt cx="654787" cy="278250"/>
                </a:xfrm>
              </p:grpSpPr>
              <p:sp>
                <p:nvSpPr>
                  <p:cNvPr id="71" name="Google Shape;71;p15"/>
                  <p:cNvSpPr/>
                  <p:nvPr/>
                </p:nvSpPr>
                <p:spPr>
                  <a:xfrm>
                    <a:off x="6648776" y="1822666"/>
                    <a:ext cx="51456" cy="228678"/>
                  </a:xfrm>
                  <a:custGeom>
                    <a:avLst/>
                    <a:gdLst/>
                    <a:ahLst/>
                    <a:cxnLst/>
                    <a:rect l="l" t="t" r="r" b="b"/>
                    <a:pathLst>
                      <a:path w="1038" h="4613" extrusionOk="0">
                        <a:moveTo>
                          <a:pt x="749" y="0"/>
                        </a:moveTo>
                        <a:lnTo>
                          <a:pt x="0" y="47"/>
                        </a:lnTo>
                        <a:lnTo>
                          <a:pt x="288" y="4613"/>
                        </a:lnTo>
                        <a:lnTo>
                          <a:pt x="1037" y="4566"/>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p:nvPr/>
                </p:nvSpPr>
                <p:spPr>
                  <a:xfrm>
                    <a:off x="6743060" y="1793469"/>
                    <a:ext cx="70046" cy="258273"/>
                  </a:xfrm>
                  <a:custGeom>
                    <a:avLst/>
                    <a:gdLst/>
                    <a:ahLst/>
                    <a:cxnLst/>
                    <a:rect l="l" t="t" r="r" b="b"/>
                    <a:pathLst>
                      <a:path w="1413" h="5210" extrusionOk="0">
                        <a:moveTo>
                          <a:pt x="1124" y="1"/>
                        </a:moveTo>
                        <a:lnTo>
                          <a:pt x="1" y="63"/>
                        </a:lnTo>
                        <a:lnTo>
                          <a:pt x="290" y="5210"/>
                        </a:lnTo>
                        <a:lnTo>
                          <a:pt x="1412" y="5147"/>
                        </a:lnTo>
                        <a:lnTo>
                          <a:pt x="11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5"/>
                  <p:cNvSpPr/>
                  <p:nvPr/>
                </p:nvSpPr>
                <p:spPr>
                  <a:xfrm>
                    <a:off x="6808195" y="1841800"/>
                    <a:ext cx="51407" cy="209692"/>
                  </a:xfrm>
                  <a:custGeom>
                    <a:avLst/>
                    <a:gdLst/>
                    <a:ahLst/>
                    <a:cxnLst/>
                    <a:rect l="l" t="t" r="r" b="b"/>
                    <a:pathLst>
                      <a:path w="1037" h="4230" extrusionOk="0">
                        <a:moveTo>
                          <a:pt x="748" y="1"/>
                        </a:moveTo>
                        <a:lnTo>
                          <a:pt x="0" y="52"/>
                        </a:lnTo>
                        <a:lnTo>
                          <a:pt x="288" y="4229"/>
                        </a:lnTo>
                        <a:lnTo>
                          <a:pt x="1037" y="4178"/>
                        </a:lnTo>
                        <a:lnTo>
                          <a:pt x="7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a:off x="6869167" y="1861480"/>
                    <a:ext cx="79415" cy="192341"/>
                  </a:xfrm>
                  <a:custGeom>
                    <a:avLst/>
                    <a:gdLst/>
                    <a:ahLst/>
                    <a:cxnLst/>
                    <a:rect l="l" t="t" r="r" b="b"/>
                    <a:pathLst>
                      <a:path w="1602" h="3880" extrusionOk="0">
                        <a:moveTo>
                          <a:pt x="486" y="0"/>
                        </a:moveTo>
                        <a:lnTo>
                          <a:pt x="0" y="3734"/>
                        </a:lnTo>
                        <a:lnTo>
                          <a:pt x="1116" y="3879"/>
                        </a:lnTo>
                        <a:lnTo>
                          <a:pt x="1602" y="146"/>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6933857" y="1775574"/>
                    <a:ext cx="88189" cy="277953"/>
                  </a:xfrm>
                  <a:custGeom>
                    <a:avLst/>
                    <a:gdLst/>
                    <a:ahLst/>
                    <a:cxnLst/>
                    <a:rect l="l" t="t" r="r" b="b"/>
                    <a:pathLst>
                      <a:path w="1779" h="5607" extrusionOk="0">
                        <a:moveTo>
                          <a:pt x="661" y="0"/>
                        </a:moveTo>
                        <a:lnTo>
                          <a:pt x="1" y="5472"/>
                        </a:lnTo>
                        <a:lnTo>
                          <a:pt x="1118" y="5606"/>
                        </a:lnTo>
                        <a:lnTo>
                          <a:pt x="1778" y="135"/>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5"/>
                  <p:cNvSpPr/>
                  <p:nvPr/>
                </p:nvSpPr>
                <p:spPr>
                  <a:xfrm>
                    <a:off x="6998943" y="1815577"/>
                    <a:ext cx="69600" cy="237204"/>
                  </a:xfrm>
                  <a:custGeom>
                    <a:avLst/>
                    <a:gdLst/>
                    <a:ahLst/>
                    <a:cxnLst/>
                    <a:rect l="l" t="t" r="r" b="b"/>
                    <a:pathLst>
                      <a:path w="1404" h="4785" extrusionOk="0">
                        <a:moveTo>
                          <a:pt x="661" y="0"/>
                        </a:moveTo>
                        <a:lnTo>
                          <a:pt x="0" y="4679"/>
                        </a:lnTo>
                        <a:lnTo>
                          <a:pt x="743" y="4785"/>
                        </a:lnTo>
                        <a:lnTo>
                          <a:pt x="1404" y="106"/>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5"/>
                  <p:cNvSpPr/>
                  <p:nvPr/>
                </p:nvSpPr>
                <p:spPr>
                  <a:xfrm>
                    <a:off x="7045490" y="1796245"/>
                    <a:ext cx="88140" cy="257579"/>
                  </a:xfrm>
                  <a:custGeom>
                    <a:avLst/>
                    <a:gdLst/>
                    <a:ahLst/>
                    <a:cxnLst/>
                    <a:rect l="l" t="t" r="r" b="b"/>
                    <a:pathLst>
                      <a:path w="1778" h="5196" extrusionOk="0">
                        <a:moveTo>
                          <a:pt x="662" y="1"/>
                        </a:moveTo>
                        <a:lnTo>
                          <a:pt x="1" y="5049"/>
                        </a:lnTo>
                        <a:lnTo>
                          <a:pt x="1117" y="5195"/>
                        </a:lnTo>
                        <a:lnTo>
                          <a:pt x="1777" y="147"/>
                        </a:lnTo>
                        <a:lnTo>
                          <a:pt x="6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7066260" y="1982184"/>
                    <a:ext cx="237304" cy="57455"/>
                  </a:xfrm>
                  <a:custGeom>
                    <a:avLst/>
                    <a:gdLst/>
                    <a:ahLst/>
                    <a:cxnLst/>
                    <a:rect l="l" t="t" r="r" b="b"/>
                    <a:pathLst>
                      <a:path w="4787" h="1159" extrusionOk="0">
                        <a:moveTo>
                          <a:pt x="0" y="0"/>
                        </a:moveTo>
                        <a:lnTo>
                          <a:pt x="0" y="1158"/>
                        </a:lnTo>
                        <a:lnTo>
                          <a:pt x="4787" y="1158"/>
                        </a:lnTo>
                        <a:lnTo>
                          <a:pt x="4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5"/>
                  <p:cNvSpPr/>
                  <p:nvPr/>
                </p:nvSpPr>
                <p:spPr>
                  <a:xfrm>
                    <a:off x="7093623" y="1923195"/>
                    <a:ext cx="178213" cy="50167"/>
                  </a:xfrm>
                  <a:custGeom>
                    <a:avLst/>
                    <a:gdLst/>
                    <a:ahLst/>
                    <a:cxnLst/>
                    <a:rect l="l" t="t" r="r" b="b"/>
                    <a:pathLst>
                      <a:path w="3595" h="1012" extrusionOk="0">
                        <a:moveTo>
                          <a:pt x="0" y="0"/>
                        </a:moveTo>
                        <a:lnTo>
                          <a:pt x="0" y="1012"/>
                        </a:lnTo>
                        <a:lnTo>
                          <a:pt x="3594" y="1012"/>
                        </a:lnTo>
                        <a:lnTo>
                          <a:pt x="35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 name="Google Shape;80;p15"/>
                <p:cNvSpPr/>
                <p:nvPr/>
              </p:nvSpPr>
              <p:spPr>
                <a:xfrm>
                  <a:off x="6617547" y="203344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1" name="Google Shape;81;p15"/>
            <p:cNvGrpSpPr/>
            <p:nvPr/>
          </p:nvGrpSpPr>
          <p:grpSpPr>
            <a:xfrm>
              <a:off x="6295708" y="2449490"/>
              <a:ext cx="846285" cy="1408551"/>
              <a:chOff x="6784074" y="2206739"/>
              <a:chExt cx="693222" cy="1153793"/>
            </a:xfrm>
          </p:grpSpPr>
          <p:sp>
            <p:nvSpPr>
              <p:cNvPr id="82" name="Google Shape;82;p15"/>
              <p:cNvSpPr/>
              <p:nvPr/>
            </p:nvSpPr>
            <p:spPr>
              <a:xfrm rot="-900050">
                <a:off x="7040061" y="2822022"/>
                <a:ext cx="140524" cy="529344"/>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a:off x="68186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5"/>
              <p:cNvSpPr/>
              <p:nvPr/>
            </p:nvSpPr>
            <p:spPr>
              <a:xfrm flipH="1">
                <a:off x="73139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15"/>
              <p:cNvGrpSpPr/>
              <p:nvPr/>
            </p:nvGrpSpPr>
            <p:grpSpPr>
              <a:xfrm>
                <a:off x="6784074" y="2206739"/>
                <a:ext cx="693222" cy="636392"/>
                <a:chOff x="6784074" y="2206739"/>
                <a:chExt cx="693222" cy="636392"/>
              </a:xfrm>
            </p:grpSpPr>
            <p:sp>
              <p:nvSpPr>
                <p:cNvPr id="86" name="Google Shape;86;p15"/>
                <p:cNvSpPr/>
                <p:nvPr/>
              </p:nvSpPr>
              <p:spPr>
                <a:xfrm>
                  <a:off x="6784421" y="2206739"/>
                  <a:ext cx="406990" cy="599480"/>
                </a:xfrm>
                <a:custGeom>
                  <a:avLst/>
                  <a:gdLst/>
                  <a:ahLst/>
                  <a:cxnLst/>
                  <a:rect l="l" t="t" r="r" b="b"/>
                  <a:pathLst>
                    <a:path w="8210" h="12093" extrusionOk="0">
                      <a:moveTo>
                        <a:pt x="3828" y="1"/>
                      </a:moveTo>
                      <a:cubicBezTo>
                        <a:pt x="1850" y="1"/>
                        <a:pt x="222" y="1582"/>
                        <a:pt x="176" y="3571"/>
                      </a:cubicBezTo>
                      <a:lnTo>
                        <a:pt x="27" y="9905"/>
                      </a:lnTo>
                      <a:cubicBezTo>
                        <a:pt x="1" y="11010"/>
                        <a:pt x="875" y="11926"/>
                        <a:pt x="1980" y="11953"/>
                      </a:cubicBezTo>
                      <a:lnTo>
                        <a:pt x="7968" y="12092"/>
                      </a:lnTo>
                      <a:lnTo>
                        <a:pt x="8163" y="3758"/>
                      </a:lnTo>
                      <a:cubicBezTo>
                        <a:pt x="8210" y="1739"/>
                        <a:pt x="6613" y="66"/>
                        <a:pt x="4594" y="18"/>
                      </a:cubicBezTo>
                      <a:lnTo>
                        <a:pt x="3915" y="2"/>
                      </a:lnTo>
                      <a:cubicBezTo>
                        <a:pt x="3886" y="1"/>
                        <a:pt x="3857" y="1"/>
                        <a:pt x="3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5"/>
                <p:cNvSpPr/>
                <p:nvPr/>
              </p:nvSpPr>
              <p:spPr>
                <a:xfrm>
                  <a:off x="6786305" y="2531717"/>
                  <a:ext cx="690991" cy="311414"/>
                </a:xfrm>
                <a:custGeom>
                  <a:avLst/>
                  <a:gdLst/>
                  <a:ahLst/>
                  <a:cxnLst/>
                  <a:rect l="l" t="t" r="r" b="b"/>
                  <a:pathLst>
                    <a:path w="13939" h="6282" extrusionOk="0">
                      <a:moveTo>
                        <a:pt x="120" y="0"/>
                      </a:moveTo>
                      <a:lnTo>
                        <a:pt x="24" y="4077"/>
                      </a:lnTo>
                      <a:cubicBezTo>
                        <a:pt x="0" y="5140"/>
                        <a:pt x="842" y="6021"/>
                        <a:pt x="1905" y="6047"/>
                      </a:cubicBezTo>
                      <a:lnTo>
                        <a:pt x="11892" y="6281"/>
                      </a:lnTo>
                      <a:cubicBezTo>
                        <a:pt x="11907" y="6281"/>
                        <a:pt x="11923" y="6281"/>
                        <a:pt x="11938" y="6281"/>
                      </a:cubicBezTo>
                      <a:cubicBezTo>
                        <a:pt x="12980" y="6281"/>
                        <a:pt x="13838" y="5448"/>
                        <a:pt x="13863" y="4400"/>
                      </a:cubicBezTo>
                      <a:lnTo>
                        <a:pt x="13913" y="2250"/>
                      </a:lnTo>
                      <a:cubicBezTo>
                        <a:pt x="13938" y="1187"/>
                        <a:pt x="13096" y="304"/>
                        <a:pt x="12032" y="279"/>
                      </a:cubicBezTo>
                      <a:lnTo>
                        <a:pt x="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6844996" y="2208573"/>
                  <a:ext cx="352659" cy="598439"/>
                </a:xfrm>
                <a:custGeom>
                  <a:avLst/>
                  <a:gdLst/>
                  <a:ahLst/>
                  <a:cxnLst/>
                  <a:rect l="l" t="t" r="r" b="b"/>
                  <a:pathLst>
                    <a:path w="7114" h="12072" extrusionOk="0">
                      <a:moveTo>
                        <a:pt x="3624" y="0"/>
                      </a:moveTo>
                      <a:cubicBezTo>
                        <a:pt x="1758" y="0"/>
                        <a:pt x="225" y="1490"/>
                        <a:pt x="181" y="3365"/>
                      </a:cubicBezTo>
                      <a:lnTo>
                        <a:pt x="25" y="10025"/>
                      </a:lnTo>
                      <a:cubicBezTo>
                        <a:pt x="1" y="11065"/>
                        <a:pt x="825" y="11929"/>
                        <a:pt x="1865" y="11953"/>
                      </a:cubicBezTo>
                      <a:lnTo>
                        <a:pt x="6868" y="12071"/>
                      </a:lnTo>
                      <a:lnTo>
                        <a:pt x="7069" y="3526"/>
                      </a:lnTo>
                      <a:cubicBezTo>
                        <a:pt x="7114" y="1624"/>
                        <a:pt x="5608" y="46"/>
                        <a:pt x="3706" y="1"/>
                      </a:cubicBezTo>
                      <a:cubicBezTo>
                        <a:pt x="3678" y="1"/>
                        <a:pt x="3651" y="0"/>
                        <a:pt x="3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7083580" y="2378898"/>
                  <a:ext cx="40947" cy="41988"/>
                </a:xfrm>
                <a:custGeom>
                  <a:avLst/>
                  <a:gdLst/>
                  <a:ahLst/>
                  <a:cxnLst/>
                  <a:rect l="l" t="t" r="r" b="b"/>
                  <a:pathLst>
                    <a:path w="826" h="847" extrusionOk="0">
                      <a:moveTo>
                        <a:pt x="413" y="0"/>
                      </a:moveTo>
                      <a:cubicBezTo>
                        <a:pt x="197" y="0"/>
                        <a:pt x="19" y="180"/>
                        <a:pt x="10" y="408"/>
                      </a:cubicBezTo>
                      <a:cubicBezTo>
                        <a:pt x="1" y="642"/>
                        <a:pt x="173" y="839"/>
                        <a:pt x="396" y="847"/>
                      </a:cubicBezTo>
                      <a:cubicBezTo>
                        <a:pt x="401" y="847"/>
                        <a:pt x="407" y="847"/>
                        <a:pt x="412" y="847"/>
                      </a:cubicBezTo>
                      <a:cubicBezTo>
                        <a:pt x="628" y="847"/>
                        <a:pt x="808" y="668"/>
                        <a:pt x="817" y="440"/>
                      </a:cubicBezTo>
                      <a:cubicBezTo>
                        <a:pt x="826" y="206"/>
                        <a:pt x="653" y="10"/>
                        <a:pt x="429" y="1"/>
                      </a:cubicBezTo>
                      <a:cubicBezTo>
                        <a:pt x="424" y="0"/>
                        <a:pt x="419" y="0"/>
                        <a:pt x="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p:nvPr/>
              </p:nvSpPr>
              <p:spPr>
                <a:xfrm>
                  <a:off x="6957720" y="2373892"/>
                  <a:ext cx="41046" cy="42037"/>
                </a:xfrm>
                <a:custGeom>
                  <a:avLst/>
                  <a:gdLst/>
                  <a:ahLst/>
                  <a:cxnLst/>
                  <a:rect l="l" t="t" r="r" b="b"/>
                  <a:pathLst>
                    <a:path w="828" h="848" extrusionOk="0">
                      <a:moveTo>
                        <a:pt x="414" y="1"/>
                      </a:moveTo>
                      <a:cubicBezTo>
                        <a:pt x="199" y="1"/>
                        <a:pt x="19" y="180"/>
                        <a:pt x="10" y="408"/>
                      </a:cubicBezTo>
                      <a:cubicBezTo>
                        <a:pt x="1" y="642"/>
                        <a:pt x="174" y="839"/>
                        <a:pt x="397" y="847"/>
                      </a:cubicBezTo>
                      <a:cubicBezTo>
                        <a:pt x="403" y="847"/>
                        <a:pt x="408" y="847"/>
                        <a:pt x="413" y="847"/>
                      </a:cubicBezTo>
                      <a:cubicBezTo>
                        <a:pt x="629" y="847"/>
                        <a:pt x="808" y="669"/>
                        <a:pt x="818" y="440"/>
                      </a:cubicBezTo>
                      <a:cubicBezTo>
                        <a:pt x="827" y="207"/>
                        <a:pt x="653" y="10"/>
                        <a:pt x="430" y="1"/>
                      </a:cubicBezTo>
                      <a:cubicBezTo>
                        <a:pt x="425" y="1"/>
                        <a:pt x="420" y="1"/>
                        <a:pt x="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5"/>
                <p:cNvSpPr/>
                <p:nvPr/>
              </p:nvSpPr>
              <p:spPr>
                <a:xfrm>
                  <a:off x="6791163" y="2525925"/>
                  <a:ext cx="333970" cy="300459"/>
                </a:xfrm>
                <a:custGeom>
                  <a:avLst/>
                  <a:gdLst/>
                  <a:ahLst/>
                  <a:cxnLst/>
                  <a:rect l="l" t="t" r="r" b="b"/>
                  <a:pathLst>
                    <a:path w="6737" h="6061" extrusionOk="0">
                      <a:moveTo>
                        <a:pt x="113" y="0"/>
                      </a:moveTo>
                      <a:lnTo>
                        <a:pt x="59" y="2490"/>
                      </a:lnTo>
                      <a:lnTo>
                        <a:pt x="21" y="4214"/>
                      </a:lnTo>
                      <a:cubicBezTo>
                        <a:pt x="1" y="5157"/>
                        <a:pt x="688" y="5940"/>
                        <a:pt x="1553" y="5962"/>
                      </a:cubicBezTo>
                      <a:lnTo>
                        <a:pt x="2112" y="5977"/>
                      </a:lnTo>
                      <a:lnTo>
                        <a:pt x="5397" y="6060"/>
                      </a:lnTo>
                      <a:lnTo>
                        <a:pt x="6636" y="5531"/>
                      </a:lnTo>
                      <a:lnTo>
                        <a:pt x="6718" y="1718"/>
                      </a:lnTo>
                      <a:cubicBezTo>
                        <a:pt x="6736" y="863"/>
                        <a:pt x="6114" y="153"/>
                        <a:pt x="5328" y="133"/>
                      </a:cubicBezTo>
                      <a:lnTo>
                        <a:pt x="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15"/>
                <p:cNvSpPr/>
                <p:nvPr/>
              </p:nvSpPr>
              <p:spPr>
                <a:xfrm>
                  <a:off x="7114313" y="2796481"/>
                  <a:ext cx="299814" cy="13038"/>
                </a:xfrm>
                <a:custGeom>
                  <a:avLst/>
                  <a:gdLst/>
                  <a:ahLst/>
                  <a:cxnLst/>
                  <a:rect l="l" t="t" r="r" b="b"/>
                  <a:pathLst>
                    <a:path w="6048" h="263" extrusionOk="0">
                      <a:moveTo>
                        <a:pt x="2" y="1"/>
                      </a:moveTo>
                      <a:lnTo>
                        <a:pt x="0" y="122"/>
                      </a:lnTo>
                      <a:lnTo>
                        <a:pt x="6044" y="263"/>
                      </a:lnTo>
                      <a:lnTo>
                        <a:pt x="6048" y="141"/>
                      </a:lnTo>
                      <a:lnTo>
                        <a:pt x="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5"/>
                <p:cNvSpPr/>
                <p:nvPr/>
              </p:nvSpPr>
              <p:spPr>
                <a:xfrm>
                  <a:off x="6785363" y="2530584"/>
                  <a:ext cx="333920" cy="300459"/>
                </a:xfrm>
                <a:custGeom>
                  <a:avLst/>
                  <a:gdLst/>
                  <a:ahLst/>
                  <a:cxnLst/>
                  <a:rect l="l" t="t" r="r" b="b"/>
                  <a:pathLst>
                    <a:path w="6736" h="6061" extrusionOk="0">
                      <a:moveTo>
                        <a:pt x="112" y="1"/>
                      </a:moveTo>
                      <a:lnTo>
                        <a:pt x="58" y="2490"/>
                      </a:lnTo>
                      <a:lnTo>
                        <a:pt x="21" y="4215"/>
                      </a:lnTo>
                      <a:cubicBezTo>
                        <a:pt x="0" y="5158"/>
                        <a:pt x="686" y="5941"/>
                        <a:pt x="1552" y="5963"/>
                      </a:cubicBezTo>
                      <a:lnTo>
                        <a:pt x="2111" y="5976"/>
                      </a:lnTo>
                      <a:lnTo>
                        <a:pt x="5396" y="6061"/>
                      </a:lnTo>
                      <a:lnTo>
                        <a:pt x="6635" y="5531"/>
                      </a:lnTo>
                      <a:lnTo>
                        <a:pt x="6716" y="1719"/>
                      </a:lnTo>
                      <a:cubicBezTo>
                        <a:pt x="6736" y="864"/>
                        <a:pt x="6113" y="154"/>
                        <a:pt x="5326" y="134"/>
                      </a:cubicBez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5"/>
                <p:cNvSpPr/>
                <p:nvPr/>
              </p:nvSpPr>
              <p:spPr>
                <a:xfrm>
                  <a:off x="6784074" y="2530584"/>
                  <a:ext cx="281076" cy="300459"/>
                </a:xfrm>
                <a:custGeom>
                  <a:avLst/>
                  <a:gdLst/>
                  <a:ahLst/>
                  <a:cxnLst/>
                  <a:rect l="l" t="t" r="r" b="b"/>
                  <a:pathLst>
                    <a:path w="5670" h="6061" extrusionOk="0">
                      <a:moveTo>
                        <a:pt x="111" y="1"/>
                      </a:moveTo>
                      <a:lnTo>
                        <a:pt x="58" y="2490"/>
                      </a:lnTo>
                      <a:lnTo>
                        <a:pt x="21" y="4215"/>
                      </a:lnTo>
                      <a:cubicBezTo>
                        <a:pt x="1" y="5158"/>
                        <a:pt x="676" y="5941"/>
                        <a:pt x="1529" y="5963"/>
                      </a:cubicBezTo>
                      <a:lnTo>
                        <a:pt x="2080" y="5976"/>
                      </a:lnTo>
                      <a:lnTo>
                        <a:pt x="5313" y="6061"/>
                      </a:lnTo>
                      <a:lnTo>
                        <a:pt x="5382" y="3299"/>
                      </a:lnTo>
                      <a:cubicBezTo>
                        <a:pt x="5382" y="1093"/>
                        <a:pt x="5670" y="90"/>
                        <a:pt x="3548" y="90"/>
                      </a:cubicBezTo>
                      <a:lnTo>
                        <a:pt x="11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5" name="Google Shape;95;p15"/>
            <p:cNvSpPr/>
            <p:nvPr/>
          </p:nvSpPr>
          <p:spPr>
            <a:xfrm>
              <a:off x="7382908" y="2457626"/>
              <a:ext cx="113773" cy="46659"/>
            </a:xfrm>
            <a:custGeom>
              <a:avLst/>
              <a:gdLst/>
              <a:ahLst/>
              <a:cxnLst/>
              <a:rect l="l" t="t" r="r" b="b"/>
              <a:pathLst>
                <a:path w="1880" h="771" extrusionOk="0">
                  <a:moveTo>
                    <a:pt x="1011" y="0"/>
                  </a:moveTo>
                  <a:cubicBezTo>
                    <a:pt x="616" y="0"/>
                    <a:pt x="237" y="195"/>
                    <a:pt x="0" y="525"/>
                  </a:cubicBezTo>
                  <a:lnTo>
                    <a:pt x="1157" y="770"/>
                  </a:lnTo>
                  <a:lnTo>
                    <a:pt x="1451" y="405"/>
                  </a:lnTo>
                  <a:lnTo>
                    <a:pt x="1880" y="130"/>
                  </a:lnTo>
                  <a:lnTo>
                    <a:pt x="1136" y="7"/>
                  </a:lnTo>
                  <a:cubicBezTo>
                    <a:pt x="1094" y="2"/>
                    <a:pt x="1052" y="0"/>
                    <a:pt x="1011"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5"/>
            <p:cNvSpPr/>
            <p:nvPr/>
          </p:nvSpPr>
          <p:spPr>
            <a:xfrm>
              <a:off x="7479613" y="2416778"/>
              <a:ext cx="361047" cy="136709"/>
            </a:xfrm>
            <a:custGeom>
              <a:avLst/>
              <a:gdLst/>
              <a:ahLst/>
              <a:cxnLst/>
              <a:rect l="l" t="t" r="r" b="b"/>
              <a:pathLst>
                <a:path w="5966" h="2259" extrusionOk="0">
                  <a:moveTo>
                    <a:pt x="4851" y="0"/>
                  </a:moveTo>
                  <a:cubicBezTo>
                    <a:pt x="4763" y="0"/>
                    <a:pt x="4675" y="11"/>
                    <a:pt x="4586" y="34"/>
                  </a:cubicBezTo>
                  <a:lnTo>
                    <a:pt x="7" y="1173"/>
                  </a:lnTo>
                  <a:lnTo>
                    <a:pt x="1" y="1174"/>
                  </a:lnTo>
                  <a:lnTo>
                    <a:pt x="89" y="1914"/>
                  </a:lnTo>
                  <a:cubicBezTo>
                    <a:pt x="89" y="1914"/>
                    <a:pt x="1452" y="2259"/>
                    <a:pt x="3406" y="2259"/>
                  </a:cubicBezTo>
                  <a:cubicBezTo>
                    <a:pt x="3893" y="2259"/>
                    <a:pt x="4418" y="2238"/>
                    <a:pt x="4966" y="2184"/>
                  </a:cubicBezTo>
                  <a:cubicBezTo>
                    <a:pt x="5383" y="2143"/>
                    <a:pt x="5715" y="1871"/>
                    <a:pt x="5863" y="1512"/>
                  </a:cubicBezTo>
                  <a:cubicBezTo>
                    <a:pt x="5940" y="1322"/>
                    <a:pt x="5966" y="1108"/>
                    <a:pt x="5924" y="891"/>
                  </a:cubicBezTo>
                  <a:cubicBezTo>
                    <a:pt x="5832" y="402"/>
                    <a:pt x="5428" y="54"/>
                    <a:pt x="4961" y="6"/>
                  </a:cubicBezTo>
                  <a:cubicBezTo>
                    <a:pt x="4924" y="2"/>
                    <a:pt x="4888" y="0"/>
                    <a:pt x="4851"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5"/>
            <p:cNvSpPr/>
            <p:nvPr/>
          </p:nvSpPr>
          <p:spPr>
            <a:xfrm>
              <a:off x="7434165" y="2454903"/>
              <a:ext cx="125090" cy="61788"/>
            </a:xfrm>
            <a:custGeom>
              <a:avLst/>
              <a:gdLst/>
              <a:ahLst/>
              <a:cxnLst/>
              <a:rect l="l" t="t" r="r" b="b"/>
              <a:pathLst>
                <a:path w="2067" h="1021" extrusionOk="0">
                  <a:moveTo>
                    <a:pt x="925" y="0"/>
                  </a:moveTo>
                  <a:cubicBezTo>
                    <a:pt x="799" y="0"/>
                    <a:pt x="671" y="16"/>
                    <a:pt x="546" y="47"/>
                  </a:cubicBezTo>
                  <a:lnTo>
                    <a:pt x="381" y="101"/>
                  </a:lnTo>
                  <a:cubicBezTo>
                    <a:pt x="243" y="145"/>
                    <a:pt x="135" y="255"/>
                    <a:pt x="93" y="394"/>
                  </a:cubicBezTo>
                  <a:lnTo>
                    <a:pt x="0" y="698"/>
                  </a:lnTo>
                  <a:lnTo>
                    <a:pt x="0" y="698"/>
                  </a:lnTo>
                  <a:lnTo>
                    <a:pt x="204" y="610"/>
                  </a:lnTo>
                  <a:lnTo>
                    <a:pt x="630" y="1020"/>
                  </a:lnTo>
                  <a:lnTo>
                    <a:pt x="2066" y="498"/>
                  </a:lnTo>
                  <a:cubicBezTo>
                    <a:pt x="1767" y="176"/>
                    <a:pt x="1352" y="0"/>
                    <a:pt x="925"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8" name="Google Shape;98;p15"/>
            <p:cNvGrpSpPr/>
            <p:nvPr/>
          </p:nvGrpSpPr>
          <p:grpSpPr>
            <a:xfrm>
              <a:off x="6727087" y="1670074"/>
              <a:ext cx="765062" cy="2187889"/>
              <a:chOff x="6885325" y="1449825"/>
              <a:chExt cx="316050" cy="903825"/>
            </a:xfrm>
          </p:grpSpPr>
          <p:sp>
            <p:nvSpPr>
              <p:cNvPr id="99" name="Google Shape;99;p15"/>
              <p:cNvSpPr/>
              <p:nvPr/>
            </p:nvSpPr>
            <p:spPr>
              <a:xfrm>
                <a:off x="6910600" y="2085150"/>
                <a:ext cx="70450" cy="265475"/>
              </a:xfrm>
              <a:custGeom>
                <a:avLst/>
                <a:gdLst/>
                <a:ahLst/>
                <a:cxnLst/>
                <a:rect l="l" t="t" r="r" b="b"/>
                <a:pathLst>
                  <a:path w="2818" h="10619" extrusionOk="0">
                    <a:moveTo>
                      <a:pt x="1633" y="0"/>
                    </a:moveTo>
                    <a:lnTo>
                      <a:pt x="1" y="10618"/>
                    </a:lnTo>
                    <a:lnTo>
                      <a:pt x="593" y="10618"/>
                    </a:lnTo>
                    <a:lnTo>
                      <a:pt x="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5"/>
              <p:cNvSpPr/>
              <p:nvPr/>
            </p:nvSpPr>
            <p:spPr>
              <a:xfrm>
                <a:off x="6982700" y="1624575"/>
                <a:ext cx="93125" cy="188725"/>
              </a:xfrm>
              <a:custGeom>
                <a:avLst/>
                <a:gdLst/>
                <a:ahLst/>
                <a:cxnLst/>
                <a:rect l="l" t="t" r="r" b="b"/>
                <a:pathLst>
                  <a:path w="3725" h="7549" extrusionOk="0">
                    <a:moveTo>
                      <a:pt x="2170" y="0"/>
                    </a:moveTo>
                    <a:cubicBezTo>
                      <a:pt x="1532" y="0"/>
                      <a:pt x="958" y="392"/>
                      <a:pt x="768" y="1000"/>
                    </a:cubicBezTo>
                    <a:cubicBezTo>
                      <a:pt x="0" y="3466"/>
                      <a:pt x="388" y="4136"/>
                      <a:pt x="972" y="6500"/>
                    </a:cubicBezTo>
                    <a:cubicBezTo>
                      <a:pt x="1092" y="6985"/>
                      <a:pt x="1479" y="7371"/>
                      <a:pt x="1978" y="7501"/>
                    </a:cubicBezTo>
                    <a:cubicBezTo>
                      <a:pt x="2100" y="7533"/>
                      <a:pt x="2221" y="7548"/>
                      <a:pt x="2339" y="7548"/>
                    </a:cubicBezTo>
                    <a:cubicBezTo>
                      <a:pt x="3078" y="7548"/>
                      <a:pt x="3697" y="6960"/>
                      <a:pt x="3652" y="6203"/>
                    </a:cubicBezTo>
                    <a:lnTo>
                      <a:pt x="3724" y="1422"/>
                    </a:lnTo>
                    <a:cubicBezTo>
                      <a:pt x="3704" y="1081"/>
                      <a:pt x="3563" y="767"/>
                      <a:pt x="3338" y="519"/>
                    </a:cubicBezTo>
                    <a:cubicBezTo>
                      <a:pt x="3131" y="290"/>
                      <a:pt x="2855" y="120"/>
                      <a:pt x="2534" y="43"/>
                    </a:cubicBezTo>
                    <a:cubicBezTo>
                      <a:pt x="2412" y="14"/>
                      <a:pt x="2290" y="0"/>
                      <a:pt x="217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5"/>
              <p:cNvSpPr/>
              <p:nvPr/>
            </p:nvSpPr>
            <p:spPr>
              <a:xfrm>
                <a:off x="7001200" y="1786050"/>
                <a:ext cx="140650" cy="122800"/>
              </a:xfrm>
              <a:custGeom>
                <a:avLst/>
                <a:gdLst/>
                <a:ahLst/>
                <a:cxnLst/>
                <a:rect l="l" t="t" r="r" b="b"/>
                <a:pathLst>
                  <a:path w="5626" h="4912" extrusionOk="0">
                    <a:moveTo>
                      <a:pt x="2157" y="1"/>
                    </a:moveTo>
                    <a:lnTo>
                      <a:pt x="1" y="1800"/>
                    </a:lnTo>
                    <a:cubicBezTo>
                      <a:pt x="1871" y="3493"/>
                      <a:pt x="4863" y="4912"/>
                      <a:pt x="4863" y="4912"/>
                    </a:cubicBezTo>
                    <a:lnTo>
                      <a:pt x="5625" y="4133"/>
                    </a:lnTo>
                    <a:lnTo>
                      <a:pt x="2157"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5"/>
              <p:cNvSpPr/>
              <p:nvPr/>
            </p:nvSpPr>
            <p:spPr>
              <a:xfrm>
                <a:off x="7143100" y="1882775"/>
                <a:ext cx="54275" cy="29525"/>
              </a:xfrm>
              <a:custGeom>
                <a:avLst/>
                <a:gdLst/>
                <a:ahLst/>
                <a:cxnLst/>
                <a:rect l="l" t="t" r="r" b="b"/>
                <a:pathLst>
                  <a:path w="2171" h="1181" extrusionOk="0">
                    <a:moveTo>
                      <a:pt x="1" y="0"/>
                    </a:moveTo>
                    <a:lnTo>
                      <a:pt x="1853" y="1165"/>
                    </a:lnTo>
                    <a:cubicBezTo>
                      <a:pt x="1877" y="1175"/>
                      <a:pt x="1903" y="1181"/>
                      <a:pt x="1930" y="1181"/>
                    </a:cubicBezTo>
                    <a:cubicBezTo>
                      <a:pt x="1947" y="1181"/>
                      <a:pt x="1965" y="1178"/>
                      <a:pt x="1983" y="1173"/>
                    </a:cubicBezTo>
                    <a:cubicBezTo>
                      <a:pt x="2124" y="1132"/>
                      <a:pt x="2170" y="957"/>
                      <a:pt x="2070" y="852"/>
                    </a:cubicBezTo>
                    <a:lnTo>
                      <a:pt x="1488" y="243"/>
                    </a:lnTo>
                    <a:cubicBezTo>
                      <a:pt x="1377" y="126"/>
                      <a:pt x="1225" y="58"/>
                      <a:pt x="1064" y="50"/>
                    </a:cubicBezTo>
                    <a:lnTo>
                      <a:pt x="1"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5"/>
              <p:cNvSpPr/>
              <p:nvPr/>
            </p:nvSpPr>
            <p:spPr>
              <a:xfrm>
                <a:off x="7104300" y="1878175"/>
                <a:ext cx="73575" cy="51375"/>
              </a:xfrm>
              <a:custGeom>
                <a:avLst/>
                <a:gdLst/>
                <a:ahLst/>
                <a:cxnLst/>
                <a:rect l="l" t="t" r="r" b="b"/>
                <a:pathLst>
                  <a:path w="2943" h="2055" extrusionOk="0">
                    <a:moveTo>
                      <a:pt x="1108" y="0"/>
                    </a:moveTo>
                    <a:lnTo>
                      <a:pt x="0" y="839"/>
                    </a:lnTo>
                    <a:lnTo>
                      <a:pt x="1009" y="2055"/>
                    </a:lnTo>
                    <a:lnTo>
                      <a:pt x="2943" y="759"/>
                    </a:lnTo>
                    <a:lnTo>
                      <a:pt x="1108"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5"/>
              <p:cNvSpPr/>
              <p:nvPr/>
            </p:nvSpPr>
            <p:spPr>
              <a:xfrm>
                <a:off x="7153575" y="1897150"/>
                <a:ext cx="43200" cy="32300"/>
              </a:xfrm>
              <a:custGeom>
                <a:avLst/>
                <a:gdLst/>
                <a:ahLst/>
                <a:cxnLst/>
                <a:rect l="l" t="t" r="r" b="b"/>
                <a:pathLst>
                  <a:path w="1728" h="1292" extrusionOk="0">
                    <a:moveTo>
                      <a:pt x="972" y="0"/>
                    </a:moveTo>
                    <a:lnTo>
                      <a:pt x="0" y="509"/>
                    </a:lnTo>
                    <a:lnTo>
                      <a:pt x="862" y="715"/>
                    </a:lnTo>
                    <a:lnTo>
                      <a:pt x="1348" y="1236"/>
                    </a:lnTo>
                    <a:cubicBezTo>
                      <a:pt x="1382" y="1270"/>
                      <a:pt x="1429" y="1290"/>
                      <a:pt x="1478" y="1291"/>
                    </a:cubicBezTo>
                    <a:cubicBezTo>
                      <a:pt x="1480" y="1291"/>
                      <a:pt x="1482" y="1291"/>
                      <a:pt x="1484" y="1291"/>
                    </a:cubicBezTo>
                    <a:cubicBezTo>
                      <a:pt x="1637" y="1291"/>
                      <a:pt x="1727" y="1118"/>
                      <a:pt x="1641" y="992"/>
                    </a:cubicBezTo>
                    <a:lnTo>
                      <a:pt x="972"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5"/>
              <p:cNvSpPr/>
              <p:nvPr/>
            </p:nvSpPr>
            <p:spPr>
              <a:xfrm>
                <a:off x="7151650" y="1904575"/>
                <a:ext cx="32050" cy="24575"/>
              </a:xfrm>
              <a:custGeom>
                <a:avLst/>
                <a:gdLst/>
                <a:ahLst/>
                <a:cxnLst/>
                <a:rect l="l" t="t" r="r" b="b"/>
                <a:pathLst>
                  <a:path w="1282" h="983" extrusionOk="0">
                    <a:moveTo>
                      <a:pt x="519" y="1"/>
                    </a:moveTo>
                    <a:lnTo>
                      <a:pt x="0" y="410"/>
                    </a:lnTo>
                    <a:lnTo>
                      <a:pt x="820" y="939"/>
                    </a:lnTo>
                    <a:cubicBezTo>
                      <a:pt x="866" y="969"/>
                      <a:pt x="918" y="983"/>
                      <a:pt x="970" y="983"/>
                    </a:cubicBezTo>
                    <a:cubicBezTo>
                      <a:pt x="1045" y="983"/>
                      <a:pt x="1119" y="953"/>
                      <a:pt x="1173" y="895"/>
                    </a:cubicBezTo>
                    <a:cubicBezTo>
                      <a:pt x="1282" y="776"/>
                      <a:pt x="1267" y="589"/>
                      <a:pt x="1141" y="490"/>
                    </a:cubicBezTo>
                    <a:lnTo>
                      <a:pt x="519"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5"/>
              <p:cNvSpPr/>
              <p:nvPr/>
            </p:nvSpPr>
            <p:spPr>
              <a:xfrm>
                <a:off x="7140350" y="1912250"/>
                <a:ext cx="32075" cy="24575"/>
              </a:xfrm>
              <a:custGeom>
                <a:avLst/>
                <a:gdLst/>
                <a:ahLst/>
                <a:cxnLst/>
                <a:rect l="l" t="t" r="r" b="b"/>
                <a:pathLst>
                  <a:path w="1283" h="983" extrusionOk="0">
                    <a:moveTo>
                      <a:pt x="520" y="0"/>
                    </a:moveTo>
                    <a:lnTo>
                      <a:pt x="1" y="410"/>
                    </a:lnTo>
                    <a:lnTo>
                      <a:pt x="821" y="939"/>
                    </a:lnTo>
                    <a:cubicBezTo>
                      <a:pt x="867" y="968"/>
                      <a:pt x="919" y="983"/>
                      <a:pt x="970" y="983"/>
                    </a:cubicBezTo>
                    <a:cubicBezTo>
                      <a:pt x="1045" y="983"/>
                      <a:pt x="1120" y="952"/>
                      <a:pt x="1174" y="894"/>
                    </a:cubicBezTo>
                    <a:cubicBezTo>
                      <a:pt x="1282" y="776"/>
                      <a:pt x="1269" y="590"/>
                      <a:pt x="1142"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5"/>
              <p:cNvSpPr/>
              <p:nvPr/>
            </p:nvSpPr>
            <p:spPr>
              <a:xfrm>
                <a:off x="7129500" y="1919300"/>
                <a:ext cx="32050" cy="24600"/>
              </a:xfrm>
              <a:custGeom>
                <a:avLst/>
                <a:gdLst/>
                <a:ahLst/>
                <a:cxnLst/>
                <a:rect l="l" t="t" r="r" b="b"/>
                <a:pathLst>
                  <a:path w="1282" h="984" extrusionOk="0">
                    <a:moveTo>
                      <a:pt x="520" y="0"/>
                    </a:moveTo>
                    <a:lnTo>
                      <a:pt x="1" y="410"/>
                    </a:lnTo>
                    <a:lnTo>
                      <a:pt x="820" y="939"/>
                    </a:lnTo>
                    <a:cubicBezTo>
                      <a:pt x="866" y="969"/>
                      <a:pt x="918" y="983"/>
                      <a:pt x="969" y="983"/>
                    </a:cubicBezTo>
                    <a:cubicBezTo>
                      <a:pt x="1044" y="983"/>
                      <a:pt x="1118" y="953"/>
                      <a:pt x="1172" y="894"/>
                    </a:cubicBezTo>
                    <a:cubicBezTo>
                      <a:pt x="1282" y="777"/>
                      <a:pt x="1267" y="590"/>
                      <a:pt x="1140"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5"/>
              <p:cNvSpPr/>
              <p:nvPr/>
            </p:nvSpPr>
            <p:spPr>
              <a:xfrm>
                <a:off x="7042625" y="2216550"/>
                <a:ext cx="63125" cy="88725"/>
              </a:xfrm>
              <a:custGeom>
                <a:avLst/>
                <a:gdLst/>
                <a:ahLst/>
                <a:cxnLst/>
                <a:rect l="l" t="t" r="r" b="b"/>
                <a:pathLst>
                  <a:path w="2525" h="3549" extrusionOk="0">
                    <a:moveTo>
                      <a:pt x="2298" y="1"/>
                    </a:moveTo>
                    <a:lnTo>
                      <a:pt x="0" y="51"/>
                    </a:lnTo>
                    <a:lnTo>
                      <a:pt x="241" y="3549"/>
                    </a:lnTo>
                    <a:lnTo>
                      <a:pt x="2524" y="3292"/>
                    </a:lnTo>
                    <a:lnTo>
                      <a:pt x="22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5"/>
              <p:cNvSpPr/>
              <p:nvPr/>
            </p:nvSpPr>
            <p:spPr>
              <a:xfrm>
                <a:off x="7040900" y="2277775"/>
                <a:ext cx="160475" cy="75850"/>
              </a:xfrm>
              <a:custGeom>
                <a:avLst/>
                <a:gdLst/>
                <a:ahLst/>
                <a:cxnLst/>
                <a:rect l="l" t="t" r="r" b="b"/>
                <a:pathLst>
                  <a:path w="6419" h="3034" extrusionOk="0">
                    <a:moveTo>
                      <a:pt x="2013" y="0"/>
                    </a:moveTo>
                    <a:cubicBezTo>
                      <a:pt x="1802" y="0"/>
                      <a:pt x="1597" y="63"/>
                      <a:pt x="1427" y="182"/>
                    </a:cubicBezTo>
                    <a:cubicBezTo>
                      <a:pt x="1254" y="302"/>
                      <a:pt x="1049" y="365"/>
                      <a:pt x="841" y="365"/>
                    </a:cubicBezTo>
                    <a:cubicBezTo>
                      <a:pt x="723" y="365"/>
                      <a:pt x="604" y="345"/>
                      <a:pt x="490" y="303"/>
                    </a:cubicBezTo>
                    <a:lnTo>
                      <a:pt x="374" y="261"/>
                    </a:lnTo>
                    <a:cubicBezTo>
                      <a:pt x="343" y="249"/>
                      <a:pt x="310" y="244"/>
                      <a:pt x="277" y="244"/>
                    </a:cubicBezTo>
                    <a:cubicBezTo>
                      <a:pt x="222" y="244"/>
                      <a:pt x="167" y="260"/>
                      <a:pt x="120" y="292"/>
                    </a:cubicBezTo>
                    <a:cubicBezTo>
                      <a:pt x="44" y="340"/>
                      <a:pt x="1" y="422"/>
                      <a:pt x="1" y="507"/>
                    </a:cubicBezTo>
                    <a:cubicBezTo>
                      <a:pt x="1" y="530"/>
                      <a:pt x="4" y="554"/>
                      <a:pt x="11" y="576"/>
                    </a:cubicBezTo>
                    <a:cubicBezTo>
                      <a:pt x="322" y="1656"/>
                      <a:pt x="13" y="1875"/>
                      <a:pt x="68" y="2610"/>
                    </a:cubicBezTo>
                    <a:cubicBezTo>
                      <a:pt x="77" y="2734"/>
                      <a:pt x="98" y="2873"/>
                      <a:pt x="132" y="3033"/>
                    </a:cubicBezTo>
                    <a:lnTo>
                      <a:pt x="6418" y="3033"/>
                    </a:lnTo>
                    <a:cubicBezTo>
                      <a:pt x="6418" y="2878"/>
                      <a:pt x="6402" y="2737"/>
                      <a:pt x="6372" y="2610"/>
                    </a:cubicBezTo>
                    <a:cubicBezTo>
                      <a:pt x="6056" y="1287"/>
                      <a:pt x="4211" y="1385"/>
                      <a:pt x="3132" y="300"/>
                    </a:cubicBezTo>
                    <a:cubicBezTo>
                      <a:pt x="2944" y="109"/>
                      <a:pt x="2684" y="0"/>
                      <a:pt x="2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5"/>
              <p:cNvSpPr/>
              <p:nvPr/>
            </p:nvSpPr>
            <p:spPr>
              <a:xfrm>
                <a:off x="7044600" y="2310600"/>
                <a:ext cx="42975" cy="37725"/>
              </a:xfrm>
              <a:custGeom>
                <a:avLst/>
                <a:gdLst/>
                <a:ahLst/>
                <a:cxnLst/>
                <a:rect l="l" t="t" r="r" b="b"/>
                <a:pathLst>
                  <a:path w="1719" h="1509" fill="none" extrusionOk="0">
                    <a:moveTo>
                      <a:pt x="0" y="1"/>
                    </a:moveTo>
                    <a:cubicBezTo>
                      <a:pt x="1214" y="1"/>
                      <a:pt x="1718" y="1509"/>
                      <a:pt x="1718" y="1509"/>
                    </a:cubicBezTo>
                  </a:path>
                </a:pathLst>
              </a:custGeom>
              <a:noFill/>
              <a:ln w="475" cap="flat" cmpd="sng">
                <a:solidFill>
                  <a:srgbClr val="4C4C4B"/>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5"/>
              <p:cNvSpPr/>
              <p:nvPr/>
            </p:nvSpPr>
            <p:spPr>
              <a:xfrm>
                <a:off x="7042600" y="2343025"/>
                <a:ext cx="158775" cy="10600"/>
              </a:xfrm>
              <a:custGeom>
                <a:avLst/>
                <a:gdLst/>
                <a:ahLst/>
                <a:cxnLst/>
                <a:rect l="l" t="t" r="r" b="b"/>
                <a:pathLst>
                  <a:path w="6351" h="424" extrusionOk="0">
                    <a:moveTo>
                      <a:pt x="0" y="0"/>
                    </a:moveTo>
                    <a:cubicBezTo>
                      <a:pt x="9" y="124"/>
                      <a:pt x="30" y="263"/>
                      <a:pt x="64" y="423"/>
                    </a:cubicBezTo>
                    <a:lnTo>
                      <a:pt x="6350" y="423"/>
                    </a:lnTo>
                    <a:cubicBezTo>
                      <a:pt x="6350" y="268"/>
                      <a:pt x="6334" y="127"/>
                      <a:pt x="6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5"/>
              <p:cNvSpPr/>
              <p:nvPr/>
            </p:nvSpPr>
            <p:spPr>
              <a:xfrm>
                <a:off x="6892725" y="2223400"/>
                <a:ext cx="72100" cy="93350"/>
              </a:xfrm>
              <a:custGeom>
                <a:avLst/>
                <a:gdLst/>
                <a:ahLst/>
                <a:cxnLst/>
                <a:rect l="l" t="t" r="r" b="b"/>
                <a:pathLst>
                  <a:path w="2884" h="3734" extrusionOk="0">
                    <a:moveTo>
                      <a:pt x="586" y="1"/>
                    </a:moveTo>
                    <a:lnTo>
                      <a:pt x="0" y="3733"/>
                    </a:lnTo>
                    <a:lnTo>
                      <a:pt x="2250" y="3095"/>
                    </a:lnTo>
                    <a:lnTo>
                      <a:pt x="2883" y="120"/>
                    </a:lnTo>
                    <a:lnTo>
                      <a:pt x="5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5"/>
              <p:cNvSpPr/>
              <p:nvPr/>
            </p:nvSpPr>
            <p:spPr>
              <a:xfrm>
                <a:off x="6885325" y="2284925"/>
                <a:ext cx="119825" cy="68725"/>
              </a:xfrm>
              <a:custGeom>
                <a:avLst/>
                <a:gdLst/>
                <a:ahLst/>
                <a:cxnLst/>
                <a:rect l="l" t="t" r="r" b="b"/>
                <a:pathLst>
                  <a:path w="4793" h="2749" extrusionOk="0">
                    <a:moveTo>
                      <a:pt x="899" y="0"/>
                    </a:moveTo>
                    <a:cubicBezTo>
                      <a:pt x="45" y="1199"/>
                      <a:pt x="0" y="2748"/>
                      <a:pt x="457" y="2748"/>
                    </a:cubicBezTo>
                    <a:lnTo>
                      <a:pt x="4213" y="2748"/>
                    </a:lnTo>
                    <a:cubicBezTo>
                      <a:pt x="4793" y="2748"/>
                      <a:pt x="4663" y="2127"/>
                      <a:pt x="4119" y="2127"/>
                    </a:cubicBezTo>
                    <a:cubicBezTo>
                      <a:pt x="4020" y="2127"/>
                      <a:pt x="3908" y="2147"/>
                      <a:pt x="3784" y="2195"/>
                    </a:cubicBezTo>
                    <a:cubicBezTo>
                      <a:pt x="2871" y="1062"/>
                      <a:pt x="2775" y="0"/>
                      <a:pt x="2775" y="0"/>
                    </a:cubicBezTo>
                    <a:close/>
                  </a:path>
                </a:pathLst>
              </a:custGeom>
              <a:solidFill>
                <a:srgbClr val="C06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5"/>
              <p:cNvSpPr/>
              <p:nvPr/>
            </p:nvSpPr>
            <p:spPr>
              <a:xfrm>
                <a:off x="6885350" y="2275700"/>
                <a:ext cx="118300" cy="77925"/>
              </a:xfrm>
              <a:custGeom>
                <a:avLst/>
                <a:gdLst/>
                <a:ahLst/>
                <a:cxnLst/>
                <a:rect l="l" t="t" r="r" b="b"/>
                <a:pathLst>
                  <a:path w="4732" h="3117" extrusionOk="0">
                    <a:moveTo>
                      <a:pt x="1771" y="1"/>
                    </a:moveTo>
                    <a:cubicBezTo>
                      <a:pt x="1493" y="1"/>
                      <a:pt x="1229" y="80"/>
                      <a:pt x="1009" y="219"/>
                    </a:cubicBezTo>
                    <a:cubicBezTo>
                      <a:pt x="786" y="358"/>
                      <a:pt x="604" y="558"/>
                      <a:pt x="493" y="799"/>
                    </a:cubicBezTo>
                    <a:cubicBezTo>
                      <a:pt x="275" y="1276"/>
                      <a:pt x="51" y="1941"/>
                      <a:pt x="9" y="2733"/>
                    </a:cubicBezTo>
                    <a:cubicBezTo>
                      <a:pt x="1" y="2858"/>
                      <a:pt x="0" y="2985"/>
                      <a:pt x="3" y="3116"/>
                    </a:cubicBezTo>
                    <a:lnTo>
                      <a:pt x="4732" y="3116"/>
                    </a:lnTo>
                    <a:cubicBezTo>
                      <a:pt x="4732" y="2969"/>
                      <a:pt x="4711" y="2843"/>
                      <a:pt x="4670" y="2733"/>
                    </a:cubicBezTo>
                    <a:cubicBezTo>
                      <a:pt x="4426" y="2022"/>
                      <a:pt x="3485" y="1944"/>
                      <a:pt x="3080" y="878"/>
                    </a:cubicBezTo>
                    <a:cubicBezTo>
                      <a:pt x="2882" y="352"/>
                      <a:pt x="2359" y="1"/>
                      <a:pt x="17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5"/>
              <p:cNvSpPr/>
              <p:nvPr/>
            </p:nvSpPr>
            <p:spPr>
              <a:xfrm>
                <a:off x="6892725" y="2308000"/>
                <a:ext cx="18800" cy="40825"/>
              </a:xfrm>
              <a:custGeom>
                <a:avLst/>
                <a:gdLst/>
                <a:ahLst/>
                <a:cxnLst/>
                <a:rect l="l" t="t" r="r" b="b"/>
                <a:pathLst>
                  <a:path w="752" h="1633" fill="none" extrusionOk="0">
                    <a:moveTo>
                      <a:pt x="0" y="1"/>
                    </a:moveTo>
                    <a:cubicBezTo>
                      <a:pt x="751" y="587"/>
                      <a:pt x="562" y="1632"/>
                      <a:pt x="562" y="1632"/>
                    </a:cubicBezTo>
                  </a:path>
                </a:pathLst>
              </a:custGeom>
              <a:noFill/>
              <a:ln w="475" cap="flat" cmpd="sng">
                <a:solidFill>
                  <a:srgbClr val="4C4C4B"/>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5"/>
              <p:cNvSpPr/>
              <p:nvPr/>
            </p:nvSpPr>
            <p:spPr>
              <a:xfrm>
                <a:off x="6885350" y="2344025"/>
                <a:ext cx="118300" cy="9600"/>
              </a:xfrm>
              <a:custGeom>
                <a:avLst/>
                <a:gdLst/>
                <a:ahLst/>
                <a:cxnLst/>
                <a:rect l="l" t="t" r="r" b="b"/>
                <a:pathLst>
                  <a:path w="4732" h="384" extrusionOk="0">
                    <a:moveTo>
                      <a:pt x="9" y="0"/>
                    </a:moveTo>
                    <a:cubicBezTo>
                      <a:pt x="1" y="125"/>
                      <a:pt x="0" y="252"/>
                      <a:pt x="3" y="383"/>
                    </a:cubicBezTo>
                    <a:lnTo>
                      <a:pt x="4732" y="383"/>
                    </a:lnTo>
                    <a:cubicBezTo>
                      <a:pt x="4732" y="236"/>
                      <a:pt x="4711" y="110"/>
                      <a:pt x="4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5"/>
              <p:cNvSpPr/>
              <p:nvPr/>
            </p:nvSpPr>
            <p:spPr>
              <a:xfrm>
                <a:off x="6912125" y="1801925"/>
                <a:ext cx="158600" cy="101575"/>
              </a:xfrm>
              <a:custGeom>
                <a:avLst/>
                <a:gdLst/>
                <a:ahLst/>
                <a:cxnLst/>
                <a:rect l="l" t="t" r="r" b="b"/>
                <a:pathLst>
                  <a:path w="6344" h="4063" extrusionOk="0">
                    <a:moveTo>
                      <a:pt x="1291" y="0"/>
                    </a:moveTo>
                    <a:cubicBezTo>
                      <a:pt x="795" y="467"/>
                      <a:pt x="496" y="1134"/>
                      <a:pt x="315" y="1793"/>
                    </a:cubicBezTo>
                    <a:cubicBezTo>
                      <a:pt x="1" y="2939"/>
                      <a:pt x="46" y="4062"/>
                      <a:pt x="46" y="4062"/>
                    </a:cubicBezTo>
                    <a:lnTo>
                      <a:pt x="6344" y="4062"/>
                    </a:lnTo>
                    <a:cubicBezTo>
                      <a:pt x="6269" y="3462"/>
                      <a:pt x="6155" y="2928"/>
                      <a:pt x="6024" y="2465"/>
                    </a:cubicBezTo>
                    <a:cubicBezTo>
                      <a:pt x="5614" y="990"/>
                      <a:pt x="5040" y="213"/>
                      <a:pt x="5040" y="213"/>
                    </a:cubicBezTo>
                    <a:lnTo>
                      <a:pt x="12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5"/>
              <p:cNvSpPr/>
              <p:nvPr/>
            </p:nvSpPr>
            <p:spPr>
              <a:xfrm>
                <a:off x="6963500" y="1851275"/>
                <a:ext cx="153975" cy="418275"/>
              </a:xfrm>
              <a:custGeom>
                <a:avLst/>
                <a:gdLst/>
                <a:ahLst/>
                <a:cxnLst/>
                <a:rect l="l" t="t" r="r" b="b"/>
                <a:pathLst>
                  <a:path w="6159" h="16731" extrusionOk="0">
                    <a:moveTo>
                      <a:pt x="1" y="1"/>
                    </a:moveTo>
                    <a:lnTo>
                      <a:pt x="1108" y="3240"/>
                    </a:lnTo>
                    <a:lnTo>
                      <a:pt x="2638" y="7726"/>
                    </a:lnTo>
                    <a:lnTo>
                      <a:pt x="3065" y="16722"/>
                    </a:lnTo>
                    <a:lnTo>
                      <a:pt x="4010" y="16724"/>
                    </a:lnTo>
                    <a:lnTo>
                      <a:pt x="6158" y="16731"/>
                    </a:lnTo>
                    <a:lnTo>
                      <a:pt x="5772" y="7316"/>
                    </a:lnTo>
                    <a:lnTo>
                      <a:pt x="3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5"/>
              <p:cNvSpPr/>
              <p:nvPr/>
            </p:nvSpPr>
            <p:spPr>
              <a:xfrm>
                <a:off x="6991175" y="1888750"/>
                <a:ext cx="72600" cy="380650"/>
              </a:xfrm>
              <a:custGeom>
                <a:avLst/>
                <a:gdLst/>
                <a:ahLst/>
                <a:cxnLst/>
                <a:rect l="l" t="t" r="r" b="b"/>
                <a:pathLst>
                  <a:path w="2904" h="15226" extrusionOk="0">
                    <a:moveTo>
                      <a:pt x="411" y="0"/>
                    </a:moveTo>
                    <a:lnTo>
                      <a:pt x="1" y="1741"/>
                    </a:lnTo>
                    <a:lnTo>
                      <a:pt x="1531" y="6227"/>
                    </a:lnTo>
                    <a:lnTo>
                      <a:pt x="1958" y="15223"/>
                    </a:lnTo>
                    <a:lnTo>
                      <a:pt x="2903" y="15225"/>
                    </a:lnTo>
                    <a:lnTo>
                      <a:pt x="2554" y="6123"/>
                    </a:lnTo>
                    <a:lnTo>
                      <a:pt x="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5"/>
              <p:cNvSpPr/>
              <p:nvPr/>
            </p:nvSpPr>
            <p:spPr>
              <a:xfrm>
                <a:off x="7001425" y="1888750"/>
                <a:ext cx="62350" cy="380650"/>
              </a:xfrm>
              <a:custGeom>
                <a:avLst/>
                <a:gdLst/>
                <a:ahLst/>
                <a:cxnLst/>
                <a:rect l="l" t="t" r="r" b="b"/>
                <a:pathLst>
                  <a:path w="2494" h="15226" fill="none" extrusionOk="0">
                    <a:moveTo>
                      <a:pt x="2493" y="15225"/>
                    </a:moveTo>
                    <a:lnTo>
                      <a:pt x="2144" y="6123"/>
                    </a:lnTo>
                    <a:lnTo>
                      <a:pt x="1"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5"/>
              <p:cNvSpPr/>
              <p:nvPr/>
            </p:nvSpPr>
            <p:spPr>
              <a:xfrm>
                <a:off x="7039475" y="2254000"/>
                <a:ext cx="77450" cy="25"/>
              </a:xfrm>
              <a:custGeom>
                <a:avLst/>
                <a:gdLst/>
                <a:ahLst/>
                <a:cxnLst/>
                <a:rect l="l" t="t" r="r" b="b"/>
                <a:pathLst>
                  <a:path w="3098" h="1" fill="none" extrusionOk="0">
                    <a:moveTo>
                      <a:pt x="1" y="0"/>
                    </a:moveTo>
                    <a:lnTo>
                      <a:pt x="3097" y="0"/>
                    </a:ln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5"/>
              <p:cNvSpPr/>
              <p:nvPr/>
            </p:nvSpPr>
            <p:spPr>
              <a:xfrm>
                <a:off x="6891725" y="1875125"/>
                <a:ext cx="120675" cy="393325"/>
              </a:xfrm>
              <a:custGeom>
                <a:avLst/>
                <a:gdLst/>
                <a:ahLst/>
                <a:cxnLst/>
                <a:rect l="l" t="t" r="r" b="b"/>
                <a:pathLst>
                  <a:path w="4827" h="15733" extrusionOk="0">
                    <a:moveTo>
                      <a:pt x="4827" y="0"/>
                    </a:moveTo>
                    <a:lnTo>
                      <a:pt x="863" y="1133"/>
                    </a:lnTo>
                    <a:lnTo>
                      <a:pt x="1078" y="7131"/>
                    </a:lnTo>
                    <a:lnTo>
                      <a:pt x="0" y="15732"/>
                    </a:lnTo>
                    <a:lnTo>
                      <a:pt x="2793" y="15732"/>
                    </a:lnTo>
                    <a:lnTo>
                      <a:pt x="4220" y="6712"/>
                    </a:lnTo>
                    <a:lnTo>
                      <a:pt x="4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5"/>
              <p:cNvSpPr/>
              <p:nvPr/>
            </p:nvSpPr>
            <p:spPr>
              <a:xfrm>
                <a:off x="6994775" y="1820175"/>
                <a:ext cx="22100" cy="53825"/>
              </a:xfrm>
              <a:custGeom>
                <a:avLst/>
                <a:gdLst/>
                <a:ahLst/>
                <a:cxnLst/>
                <a:rect l="l" t="t" r="r" b="b"/>
                <a:pathLst>
                  <a:path w="884" h="2153" fill="none" extrusionOk="0">
                    <a:moveTo>
                      <a:pt x="883" y="1"/>
                    </a:moveTo>
                    <a:lnTo>
                      <a:pt x="660" y="2152"/>
                    </a:lnTo>
                    <a:cubicBezTo>
                      <a:pt x="660" y="2152"/>
                      <a:pt x="1" y="1804"/>
                      <a:pt x="186" y="1077"/>
                    </a:cubicBez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5"/>
              <p:cNvSpPr/>
              <p:nvPr/>
            </p:nvSpPr>
            <p:spPr>
              <a:xfrm>
                <a:off x="6912175" y="1872550"/>
                <a:ext cx="28725" cy="395900"/>
              </a:xfrm>
              <a:custGeom>
                <a:avLst/>
                <a:gdLst/>
                <a:ahLst/>
                <a:cxnLst/>
                <a:rect l="l" t="t" r="r" b="b"/>
                <a:pathLst>
                  <a:path w="1149" h="15836" fill="none" extrusionOk="0">
                    <a:moveTo>
                      <a:pt x="1" y="15835"/>
                    </a:moveTo>
                    <a:lnTo>
                      <a:pt x="1149" y="7246"/>
                    </a:lnTo>
                    <a:cubicBezTo>
                      <a:pt x="1149" y="7246"/>
                      <a:pt x="487" y="2661"/>
                      <a:pt x="929" y="0"/>
                    </a:cubicBez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5"/>
              <p:cNvSpPr/>
              <p:nvPr/>
            </p:nvSpPr>
            <p:spPr>
              <a:xfrm>
                <a:off x="6893350" y="2254625"/>
                <a:ext cx="70300" cy="25"/>
              </a:xfrm>
              <a:custGeom>
                <a:avLst/>
                <a:gdLst/>
                <a:ahLst/>
                <a:cxnLst/>
                <a:rect l="l" t="t" r="r" b="b"/>
                <a:pathLst>
                  <a:path w="2812" h="1" fill="none" extrusionOk="0">
                    <a:moveTo>
                      <a:pt x="0" y="0"/>
                    </a:moveTo>
                    <a:lnTo>
                      <a:pt x="2812" y="0"/>
                    </a:ln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5"/>
              <p:cNvSpPr/>
              <p:nvPr/>
            </p:nvSpPr>
            <p:spPr>
              <a:xfrm>
                <a:off x="6915050" y="1831475"/>
                <a:ext cx="64000" cy="55500"/>
              </a:xfrm>
              <a:custGeom>
                <a:avLst/>
                <a:gdLst/>
                <a:ahLst/>
                <a:cxnLst/>
                <a:rect l="l" t="t" r="r" b="b"/>
                <a:pathLst>
                  <a:path w="2560" h="2220" fill="none" extrusionOk="0">
                    <a:moveTo>
                      <a:pt x="0" y="1619"/>
                    </a:moveTo>
                    <a:cubicBezTo>
                      <a:pt x="0" y="1619"/>
                      <a:pt x="1884" y="2219"/>
                      <a:pt x="2560" y="0"/>
                    </a:cubicBez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15"/>
              <p:cNvSpPr/>
              <p:nvPr/>
            </p:nvSpPr>
            <p:spPr>
              <a:xfrm>
                <a:off x="6935200" y="1817475"/>
                <a:ext cx="109225" cy="4875"/>
              </a:xfrm>
              <a:custGeom>
                <a:avLst/>
                <a:gdLst/>
                <a:ahLst/>
                <a:cxnLst/>
                <a:rect l="l" t="t" r="r" b="b"/>
                <a:pathLst>
                  <a:path w="4369" h="195" fill="none" extrusionOk="0">
                    <a:moveTo>
                      <a:pt x="4368" y="195"/>
                    </a:moveTo>
                    <a:lnTo>
                      <a:pt x="0"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5"/>
              <p:cNvSpPr/>
              <p:nvPr/>
            </p:nvSpPr>
            <p:spPr>
              <a:xfrm>
                <a:off x="6919975" y="1801925"/>
                <a:ext cx="142750" cy="63075"/>
              </a:xfrm>
              <a:custGeom>
                <a:avLst/>
                <a:gdLst/>
                <a:ahLst/>
                <a:cxnLst/>
                <a:rect l="l" t="t" r="r" b="b"/>
                <a:pathLst>
                  <a:path w="5710" h="2523" extrusionOk="0">
                    <a:moveTo>
                      <a:pt x="977" y="0"/>
                    </a:moveTo>
                    <a:cubicBezTo>
                      <a:pt x="481" y="467"/>
                      <a:pt x="182" y="1134"/>
                      <a:pt x="1" y="1793"/>
                    </a:cubicBezTo>
                    <a:lnTo>
                      <a:pt x="4567" y="1660"/>
                    </a:lnTo>
                    <a:cubicBezTo>
                      <a:pt x="4567" y="1660"/>
                      <a:pt x="4693" y="2522"/>
                      <a:pt x="5381" y="2522"/>
                    </a:cubicBezTo>
                    <a:cubicBezTo>
                      <a:pt x="5479" y="2522"/>
                      <a:pt x="5588" y="2505"/>
                      <a:pt x="5710" y="2465"/>
                    </a:cubicBezTo>
                    <a:cubicBezTo>
                      <a:pt x="5300" y="990"/>
                      <a:pt x="4726" y="213"/>
                      <a:pt x="4726" y="213"/>
                    </a:cubicBez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15"/>
              <p:cNvSpPr/>
              <p:nvPr/>
            </p:nvSpPr>
            <p:spPr>
              <a:xfrm>
                <a:off x="6908900" y="1595550"/>
                <a:ext cx="159225" cy="242700"/>
              </a:xfrm>
              <a:custGeom>
                <a:avLst/>
                <a:gdLst/>
                <a:ahLst/>
                <a:cxnLst/>
                <a:rect l="l" t="t" r="r" b="b"/>
                <a:pathLst>
                  <a:path w="6369" h="9708" extrusionOk="0">
                    <a:moveTo>
                      <a:pt x="3081" y="0"/>
                    </a:moveTo>
                    <a:cubicBezTo>
                      <a:pt x="2654" y="0"/>
                      <a:pt x="868" y="443"/>
                      <a:pt x="267" y="2841"/>
                    </a:cubicBezTo>
                    <a:cubicBezTo>
                      <a:pt x="0" y="3911"/>
                      <a:pt x="194" y="4965"/>
                      <a:pt x="235" y="5937"/>
                    </a:cubicBezTo>
                    <a:cubicBezTo>
                      <a:pt x="330" y="8117"/>
                      <a:pt x="293" y="9605"/>
                      <a:pt x="293" y="9605"/>
                    </a:cubicBezTo>
                    <a:lnTo>
                      <a:pt x="6256" y="9707"/>
                    </a:lnTo>
                    <a:lnTo>
                      <a:pt x="5448" y="6270"/>
                    </a:lnTo>
                    <a:lnTo>
                      <a:pt x="5446" y="6262"/>
                    </a:lnTo>
                    <a:lnTo>
                      <a:pt x="5437" y="6226"/>
                    </a:lnTo>
                    <a:cubicBezTo>
                      <a:pt x="5980" y="5764"/>
                      <a:pt x="6239" y="5237"/>
                      <a:pt x="6329" y="4707"/>
                    </a:cubicBezTo>
                    <a:cubicBezTo>
                      <a:pt x="6344" y="4618"/>
                      <a:pt x="6354" y="4526"/>
                      <a:pt x="6358" y="4437"/>
                    </a:cubicBezTo>
                    <a:cubicBezTo>
                      <a:pt x="6366" y="4375"/>
                      <a:pt x="6368" y="4314"/>
                      <a:pt x="6368" y="4255"/>
                    </a:cubicBezTo>
                    <a:cubicBezTo>
                      <a:pt x="6369" y="4046"/>
                      <a:pt x="6348" y="3840"/>
                      <a:pt x="6316" y="3640"/>
                    </a:cubicBezTo>
                    <a:cubicBezTo>
                      <a:pt x="6306" y="3581"/>
                      <a:pt x="6295" y="3521"/>
                      <a:pt x="6282" y="3464"/>
                    </a:cubicBezTo>
                    <a:cubicBezTo>
                      <a:pt x="6224" y="3188"/>
                      <a:pt x="6145" y="2870"/>
                      <a:pt x="6064" y="2560"/>
                    </a:cubicBezTo>
                    <a:cubicBezTo>
                      <a:pt x="5851" y="1751"/>
                      <a:pt x="5298" y="1075"/>
                      <a:pt x="4547" y="708"/>
                    </a:cubicBezTo>
                    <a:lnTo>
                      <a:pt x="3167" y="32"/>
                    </a:lnTo>
                    <a:cubicBezTo>
                      <a:pt x="3188" y="14"/>
                      <a:pt x="3155" y="0"/>
                      <a:pt x="3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5"/>
              <p:cNvSpPr/>
              <p:nvPr/>
            </p:nvSpPr>
            <p:spPr>
              <a:xfrm>
                <a:off x="6985650" y="1595550"/>
                <a:ext cx="60675" cy="107175"/>
              </a:xfrm>
              <a:custGeom>
                <a:avLst/>
                <a:gdLst/>
                <a:ahLst/>
                <a:cxnLst/>
                <a:rect l="l" t="t" r="r" b="b"/>
                <a:pathLst>
                  <a:path w="2427" h="4287" extrusionOk="0">
                    <a:moveTo>
                      <a:pt x="1" y="0"/>
                    </a:moveTo>
                    <a:lnTo>
                      <a:pt x="2427" y="4286"/>
                    </a:lnTo>
                    <a:lnTo>
                      <a:pt x="2291" y="1487"/>
                    </a:lnTo>
                    <a:lnTo>
                      <a:pt x="1441" y="92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15"/>
              <p:cNvSpPr/>
              <p:nvPr/>
            </p:nvSpPr>
            <p:spPr>
              <a:xfrm>
                <a:off x="7010250" y="1591550"/>
                <a:ext cx="43975" cy="42125"/>
              </a:xfrm>
              <a:custGeom>
                <a:avLst/>
                <a:gdLst/>
                <a:ahLst/>
                <a:cxnLst/>
                <a:rect l="l" t="t" r="r" b="b"/>
                <a:pathLst>
                  <a:path w="1759" h="1685" extrusionOk="0">
                    <a:moveTo>
                      <a:pt x="704" y="0"/>
                    </a:moveTo>
                    <a:lnTo>
                      <a:pt x="0" y="1229"/>
                    </a:lnTo>
                    <a:lnTo>
                      <a:pt x="1260" y="1684"/>
                    </a:lnTo>
                    <a:lnTo>
                      <a:pt x="1414" y="1540"/>
                    </a:lnTo>
                    <a:cubicBezTo>
                      <a:pt x="1758" y="1220"/>
                      <a:pt x="1714" y="681"/>
                      <a:pt x="1322" y="417"/>
                    </a:cubicBezTo>
                    <a:lnTo>
                      <a:pt x="70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5"/>
              <p:cNvSpPr/>
              <p:nvPr/>
            </p:nvSpPr>
            <p:spPr>
              <a:xfrm>
                <a:off x="6988050" y="1494550"/>
                <a:ext cx="78575" cy="138725"/>
              </a:xfrm>
              <a:custGeom>
                <a:avLst/>
                <a:gdLst/>
                <a:ahLst/>
                <a:cxnLst/>
                <a:rect l="l" t="t" r="r" b="b"/>
                <a:pathLst>
                  <a:path w="3143" h="5549" extrusionOk="0">
                    <a:moveTo>
                      <a:pt x="1429" y="0"/>
                    </a:moveTo>
                    <a:lnTo>
                      <a:pt x="1" y="4072"/>
                    </a:lnTo>
                    <a:lnTo>
                      <a:pt x="1511" y="5548"/>
                    </a:lnTo>
                    <a:lnTo>
                      <a:pt x="2015" y="4862"/>
                    </a:lnTo>
                    <a:lnTo>
                      <a:pt x="2865" y="3704"/>
                    </a:lnTo>
                    <a:lnTo>
                      <a:pt x="3142" y="3327"/>
                    </a:lnTo>
                    <a:lnTo>
                      <a:pt x="1429"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15"/>
              <p:cNvSpPr/>
              <p:nvPr/>
            </p:nvSpPr>
            <p:spPr>
              <a:xfrm>
                <a:off x="7026450" y="1449825"/>
                <a:ext cx="66475" cy="63400"/>
              </a:xfrm>
              <a:custGeom>
                <a:avLst/>
                <a:gdLst/>
                <a:ahLst/>
                <a:cxnLst/>
                <a:rect l="l" t="t" r="r" b="b"/>
                <a:pathLst>
                  <a:path w="2659" h="2536" extrusionOk="0">
                    <a:moveTo>
                      <a:pt x="1329" y="0"/>
                    </a:moveTo>
                    <a:cubicBezTo>
                      <a:pt x="595" y="0"/>
                      <a:pt x="0" y="567"/>
                      <a:pt x="0" y="1268"/>
                    </a:cubicBezTo>
                    <a:cubicBezTo>
                      <a:pt x="0" y="1968"/>
                      <a:pt x="595" y="2536"/>
                      <a:pt x="1329" y="2536"/>
                    </a:cubicBezTo>
                    <a:cubicBezTo>
                      <a:pt x="2064" y="2536"/>
                      <a:pt x="2658" y="1968"/>
                      <a:pt x="2658" y="1268"/>
                    </a:cubicBezTo>
                    <a:cubicBezTo>
                      <a:pt x="2658" y="567"/>
                      <a:pt x="2064" y="0"/>
                      <a:pt x="1329"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7001475" y="1477800"/>
                <a:ext cx="104025" cy="126475"/>
              </a:xfrm>
              <a:custGeom>
                <a:avLst/>
                <a:gdLst/>
                <a:ahLst/>
                <a:cxnLst/>
                <a:rect l="l" t="t" r="r" b="b"/>
                <a:pathLst>
                  <a:path w="4161" h="5059" extrusionOk="0">
                    <a:moveTo>
                      <a:pt x="1485" y="1"/>
                    </a:moveTo>
                    <a:cubicBezTo>
                      <a:pt x="1325" y="1"/>
                      <a:pt x="1171" y="26"/>
                      <a:pt x="1029" y="71"/>
                    </a:cubicBezTo>
                    <a:cubicBezTo>
                      <a:pt x="416" y="269"/>
                      <a:pt x="0" y="858"/>
                      <a:pt x="81" y="1512"/>
                    </a:cubicBezTo>
                    <a:lnTo>
                      <a:pt x="153" y="2073"/>
                    </a:lnTo>
                    <a:lnTo>
                      <a:pt x="373" y="4333"/>
                    </a:lnTo>
                    <a:cubicBezTo>
                      <a:pt x="373" y="4333"/>
                      <a:pt x="1961" y="4895"/>
                      <a:pt x="2507" y="5027"/>
                    </a:cubicBezTo>
                    <a:cubicBezTo>
                      <a:pt x="2595" y="5048"/>
                      <a:pt x="2685" y="5058"/>
                      <a:pt x="2773" y="5058"/>
                    </a:cubicBezTo>
                    <a:cubicBezTo>
                      <a:pt x="3274" y="5058"/>
                      <a:pt x="3748" y="4734"/>
                      <a:pt x="3857" y="4243"/>
                    </a:cubicBezTo>
                    <a:cubicBezTo>
                      <a:pt x="4033" y="3455"/>
                      <a:pt x="4160" y="2664"/>
                      <a:pt x="3907" y="1768"/>
                    </a:cubicBezTo>
                    <a:cubicBezTo>
                      <a:pt x="3758" y="1240"/>
                      <a:pt x="3430" y="794"/>
                      <a:pt x="2993" y="482"/>
                    </a:cubicBezTo>
                    <a:cubicBezTo>
                      <a:pt x="2797" y="340"/>
                      <a:pt x="2579" y="227"/>
                      <a:pt x="2345" y="146"/>
                    </a:cubicBezTo>
                    <a:lnTo>
                      <a:pt x="2342" y="145"/>
                    </a:lnTo>
                    <a:lnTo>
                      <a:pt x="2210" y="102"/>
                    </a:lnTo>
                    <a:lnTo>
                      <a:pt x="2197" y="98"/>
                    </a:lnTo>
                    <a:cubicBezTo>
                      <a:pt x="2130" y="78"/>
                      <a:pt x="2062" y="63"/>
                      <a:pt x="1994" y="51"/>
                    </a:cubicBezTo>
                    <a:cubicBezTo>
                      <a:pt x="1831" y="18"/>
                      <a:pt x="1665" y="1"/>
                      <a:pt x="1495" y="1"/>
                    </a:cubicBezTo>
                    <a:cubicBezTo>
                      <a:pt x="1492" y="1"/>
                      <a:pt x="1488" y="1"/>
                      <a:pt x="148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15"/>
              <p:cNvSpPr/>
              <p:nvPr/>
            </p:nvSpPr>
            <p:spPr>
              <a:xfrm>
                <a:off x="7059650" y="1570325"/>
                <a:ext cx="19000" cy="9925"/>
              </a:xfrm>
              <a:custGeom>
                <a:avLst/>
                <a:gdLst/>
                <a:ahLst/>
                <a:cxnLst/>
                <a:rect l="l" t="t" r="r" b="b"/>
                <a:pathLst>
                  <a:path w="760" h="397" extrusionOk="0">
                    <a:moveTo>
                      <a:pt x="1" y="0"/>
                    </a:moveTo>
                    <a:lnTo>
                      <a:pt x="1" y="0"/>
                    </a:lnTo>
                    <a:cubicBezTo>
                      <a:pt x="44" y="302"/>
                      <a:pt x="208" y="396"/>
                      <a:pt x="368" y="396"/>
                    </a:cubicBezTo>
                    <a:cubicBezTo>
                      <a:pt x="566" y="396"/>
                      <a:pt x="760" y="253"/>
                      <a:pt x="722" y="175"/>
                    </a:cubicBezTo>
                    <a:cubicBezTo>
                      <a:pt x="652" y="33"/>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5"/>
              <p:cNvSpPr/>
              <p:nvPr/>
            </p:nvSpPr>
            <p:spPr>
              <a:xfrm>
                <a:off x="6970125" y="1468150"/>
                <a:ext cx="98700" cy="91650"/>
              </a:xfrm>
              <a:custGeom>
                <a:avLst/>
                <a:gdLst/>
                <a:ahLst/>
                <a:cxnLst/>
                <a:rect l="l" t="t" r="r" b="b"/>
                <a:pathLst>
                  <a:path w="3948" h="3666" extrusionOk="0">
                    <a:moveTo>
                      <a:pt x="2477" y="1"/>
                    </a:moveTo>
                    <a:cubicBezTo>
                      <a:pt x="1609" y="1"/>
                      <a:pt x="598" y="264"/>
                      <a:pt x="351" y="1153"/>
                    </a:cubicBezTo>
                    <a:cubicBezTo>
                      <a:pt x="0" y="2416"/>
                      <a:pt x="1222" y="3665"/>
                      <a:pt x="1222" y="3665"/>
                    </a:cubicBezTo>
                    <a:lnTo>
                      <a:pt x="2214" y="3314"/>
                    </a:lnTo>
                    <a:lnTo>
                      <a:pt x="2196" y="1337"/>
                    </a:lnTo>
                    <a:cubicBezTo>
                      <a:pt x="2196" y="1337"/>
                      <a:pt x="3128" y="1236"/>
                      <a:pt x="3815" y="387"/>
                    </a:cubicBezTo>
                    <a:cubicBezTo>
                      <a:pt x="3948" y="221"/>
                      <a:pt x="3272" y="1"/>
                      <a:pt x="2477"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5"/>
              <p:cNvSpPr/>
              <p:nvPr/>
            </p:nvSpPr>
            <p:spPr>
              <a:xfrm>
                <a:off x="7077125" y="1524375"/>
                <a:ext cx="24000" cy="44325"/>
              </a:xfrm>
              <a:custGeom>
                <a:avLst/>
                <a:gdLst/>
                <a:ahLst/>
                <a:cxnLst/>
                <a:rect l="l" t="t" r="r" b="b"/>
                <a:pathLst>
                  <a:path w="960" h="1773" extrusionOk="0">
                    <a:moveTo>
                      <a:pt x="15" y="1"/>
                    </a:moveTo>
                    <a:lnTo>
                      <a:pt x="0" y="1732"/>
                    </a:lnTo>
                    <a:lnTo>
                      <a:pt x="134" y="1760"/>
                    </a:lnTo>
                    <a:cubicBezTo>
                      <a:pt x="174" y="1769"/>
                      <a:pt x="214" y="1773"/>
                      <a:pt x="253" y="1773"/>
                    </a:cubicBezTo>
                    <a:cubicBezTo>
                      <a:pt x="688" y="1773"/>
                      <a:pt x="959" y="1267"/>
                      <a:pt x="648" y="930"/>
                    </a:cubicBezTo>
                    <a:cubicBezTo>
                      <a:pt x="431" y="695"/>
                      <a:pt x="194" y="430"/>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5"/>
              <p:cNvSpPr/>
              <p:nvPr/>
            </p:nvSpPr>
            <p:spPr>
              <a:xfrm>
                <a:off x="6966275" y="1525225"/>
                <a:ext cx="58775" cy="43450"/>
              </a:xfrm>
              <a:custGeom>
                <a:avLst/>
                <a:gdLst/>
                <a:ahLst/>
                <a:cxnLst/>
                <a:rect l="l" t="t" r="r" b="b"/>
                <a:pathLst>
                  <a:path w="2351" h="1738" extrusionOk="0">
                    <a:moveTo>
                      <a:pt x="1234" y="0"/>
                    </a:moveTo>
                    <a:cubicBezTo>
                      <a:pt x="437" y="0"/>
                      <a:pt x="1" y="1395"/>
                      <a:pt x="1834" y="1738"/>
                    </a:cubicBezTo>
                    <a:lnTo>
                      <a:pt x="2350" y="1059"/>
                    </a:lnTo>
                    <a:cubicBezTo>
                      <a:pt x="2020" y="280"/>
                      <a:pt x="1591" y="0"/>
                      <a:pt x="1234"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15"/>
              <p:cNvSpPr/>
              <p:nvPr/>
            </p:nvSpPr>
            <p:spPr>
              <a:xfrm>
                <a:off x="6993425" y="1540750"/>
                <a:ext cx="14475" cy="12325"/>
              </a:xfrm>
              <a:custGeom>
                <a:avLst/>
                <a:gdLst/>
                <a:ahLst/>
                <a:cxnLst/>
                <a:rect l="l" t="t" r="r" b="b"/>
                <a:pathLst>
                  <a:path w="579" h="493" extrusionOk="0">
                    <a:moveTo>
                      <a:pt x="1" y="1"/>
                    </a:moveTo>
                    <a:lnTo>
                      <a:pt x="578" y="493"/>
                    </a:lnTo>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5"/>
              <p:cNvSpPr/>
              <p:nvPr/>
            </p:nvSpPr>
            <p:spPr>
              <a:xfrm>
                <a:off x="6993425" y="1540750"/>
                <a:ext cx="14475" cy="12325"/>
              </a:xfrm>
              <a:custGeom>
                <a:avLst/>
                <a:gdLst/>
                <a:ahLst/>
                <a:cxnLst/>
                <a:rect l="l" t="t" r="r" b="b"/>
                <a:pathLst>
                  <a:path w="579" h="493" fill="none" extrusionOk="0">
                    <a:moveTo>
                      <a:pt x="1" y="1"/>
                    </a:moveTo>
                    <a:lnTo>
                      <a:pt x="578" y="49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5"/>
              <p:cNvSpPr/>
              <p:nvPr/>
            </p:nvSpPr>
            <p:spPr>
              <a:xfrm>
                <a:off x="7016100" y="1516025"/>
                <a:ext cx="14750" cy="35800"/>
              </a:xfrm>
              <a:custGeom>
                <a:avLst/>
                <a:gdLst/>
                <a:ahLst/>
                <a:cxnLst/>
                <a:rect l="l" t="t" r="r" b="b"/>
                <a:pathLst>
                  <a:path w="590" h="1432" extrusionOk="0">
                    <a:moveTo>
                      <a:pt x="589" y="0"/>
                    </a:moveTo>
                    <a:lnTo>
                      <a:pt x="0" y="477"/>
                    </a:lnTo>
                    <a:lnTo>
                      <a:pt x="375" y="1399"/>
                    </a:lnTo>
                    <a:lnTo>
                      <a:pt x="581" y="1431"/>
                    </a:lnTo>
                    <a:lnTo>
                      <a:pt x="58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5"/>
              <p:cNvSpPr/>
              <p:nvPr/>
            </p:nvSpPr>
            <p:spPr>
              <a:xfrm>
                <a:off x="7058000" y="1533100"/>
                <a:ext cx="10475" cy="18700"/>
              </a:xfrm>
              <a:custGeom>
                <a:avLst/>
                <a:gdLst/>
                <a:ahLst/>
                <a:cxnLst/>
                <a:rect l="l" t="t" r="r" b="b"/>
                <a:pathLst>
                  <a:path w="419" h="748" extrusionOk="0">
                    <a:moveTo>
                      <a:pt x="166" y="1"/>
                    </a:moveTo>
                    <a:cubicBezTo>
                      <a:pt x="162" y="1"/>
                      <a:pt x="158" y="1"/>
                      <a:pt x="153" y="2"/>
                    </a:cubicBezTo>
                    <a:cubicBezTo>
                      <a:pt x="55" y="15"/>
                      <a:pt x="0" y="193"/>
                      <a:pt x="31" y="398"/>
                    </a:cubicBezTo>
                    <a:cubicBezTo>
                      <a:pt x="62" y="596"/>
                      <a:pt x="160" y="748"/>
                      <a:pt x="255" y="748"/>
                    </a:cubicBezTo>
                    <a:cubicBezTo>
                      <a:pt x="259" y="748"/>
                      <a:pt x="263" y="748"/>
                      <a:pt x="267" y="747"/>
                    </a:cubicBezTo>
                    <a:cubicBezTo>
                      <a:pt x="365" y="733"/>
                      <a:pt x="419" y="555"/>
                      <a:pt x="388" y="349"/>
                    </a:cubicBezTo>
                    <a:cubicBezTo>
                      <a:pt x="358" y="152"/>
                      <a:pt x="260"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15"/>
              <p:cNvSpPr/>
              <p:nvPr/>
            </p:nvSpPr>
            <p:spPr>
              <a:xfrm>
                <a:off x="7042975" y="1511850"/>
                <a:ext cx="22325" cy="8350"/>
              </a:xfrm>
              <a:custGeom>
                <a:avLst/>
                <a:gdLst/>
                <a:ahLst/>
                <a:cxnLst/>
                <a:rect l="l" t="t" r="r" b="b"/>
                <a:pathLst>
                  <a:path w="893" h="334" extrusionOk="0">
                    <a:moveTo>
                      <a:pt x="499" y="1"/>
                    </a:moveTo>
                    <a:cubicBezTo>
                      <a:pt x="422" y="1"/>
                      <a:pt x="336" y="17"/>
                      <a:pt x="254" y="55"/>
                    </a:cubicBezTo>
                    <a:cubicBezTo>
                      <a:pt x="0" y="173"/>
                      <a:pt x="5" y="334"/>
                      <a:pt x="233" y="334"/>
                    </a:cubicBezTo>
                    <a:cubicBezTo>
                      <a:pt x="295" y="334"/>
                      <a:pt x="375" y="321"/>
                      <a:pt x="471" y="293"/>
                    </a:cubicBezTo>
                    <a:cubicBezTo>
                      <a:pt x="892" y="167"/>
                      <a:pt x="746" y="1"/>
                      <a:pt x="4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5"/>
              <p:cNvSpPr/>
              <p:nvPr/>
            </p:nvSpPr>
            <p:spPr>
              <a:xfrm>
                <a:off x="7087450" y="1527950"/>
                <a:ext cx="10500" cy="18700"/>
              </a:xfrm>
              <a:custGeom>
                <a:avLst/>
                <a:gdLst/>
                <a:ahLst/>
                <a:cxnLst/>
                <a:rect l="l" t="t" r="r" b="b"/>
                <a:pathLst>
                  <a:path w="420" h="748" extrusionOk="0">
                    <a:moveTo>
                      <a:pt x="165" y="0"/>
                    </a:moveTo>
                    <a:cubicBezTo>
                      <a:pt x="161" y="0"/>
                      <a:pt x="157" y="0"/>
                      <a:pt x="153" y="1"/>
                    </a:cubicBezTo>
                    <a:cubicBezTo>
                      <a:pt x="55" y="15"/>
                      <a:pt x="1" y="193"/>
                      <a:pt x="32" y="399"/>
                    </a:cubicBezTo>
                    <a:cubicBezTo>
                      <a:pt x="61" y="596"/>
                      <a:pt x="159" y="747"/>
                      <a:pt x="254" y="747"/>
                    </a:cubicBezTo>
                    <a:cubicBezTo>
                      <a:pt x="258" y="747"/>
                      <a:pt x="262" y="747"/>
                      <a:pt x="266" y="746"/>
                    </a:cubicBezTo>
                    <a:cubicBezTo>
                      <a:pt x="364" y="732"/>
                      <a:pt x="419" y="555"/>
                      <a:pt x="388" y="350"/>
                    </a:cubicBezTo>
                    <a:cubicBezTo>
                      <a:pt x="358" y="152"/>
                      <a:pt x="26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5"/>
              <p:cNvSpPr/>
              <p:nvPr/>
            </p:nvSpPr>
            <p:spPr>
              <a:xfrm>
                <a:off x="7078875" y="1504900"/>
                <a:ext cx="25050" cy="7550"/>
              </a:xfrm>
              <a:custGeom>
                <a:avLst/>
                <a:gdLst/>
                <a:ahLst/>
                <a:cxnLst/>
                <a:rect l="l" t="t" r="r" b="b"/>
                <a:pathLst>
                  <a:path w="1002" h="302" extrusionOk="0">
                    <a:moveTo>
                      <a:pt x="406" y="1"/>
                    </a:moveTo>
                    <a:cubicBezTo>
                      <a:pt x="390" y="1"/>
                      <a:pt x="375" y="1"/>
                      <a:pt x="359" y="3"/>
                    </a:cubicBezTo>
                    <a:cubicBezTo>
                      <a:pt x="1" y="31"/>
                      <a:pt x="8" y="270"/>
                      <a:pt x="472" y="299"/>
                    </a:cubicBezTo>
                    <a:cubicBezTo>
                      <a:pt x="499" y="300"/>
                      <a:pt x="524" y="301"/>
                      <a:pt x="547" y="301"/>
                    </a:cubicBezTo>
                    <a:cubicBezTo>
                      <a:pt x="1001" y="301"/>
                      <a:pt x="751" y="1"/>
                      <a:pt x="406"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5"/>
              <p:cNvSpPr/>
              <p:nvPr/>
            </p:nvSpPr>
            <p:spPr>
              <a:xfrm>
                <a:off x="7074975" y="1522325"/>
                <a:ext cx="24000" cy="44350"/>
              </a:xfrm>
              <a:custGeom>
                <a:avLst/>
                <a:gdLst/>
                <a:ahLst/>
                <a:cxnLst/>
                <a:rect l="l" t="t" r="r" b="b"/>
                <a:pathLst>
                  <a:path w="960" h="1774" extrusionOk="0">
                    <a:moveTo>
                      <a:pt x="15" y="1"/>
                    </a:moveTo>
                    <a:lnTo>
                      <a:pt x="0" y="1733"/>
                    </a:lnTo>
                    <a:lnTo>
                      <a:pt x="134" y="1761"/>
                    </a:lnTo>
                    <a:cubicBezTo>
                      <a:pt x="175" y="1769"/>
                      <a:pt x="214" y="1773"/>
                      <a:pt x="253" y="1773"/>
                    </a:cubicBezTo>
                    <a:cubicBezTo>
                      <a:pt x="688" y="1773"/>
                      <a:pt x="959" y="1267"/>
                      <a:pt x="649" y="930"/>
                    </a:cubicBezTo>
                    <a:cubicBezTo>
                      <a:pt x="431" y="696"/>
                      <a:pt x="195" y="429"/>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15"/>
              <p:cNvSpPr/>
              <p:nvPr/>
            </p:nvSpPr>
            <p:spPr>
              <a:xfrm>
                <a:off x="7074975" y="1522325"/>
                <a:ext cx="24675" cy="46625"/>
              </a:xfrm>
              <a:custGeom>
                <a:avLst/>
                <a:gdLst/>
                <a:ahLst/>
                <a:cxnLst/>
                <a:rect l="l" t="t" r="r" b="b"/>
                <a:pathLst>
                  <a:path w="987" h="1865" fill="none" extrusionOk="0">
                    <a:moveTo>
                      <a:pt x="15" y="1"/>
                    </a:moveTo>
                    <a:cubicBezTo>
                      <a:pt x="195" y="429"/>
                      <a:pt x="431" y="696"/>
                      <a:pt x="649" y="930"/>
                    </a:cubicBezTo>
                    <a:cubicBezTo>
                      <a:pt x="987" y="1297"/>
                      <a:pt x="636" y="1864"/>
                      <a:pt x="134" y="1761"/>
                    </a:cubicBezTo>
                    <a:lnTo>
                      <a:pt x="0" y="173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15"/>
              <p:cNvSpPr/>
              <p:nvPr/>
            </p:nvSpPr>
            <p:spPr>
              <a:xfrm>
                <a:off x="7012375" y="1492550"/>
                <a:ext cx="29050" cy="48500"/>
              </a:xfrm>
              <a:custGeom>
                <a:avLst/>
                <a:gdLst/>
                <a:ahLst/>
                <a:cxnLst/>
                <a:rect l="l" t="t" r="r" b="b"/>
                <a:pathLst>
                  <a:path w="1162" h="1940" extrusionOk="0">
                    <a:moveTo>
                      <a:pt x="945" y="0"/>
                    </a:moveTo>
                    <a:lnTo>
                      <a:pt x="1" y="494"/>
                    </a:lnTo>
                    <a:lnTo>
                      <a:pt x="443" y="1939"/>
                    </a:lnTo>
                    <a:lnTo>
                      <a:pt x="559" y="1825"/>
                    </a:lnTo>
                    <a:cubicBezTo>
                      <a:pt x="994" y="1393"/>
                      <a:pt x="1161" y="776"/>
                      <a:pt x="1000" y="197"/>
                    </a:cubicBezTo>
                    <a:lnTo>
                      <a:pt x="945"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5"/>
              <p:cNvSpPr/>
              <p:nvPr/>
            </p:nvSpPr>
            <p:spPr>
              <a:xfrm>
                <a:off x="7049700" y="1479350"/>
                <a:ext cx="35450" cy="16675"/>
              </a:xfrm>
              <a:custGeom>
                <a:avLst/>
                <a:gdLst/>
                <a:ahLst/>
                <a:cxnLst/>
                <a:rect l="l" t="t" r="r" b="b"/>
                <a:pathLst>
                  <a:path w="1418" h="667" extrusionOk="0">
                    <a:moveTo>
                      <a:pt x="708" y="1"/>
                    </a:moveTo>
                    <a:cubicBezTo>
                      <a:pt x="288" y="1"/>
                      <a:pt x="1" y="359"/>
                      <a:pt x="1" y="359"/>
                    </a:cubicBezTo>
                    <a:cubicBezTo>
                      <a:pt x="298" y="589"/>
                      <a:pt x="555" y="666"/>
                      <a:pt x="765" y="666"/>
                    </a:cubicBezTo>
                    <a:cubicBezTo>
                      <a:pt x="1184" y="666"/>
                      <a:pt x="1417" y="359"/>
                      <a:pt x="1417" y="359"/>
                    </a:cubicBezTo>
                    <a:cubicBezTo>
                      <a:pt x="1161" y="90"/>
                      <a:pt x="918" y="1"/>
                      <a:pt x="708"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5"/>
              <p:cNvSpPr/>
              <p:nvPr/>
            </p:nvSpPr>
            <p:spPr>
              <a:xfrm>
                <a:off x="6933525" y="1669775"/>
                <a:ext cx="131775" cy="168475"/>
              </a:xfrm>
              <a:custGeom>
                <a:avLst/>
                <a:gdLst/>
                <a:ahLst/>
                <a:cxnLst/>
                <a:rect l="l" t="t" r="r" b="b"/>
                <a:pathLst>
                  <a:path w="5271" h="6739" extrusionOk="0">
                    <a:moveTo>
                      <a:pt x="368" y="0"/>
                    </a:moveTo>
                    <a:cubicBezTo>
                      <a:pt x="75" y="1350"/>
                      <a:pt x="1" y="5332"/>
                      <a:pt x="41" y="6649"/>
                    </a:cubicBezTo>
                    <a:lnTo>
                      <a:pt x="5271" y="6738"/>
                    </a:lnTo>
                    <a:lnTo>
                      <a:pt x="5271" y="6738"/>
                    </a:lnTo>
                    <a:lnTo>
                      <a:pt x="5039" y="2715"/>
                    </a:lnTo>
                    <a:lnTo>
                      <a:pt x="3293" y="2471"/>
                    </a:lnTo>
                    <a:lnTo>
                      <a:pt x="36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5"/>
              <p:cNvSpPr/>
              <p:nvPr/>
            </p:nvSpPr>
            <p:spPr>
              <a:xfrm>
                <a:off x="6926900" y="1617975"/>
                <a:ext cx="132950" cy="201925"/>
              </a:xfrm>
              <a:custGeom>
                <a:avLst/>
                <a:gdLst/>
                <a:ahLst/>
                <a:cxnLst/>
                <a:rect l="l" t="t" r="r" b="b"/>
                <a:pathLst>
                  <a:path w="5318" h="8077" extrusionOk="0">
                    <a:moveTo>
                      <a:pt x="1420" y="0"/>
                    </a:moveTo>
                    <a:cubicBezTo>
                      <a:pt x="1402" y="0"/>
                      <a:pt x="1383" y="1"/>
                      <a:pt x="1364" y="2"/>
                    </a:cubicBezTo>
                    <a:cubicBezTo>
                      <a:pt x="573" y="48"/>
                      <a:pt x="1" y="755"/>
                      <a:pt x="41" y="1512"/>
                    </a:cubicBezTo>
                    <a:cubicBezTo>
                      <a:pt x="164" y="3889"/>
                      <a:pt x="1047" y="5607"/>
                      <a:pt x="2122" y="7329"/>
                    </a:cubicBezTo>
                    <a:cubicBezTo>
                      <a:pt x="2419" y="7803"/>
                      <a:pt x="2949" y="8076"/>
                      <a:pt x="3502" y="8076"/>
                    </a:cubicBezTo>
                    <a:cubicBezTo>
                      <a:pt x="3686" y="8076"/>
                      <a:pt x="3873" y="8046"/>
                      <a:pt x="4054" y="7983"/>
                    </a:cubicBezTo>
                    <a:cubicBezTo>
                      <a:pt x="4892" y="7689"/>
                      <a:pt x="5317" y="6798"/>
                      <a:pt x="5000" y="6003"/>
                    </a:cubicBezTo>
                    <a:lnTo>
                      <a:pt x="2729" y="1001"/>
                    </a:lnTo>
                    <a:cubicBezTo>
                      <a:pt x="2597" y="697"/>
                      <a:pt x="2095" y="0"/>
                      <a:pt x="1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5"/>
              <p:cNvSpPr/>
              <p:nvPr/>
            </p:nvSpPr>
            <p:spPr>
              <a:xfrm>
                <a:off x="7010475" y="1621350"/>
                <a:ext cx="35850" cy="81300"/>
              </a:xfrm>
              <a:custGeom>
                <a:avLst/>
                <a:gdLst/>
                <a:ahLst/>
                <a:cxnLst/>
                <a:rect l="l" t="t" r="r" b="b"/>
                <a:pathLst>
                  <a:path w="1434" h="3252" extrusionOk="0">
                    <a:moveTo>
                      <a:pt x="616" y="1"/>
                    </a:moveTo>
                    <a:lnTo>
                      <a:pt x="409" y="26"/>
                    </a:lnTo>
                    <a:lnTo>
                      <a:pt x="0" y="325"/>
                    </a:lnTo>
                    <a:lnTo>
                      <a:pt x="595" y="828"/>
                    </a:lnTo>
                    <a:lnTo>
                      <a:pt x="614" y="1802"/>
                    </a:lnTo>
                    <a:lnTo>
                      <a:pt x="1434" y="3252"/>
                    </a:lnTo>
                    <a:lnTo>
                      <a:pt x="1347" y="1473"/>
                    </a:lnTo>
                    <a:lnTo>
                      <a:pt x="947" y="760"/>
                    </a:lnTo>
                    <a:lnTo>
                      <a:pt x="1026" y="273"/>
                    </a:lnTo>
                    <a:lnTo>
                      <a:pt x="6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15"/>
              <p:cNvSpPr/>
              <p:nvPr/>
            </p:nvSpPr>
            <p:spPr>
              <a:xfrm>
                <a:off x="6979850" y="1577400"/>
                <a:ext cx="53250" cy="61350"/>
              </a:xfrm>
              <a:custGeom>
                <a:avLst/>
                <a:gdLst/>
                <a:ahLst/>
                <a:cxnLst/>
                <a:rect l="l" t="t" r="r" b="b"/>
                <a:pathLst>
                  <a:path w="2130" h="2454" extrusionOk="0">
                    <a:moveTo>
                      <a:pt x="474" y="1"/>
                    </a:moveTo>
                    <a:lnTo>
                      <a:pt x="1" y="755"/>
                    </a:lnTo>
                    <a:lnTo>
                      <a:pt x="1210" y="2454"/>
                    </a:lnTo>
                    <a:lnTo>
                      <a:pt x="1631" y="2048"/>
                    </a:lnTo>
                    <a:cubicBezTo>
                      <a:pt x="2129" y="1566"/>
                      <a:pt x="2040" y="742"/>
                      <a:pt x="1420" y="414"/>
                    </a:cubicBezTo>
                    <a:cubicBezTo>
                      <a:pt x="1392" y="400"/>
                      <a:pt x="1362" y="386"/>
                      <a:pt x="1334" y="373"/>
                    </a:cubicBezTo>
                    <a:lnTo>
                      <a:pt x="4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 name="Google Shape;154;p15"/>
            <p:cNvSpPr/>
            <p:nvPr/>
          </p:nvSpPr>
          <p:spPr>
            <a:xfrm>
              <a:off x="6995001" y="2371935"/>
              <a:ext cx="454850" cy="190449"/>
            </a:xfrm>
            <a:custGeom>
              <a:avLst/>
              <a:gdLst/>
              <a:ahLst/>
              <a:cxnLst/>
              <a:rect l="l" t="t" r="r" b="b"/>
              <a:pathLst>
                <a:path w="7516" h="3147" extrusionOk="0">
                  <a:moveTo>
                    <a:pt x="1433" y="0"/>
                  </a:moveTo>
                  <a:cubicBezTo>
                    <a:pt x="1427" y="0"/>
                    <a:pt x="1420" y="1"/>
                    <a:pt x="1414" y="1"/>
                  </a:cubicBezTo>
                  <a:cubicBezTo>
                    <a:pt x="810" y="9"/>
                    <a:pt x="252" y="408"/>
                    <a:pt x="78" y="1025"/>
                  </a:cubicBezTo>
                  <a:cubicBezTo>
                    <a:pt x="1" y="1298"/>
                    <a:pt x="10" y="1575"/>
                    <a:pt x="87" y="1827"/>
                  </a:cubicBezTo>
                  <a:cubicBezTo>
                    <a:pt x="236" y="2304"/>
                    <a:pt x="630" y="2689"/>
                    <a:pt x="1160" y="2789"/>
                  </a:cubicBezTo>
                  <a:cubicBezTo>
                    <a:pt x="2635" y="3067"/>
                    <a:pt x="3984" y="3147"/>
                    <a:pt x="5051" y="3147"/>
                  </a:cubicBezTo>
                  <a:cubicBezTo>
                    <a:pt x="6509" y="3147"/>
                    <a:pt x="7439" y="2997"/>
                    <a:pt x="7439" y="2997"/>
                  </a:cubicBezTo>
                  <a:lnTo>
                    <a:pt x="7516" y="1931"/>
                  </a:lnTo>
                  <a:lnTo>
                    <a:pt x="1891" y="77"/>
                  </a:lnTo>
                  <a:cubicBezTo>
                    <a:pt x="1739" y="26"/>
                    <a:pt x="1585" y="0"/>
                    <a:pt x="1433"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5"/>
            <p:cNvSpPr/>
            <p:nvPr/>
          </p:nvSpPr>
          <p:spPr>
            <a:xfrm>
              <a:off x="7341334" y="2474873"/>
              <a:ext cx="156498" cy="104635"/>
            </a:xfrm>
            <a:custGeom>
              <a:avLst/>
              <a:gdLst/>
              <a:ahLst/>
              <a:cxnLst/>
              <a:rect l="l" t="t" r="r" b="b"/>
              <a:pathLst>
                <a:path w="2586" h="1729" extrusionOk="0">
                  <a:moveTo>
                    <a:pt x="937" y="1"/>
                  </a:moveTo>
                  <a:lnTo>
                    <a:pt x="0" y="1155"/>
                  </a:lnTo>
                  <a:lnTo>
                    <a:pt x="1156" y="1728"/>
                  </a:lnTo>
                  <a:lnTo>
                    <a:pt x="2585" y="362"/>
                  </a:lnTo>
                  <a:lnTo>
                    <a:pt x="937"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5"/>
            <p:cNvSpPr/>
            <p:nvPr/>
          </p:nvSpPr>
          <p:spPr>
            <a:xfrm>
              <a:off x="7448750" y="2496720"/>
              <a:ext cx="106329" cy="65238"/>
            </a:xfrm>
            <a:custGeom>
              <a:avLst/>
              <a:gdLst/>
              <a:ahLst/>
              <a:cxnLst/>
              <a:rect l="l" t="t" r="r" b="b"/>
              <a:pathLst>
                <a:path w="1757" h="1078" extrusionOk="0">
                  <a:moveTo>
                    <a:pt x="810" y="1"/>
                  </a:moveTo>
                  <a:lnTo>
                    <a:pt x="1" y="675"/>
                  </a:lnTo>
                  <a:lnTo>
                    <a:pt x="1114" y="902"/>
                  </a:lnTo>
                  <a:lnTo>
                    <a:pt x="1423" y="1049"/>
                  </a:lnTo>
                  <a:cubicBezTo>
                    <a:pt x="1453" y="1068"/>
                    <a:pt x="1486" y="1078"/>
                    <a:pt x="1520" y="1078"/>
                  </a:cubicBezTo>
                  <a:cubicBezTo>
                    <a:pt x="1532" y="1078"/>
                    <a:pt x="1544" y="1077"/>
                    <a:pt x="1555" y="1074"/>
                  </a:cubicBezTo>
                  <a:cubicBezTo>
                    <a:pt x="1703" y="1046"/>
                    <a:pt x="1757" y="862"/>
                    <a:pt x="1647" y="759"/>
                  </a:cubicBezTo>
                  <a:lnTo>
                    <a:pt x="810"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5"/>
            <p:cNvSpPr/>
            <p:nvPr/>
          </p:nvSpPr>
          <p:spPr>
            <a:xfrm>
              <a:off x="7447116" y="2521773"/>
              <a:ext cx="79581" cy="51500"/>
            </a:xfrm>
            <a:custGeom>
              <a:avLst/>
              <a:gdLst/>
              <a:ahLst/>
              <a:cxnLst/>
              <a:rect l="l" t="t" r="r" b="b"/>
              <a:pathLst>
                <a:path w="1315" h="851" extrusionOk="0">
                  <a:moveTo>
                    <a:pt x="339" y="1"/>
                  </a:moveTo>
                  <a:lnTo>
                    <a:pt x="0" y="384"/>
                  </a:lnTo>
                  <a:lnTo>
                    <a:pt x="987" y="834"/>
                  </a:lnTo>
                  <a:cubicBezTo>
                    <a:pt x="1014" y="845"/>
                    <a:pt x="1042" y="851"/>
                    <a:pt x="1069" y="851"/>
                  </a:cubicBezTo>
                  <a:cubicBezTo>
                    <a:pt x="1140" y="851"/>
                    <a:pt x="1208" y="815"/>
                    <a:pt x="1249" y="752"/>
                  </a:cubicBezTo>
                  <a:cubicBezTo>
                    <a:pt x="1315" y="648"/>
                    <a:pt x="1278" y="508"/>
                    <a:pt x="1169" y="450"/>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5"/>
            <p:cNvSpPr/>
            <p:nvPr/>
          </p:nvSpPr>
          <p:spPr>
            <a:xfrm>
              <a:off x="7428900" y="2539686"/>
              <a:ext cx="79641" cy="51440"/>
            </a:xfrm>
            <a:custGeom>
              <a:avLst/>
              <a:gdLst/>
              <a:ahLst/>
              <a:cxnLst/>
              <a:rect l="l" t="t" r="r" b="b"/>
              <a:pathLst>
                <a:path w="1316" h="850" extrusionOk="0">
                  <a:moveTo>
                    <a:pt x="339" y="1"/>
                  </a:moveTo>
                  <a:lnTo>
                    <a:pt x="1" y="383"/>
                  </a:lnTo>
                  <a:lnTo>
                    <a:pt x="987" y="833"/>
                  </a:lnTo>
                  <a:cubicBezTo>
                    <a:pt x="1014" y="844"/>
                    <a:pt x="1042" y="850"/>
                    <a:pt x="1070" y="850"/>
                  </a:cubicBezTo>
                  <a:cubicBezTo>
                    <a:pt x="1141" y="850"/>
                    <a:pt x="1209" y="814"/>
                    <a:pt x="1249" y="752"/>
                  </a:cubicBezTo>
                  <a:cubicBezTo>
                    <a:pt x="1315" y="647"/>
                    <a:pt x="1279" y="507"/>
                    <a:pt x="1169" y="449"/>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5"/>
            <p:cNvSpPr/>
            <p:nvPr/>
          </p:nvSpPr>
          <p:spPr>
            <a:xfrm>
              <a:off x="7411290" y="2556267"/>
              <a:ext cx="79581" cy="51440"/>
            </a:xfrm>
            <a:custGeom>
              <a:avLst/>
              <a:gdLst/>
              <a:ahLst/>
              <a:cxnLst/>
              <a:rect l="l" t="t" r="r" b="b"/>
              <a:pathLst>
                <a:path w="1315" h="850" extrusionOk="0">
                  <a:moveTo>
                    <a:pt x="338" y="0"/>
                  </a:moveTo>
                  <a:lnTo>
                    <a:pt x="0" y="383"/>
                  </a:lnTo>
                  <a:lnTo>
                    <a:pt x="987" y="833"/>
                  </a:lnTo>
                  <a:cubicBezTo>
                    <a:pt x="1013" y="845"/>
                    <a:pt x="1041" y="850"/>
                    <a:pt x="1068" y="850"/>
                  </a:cubicBezTo>
                  <a:cubicBezTo>
                    <a:pt x="1139" y="850"/>
                    <a:pt x="1208" y="814"/>
                    <a:pt x="1248" y="751"/>
                  </a:cubicBezTo>
                  <a:cubicBezTo>
                    <a:pt x="1315" y="646"/>
                    <a:pt x="1278" y="506"/>
                    <a:pt x="1168" y="448"/>
                  </a:cubicBezTo>
                  <a:lnTo>
                    <a:pt x="338" y="0"/>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15"/>
            <p:cNvSpPr/>
            <p:nvPr/>
          </p:nvSpPr>
          <p:spPr>
            <a:xfrm>
              <a:off x="7425088" y="2462952"/>
              <a:ext cx="47446" cy="44420"/>
            </a:xfrm>
            <a:custGeom>
              <a:avLst/>
              <a:gdLst/>
              <a:ahLst/>
              <a:cxnLst/>
              <a:rect l="l" t="t" r="r" b="b"/>
              <a:pathLst>
                <a:path w="784" h="734" extrusionOk="0">
                  <a:moveTo>
                    <a:pt x="526" y="0"/>
                  </a:moveTo>
                  <a:cubicBezTo>
                    <a:pt x="466" y="0"/>
                    <a:pt x="407" y="23"/>
                    <a:pt x="361" y="68"/>
                  </a:cubicBezTo>
                  <a:lnTo>
                    <a:pt x="94" y="331"/>
                  </a:lnTo>
                  <a:cubicBezTo>
                    <a:pt x="2" y="423"/>
                    <a:pt x="1" y="571"/>
                    <a:pt x="92" y="663"/>
                  </a:cubicBezTo>
                  <a:cubicBezTo>
                    <a:pt x="138" y="710"/>
                    <a:pt x="198" y="733"/>
                    <a:pt x="259" y="733"/>
                  </a:cubicBezTo>
                  <a:cubicBezTo>
                    <a:pt x="318" y="733"/>
                    <a:pt x="378" y="711"/>
                    <a:pt x="424" y="665"/>
                  </a:cubicBezTo>
                  <a:lnTo>
                    <a:pt x="690" y="401"/>
                  </a:lnTo>
                  <a:cubicBezTo>
                    <a:pt x="783" y="311"/>
                    <a:pt x="784" y="162"/>
                    <a:pt x="692" y="70"/>
                  </a:cubicBezTo>
                  <a:cubicBezTo>
                    <a:pt x="646" y="24"/>
                    <a:pt x="586" y="0"/>
                    <a:pt x="526"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 name="Google Shape;161;p15"/>
            <p:cNvGrpSpPr/>
            <p:nvPr/>
          </p:nvGrpSpPr>
          <p:grpSpPr>
            <a:xfrm>
              <a:off x="7305211" y="1741078"/>
              <a:ext cx="952969" cy="2116902"/>
              <a:chOff x="7124150" y="1490025"/>
              <a:chExt cx="393675" cy="874500"/>
            </a:xfrm>
          </p:grpSpPr>
          <p:sp>
            <p:nvSpPr>
              <p:cNvPr id="162" name="Google Shape;162;p15"/>
              <p:cNvSpPr/>
              <p:nvPr/>
            </p:nvSpPr>
            <p:spPr>
              <a:xfrm>
                <a:off x="7384600" y="2001125"/>
                <a:ext cx="111675" cy="303475"/>
              </a:xfrm>
              <a:custGeom>
                <a:avLst/>
                <a:gdLst/>
                <a:ahLst/>
                <a:cxnLst/>
                <a:rect l="l" t="t" r="r" b="b"/>
                <a:pathLst>
                  <a:path w="4467" h="12139" extrusionOk="0">
                    <a:moveTo>
                      <a:pt x="1731" y="0"/>
                    </a:moveTo>
                    <a:lnTo>
                      <a:pt x="1274" y="91"/>
                    </a:lnTo>
                    <a:cubicBezTo>
                      <a:pt x="511" y="241"/>
                      <a:pt x="0" y="915"/>
                      <a:pt x="12" y="1649"/>
                    </a:cubicBezTo>
                    <a:cubicBezTo>
                      <a:pt x="14" y="1797"/>
                      <a:pt x="38" y="1948"/>
                      <a:pt x="85" y="2099"/>
                    </a:cubicBezTo>
                    <a:lnTo>
                      <a:pt x="321" y="2842"/>
                    </a:lnTo>
                    <a:lnTo>
                      <a:pt x="1079" y="5229"/>
                    </a:lnTo>
                    <a:lnTo>
                      <a:pt x="3270" y="12139"/>
                    </a:lnTo>
                    <a:lnTo>
                      <a:pt x="4078" y="11804"/>
                    </a:lnTo>
                    <a:cubicBezTo>
                      <a:pt x="3734" y="10617"/>
                      <a:pt x="4467" y="8067"/>
                      <a:pt x="4030" y="5229"/>
                    </a:cubicBezTo>
                    <a:cubicBezTo>
                      <a:pt x="3870" y="4183"/>
                      <a:pt x="3550" y="3098"/>
                      <a:pt x="2959" y="2027"/>
                    </a:cubicBezTo>
                    <a:cubicBezTo>
                      <a:pt x="2889" y="1899"/>
                      <a:pt x="2822" y="1774"/>
                      <a:pt x="2757" y="1649"/>
                    </a:cubicBezTo>
                    <a:cubicBezTo>
                      <a:pt x="2419" y="1004"/>
                      <a:pt x="2136" y="410"/>
                      <a:pt x="1731"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5"/>
              <p:cNvSpPr/>
              <p:nvPr/>
            </p:nvSpPr>
            <p:spPr>
              <a:xfrm>
                <a:off x="7432925" y="2252950"/>
                <a:ext cx="80000" cy="111575"/>
              </a:xfrm>
              <a:custGeom>
                <a:avLst/>
                <a:gdLst/>
                <a:ahLst/>
                <a:cxnLst/>
                <a:rect l="l" t="t" r="r" b="b"/>
                <a:pathLst>
                  <a:path w="3200" h="4463" extrusionOk="0">
                    <a:moveTo>
                      <a:pt x="1318" y="1"/>
                    </a:moveTo>
                    <a:lnTo>
                      <a:pt x="1028" y="4110"/>
                    </a:lnTo>
                    <a:lnTo>
                      <a:pt x="1" y="4463"/>
                    </a:lnTo>
                    <a:lnTo>
                      <a:pt x="1752" y="4463"/>
                    </a:lnTo>
                    <a:cubicBezTo>
                      <a:pt x="1752" y="4463"/>
                      <a:pt x="2102" y="2531"/>
                      <a:pt x="3199" y="1756"/>
                    </a:cubicBezTo>
                    <a:cubicBezTo>
                      <a:pt x="3199" y="1756"/>
                      <a:pt x="3031" y="632"/>
                      <a:pt x="1318" y="1"/>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5"/>
              <p:cNvSpPr/>
              <p:nvPr/>
            </p:nvSpPr>
            <p:spPr>
              <a:xfrm>
                <a:off x="7432925" y="2270225"/>
                <a:ext cx="84900" cy="94300"/>
              </a:xfrm>
              <a:custGeom>
                <a:avLst/>
                <a:gdLst/>
                <a:ahLst/>
                <a:cxnLst/>
                <a:rect l="l" t="t" r="r" b="b"/>
                <a:pathLst>
                  <a:path w="3396" h="3772" extrusionOk="0">
                    <a:moveTo>
                      <a:pt x="2517" y="0"/>
                    </a:moveTo>
                    <a:lnTo>
                      <a:pt x="1028" y="3419"/>
                    </a:lnTo>
                    <a:lnTo>
                      <a:pt x="1" y="3772"/>
                    </a:lnTo>
                    <a:lnTo>
                      <a:pt x="1752" y="3772"/>
                    </a:lnTo>
                    <a:cubicBezTo>
                      <a:pt x="1752" y="3772"/>
                      <a:pt x="2174" y="1919"/>
                      <a:pt x="3199" y="1065"/>
                    </a:cubicBezTo>
                    <a:cubicBezTo>
                      <a:pt x="3199" y="1065"/>
                      <a:pt x="3396" y="391"/>
                      <a:pt x="2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15"/>
              <p:cNvSpPr/>
              <p:nvPr/>
            </p:nvSpPr>
            <p:spPr>
              <a:xfrm>
                <a:off x="7503100" y="2296825"/>
                <a:ext cx="9825" cy="67700"/>
              </a:xfrm>
              <a:custGeom>
                <a:avLst/>
                <a:gdLst/>
                <a:ahLst/>
                <a:cxnLst/>
                <a:rect l="l" t="t" r="r" b="b"/>
                <a:pathLst>
                  <a:path w="393" h="2708" extrusionOk="0">
                    <a:moveTo>
                      <a:pt x="0" y="1"/>
                    </a:moveTo>
                    <a:lnTo>
                      <a:pt x="50" y="2708"/>
                    </a:lnTo>
                    <a:lnTo>
                      <a:pt x="193" y="2708"/>
                    </a:lnTo>
                    <a:lnTo>
                      <a:pt x="3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15"/>
              <p:cNvSpPr/>
              <p:nvPr/>
            </p:nvSpPr>
            <p:spPr>
              <a:xfrm>
                <a:off x="7293025" y="2007000"/>
                <a:ext cx="93225" cy="298575"/>
              </a:xfrm>
              <a:custGeom>
                <a:avLst/>
                <a:gdLst/>
                <a:ahLst/>
                <a:cxnLst/>
                <a:rect l="l" t="t" r="r" b="b"/>
                <a:pathLst>
                  <a:path w="3729" h="11943" extrusionOk="0">
                    <a:moveTo>
                      <a:pt x="2515" y="0"/>
                    </a:moveTo>
                    <a:cubicBezTo>
                      <a:pt x="1728" y="0"/>
                      <a:pt x="1039" y="598"/>
                      <a:pt x="959" y="1414"/>
                    </a:cubicBezTo>
                    <a:cubicBezTo>
                      <a:pt x="959" y="1417"/>
                      <a:pt x="958" y="1419"/>
                      <a:pt x="958" y="1423"/>
                    </a:cubicBezTo>
                    <a:lnTo>
                      <a:pt x="887" y="2200"/>
                    </a:lnTo>
                    <a:lnTo>
                      <a:pt x="633" y="4994"/>
                    </a:lnTo>
                    <a:lnTo>
                      <a:pt x="1" y="11942"/>
                    </a:lnTo>
                    <a:lnTo>
                      <a:pt x="870" y="11916"/>
                    </a:lnTo>
                    <a:cubicBezTo>
                      <a:pt x="1027" y="10568"/>
                      <a:pt x="3022" y="8209"/>
                      <a:pt x="3555" y="4994"/>
                    </a:cubicBezTo>
                    <a:cubicBezTo>
                      <a:pt x="3686" y="4204"/>
                      <a:pt x="3729" y="3364"/>
                      <a:pt x="3634" y="2473"/>
                    </a:cubicBezTo>
                    <a:cubicBezTo>
                      <a:pt x="3595" y="2104"/>
                      <a:pt x="3573" y="1749"/>
                      <a:pt x="3542" y="1414"/>
                    </a:cubicBezTo>
                    <a:cubicBezTo>
                      <a:pt x="3499" y="937"/>
                      <a:pt x="3439" y="501"/>
                      <a:pt x="3290" y="129"/>
                    </a:cubicBezTo>
                    <a:lnTo>
                      <a:pt x="2832" y="33"/>
                    </a:lnTo>
                    <a:cubicBezTo>
                      <a:pt x="2726" y="11"/>
                      <a:pt x="2619" y="0"/>
                      <a:pt x="2515"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5"/>
              <p:cNvSpPr/>
              <p:nvPr/>
            </p:nvSpPr>
            <p:spPr>
              <a:xfrm>
                <a:off x="7308825" y="2042325"/>
                <a:ext cx="77425" cy="89550"/>
              </a:xfrm>
              <a:custGeom>
                <a:avLst/>
                <a:gdLst/>
                <a:ahLst/>
                <a:cxnLst/>
                <a:rect l="l" t="t" r="r" b="b"/>
                <a:pathLst>
                  <a:path w="3097" h="3582" extrusionOk="0">
                    <a:moveTo>
                      <a:pt x="327" y="1"/>
                    </a:moveTo>
                    <a:cubicBezTo>
                      <a:pt x="327" y="4"/>
                      <a:pt x="326" y="6"/>
                      <a:pt x="326" y="10"/>
                    </a:cubicBezTo>
                    <a:lnTo>
                      <a:pt x="255" y="787"/>
                    </a:lnTo>
                    <a:lnTo>
                      <a:pt x="1" y="3581"/>
                    </a:lnTo>
                    <a:lnTo>
                      <a:pt x="2923" y="3581"/>
                    </a:lnTo>
                    <a:cubicBezTo>
                      <a:pt x="3054" y="2791"/>
                      <a:pt x="3097" y="1951"/>
                      <a:pt x="3002" y="1060"/>
                    </a:cubicBezTo>
                    <a:cubicBezTo>
                      <a:pt x="2963" y="691"/>
                      <a:pt x="2941" y="336"/>
                      <a:pt x="2910" y="1"/>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5"/>
              <p:cNvSpPr/>
              <p:nvPr/>
            </p:nvSpPr>
            <p:spPr>
              <a:xfrm>
                <a:off x="7258575" y="2252950"/>
                <a:ext cx="86575" cy="111575"/>
              </a:xfrm>
              <a:custGeom>
                <a:avLst/>
                <a:gdLst/>
                <a:ahLst/>
                <a:cxnLst/>
                <a:rect l="l" t="t" r="r" b="b"/>
                <a:pathLst>
                  <a:path w="3463" h="4463" extrusionOk="0">
                    <a:moveTo>
                      <a:pt x="1749" y="1"/>
                    </a:moveTo>
                    <a:lnTo>
                      <a:pt x="1028" y="4110"/>
                    </a:lnTo>
                    <a:lnTo>
                      <a:pt x="0" y="4463"/>
                    </a:lnTo>
                    <a:lnTo>
                      <a:pt x="1751" y="4463"/>
                    </a:lnTo>
                    <a:cubicBezTo>
                      <a:pt x="1751" y="4463"/>
                      <a:pt x="2101" y="2531"/>
                      <a:pt x="3199" y="1756"/>
                    </a:cubicBezTo>
                    <a:cubicBezTo>
                      <a:pt x="3199" y="1756"/>
                      <a:pt x="3463" y="632"/>
                      <a:pt x="1749" y="1"/>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15"/>
              <p:cNvSpPr/>
              <p:nvPr/>
            </p:nvSpPr>
            <p:spPr>
              <a:xfrm>
                <a:off x="7258575" y="2271850"/>
                <a:ext cx="94550" cy="92675"/>
              </a:xfrm>
              <a:custGeom>
                <a:avLst/>
                <a:gdLst/>
                <a:ahLst/>
                <a:cxnLst/>
                <a:rect l="l" t="t" r="r" b="b"/>
                <a:pathLst>
                  <a:path w="3782" h="3707" extrusionOk="0">
                    <a:moveTo>
                      <a:pt x="2903" y="1"/>
                    </a:moveTo>
                    <a:lnTo>
                      <a:pt x="1028" y="3354"/>
                    </a:lnTo>
                    <a:lnTo>
                      <a:pt x="0" y="3707"/>
                    </a:lnTo>
                    <a:lnTo>
                      <a:pt x="1751" y="3707"/>
                    </a:lnTo>
                    <a:cubicBezTo>
                      <a:pt x="1751" y="3707"/>
                      <a:pt x="2173" y="1854"/>
                      <a:pt x="3199" y="1000"/>
                    </a:cubicBezTo>
                    <a:cubicBezTo>
                      <a:pt x="3199" y="1000"/>
                      <a:pt x="3782" y="393"/>
                      <a:pt x="2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5"/>
              <p:cNvSpPr/>
              <p:nvPr/>
            </p:nvSpPr>
            <p:spPr>
              <a:xfrm>
                <a:off x="7328725" y="2296825"/>
                <a:ext cx="9825" cy="67700"/>
              </a:xfrm>
              <a:custGeom>
                <a:avLst/>
                <a:gdLst/>
                <a:ahLst/>
                <a:cxnLst/>
                <a:rect l="l" t="t" r="r" b="b"/>
                <a:pathLst>
                  <a:path w="393" h="2708" extrusionOk="0">
                    <a:moveTo>
                      <a:pt x="1" y="1"/>
                    </a:moveTo>
                    <a:lnTo>
                      <a:pt x="51" y="2708"/>
                    </a:lnTo>
                    <a:lnTo>
                      <a:pt x="194" y="2708"/>
                    </a:lnTo>
                    <a:lnTo>
                      <a:pt x="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15"/>
              <p:cNvSpPr/>
              <p:nvPr/>
            </p:nvSpPr>
            <p:spPr>
              <a:xfrm>
                <a:off x="7301150" y="1769500"/>
                <a:ext cx="156325" cy="45200"/>
              </a:xfrm>
              <a:custGeom>
                <a:avLst/>
                <a:gdLst/>
                <a:ahLst/>
                <a:cxnLst/>
                <a:rect l="l" t="t" r="r" b="b"/>
                <a:pathLst>
                  <a:path w="6253" h="1808" extrusionOk="0">
                    <a:moveTo>
                      <a:pt x="4554" y="1"/>
                    </a:moveTo>
                    <a:lnTo>
                      <a:pt x="1703" y="191"/>
                    </a:lnTo>
                    <a:lnTo>
                      <a:pt x="1113" y="230"/>
                    </a:lnTo>
                    <a:cubicBezTo>
                      <a:pt x="1066" y="266"/>
                      <a:pt x="1020" y="304"/>
                      <a:pt x="977" y="343"/>
                    </a:cubicBezTo>
                    <a:cubicBezTo>
                      <a:pt x="961" y="357"/>
                      <a:pt x="946" y="370"/>
                      <a:pt x="931" y="384"/>
                    </a:cubicBezTo>
                    <a:cubicBezTo>
                      <a:pt x="291" y="974"/>
                      <a:pt x="1" y="1807"/>
                      <a:pt x="959" y="1807"/>
                    </a:cubicBezTo>
                    <a:cubicBezTo>
                      <a:pt x="1004" y="1807"/>
                      <a:pt x="1052" y="1805"/>
                      <a:pt x="1102" y="1801"/>
                    </a:cubicBezTo>
                    <a:lnTo>
                      <a:pt x="3731" y="1652"/>
                    </a:lnTo>
                    <a:lnTo>
                      <a:pt x="5398" y="1556"/>
                    </a:lnTo>
                    <a:cubicBezTo>
                      <a:pt x="5408" y="1552"/>
                      <a:pt x="5416" y="1549"/>
                      <a:pt x="5424" y="1545"/>
                    </a:cubicBezTo>
                    <a:cubicBezTo>
                      <a:pt x="6076" y="1271"/>
                      <a:pt x="6252" y="481"/>
                      <a:pt x="4899" y="86"/>
                    </a:cubicBezTo>
                    <a:cubicBezTo>
                      <a:pt x="4794" y="55"/>
                      <a:pt x="4678" y="26"/>
                      <a:pt x="4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15"/>
              <p:cNvSpPr/>
              <p:nvPr/>
            </p:nvSpPr>
            <p:spPr>
              <a:xfrm>
                <a:off x="7350425" y="1552825"/>
                <a:ext cx="63975" cy="104575"/>
              </a:xfrm>
              <a:custGeom>
                <a:avLst/>
                <a:gdLst/>
                <a:ahLst/>
                <a:cxnLst/>
                <a:rect l="l" t="t" r="r" b="b"/>
                <a:pathLst>
                  <a:path w="2559" h="4183" extrusionOk="0">
                    <a:moveTo>
                      <a:pt x="2203" y="0"/>
                    </a:moveTo>
                    <a:lnTo>
                      <a:pt x="0" y="757"/>
                    </a:lnTo>
                    <a:lnTo>
                      <a:pt x="687" y="4182"/>
                    </a:lnTo>
                    <a:lnTo>
                      <a:pt x="2559" y="3318"/>
                    </a:lnTo>
                    <a:lnTo>
                      <a:pt x="2211" y="156"/>
                    </a:lnTo>
                    <a:lnTo>
                      <a:pt x="2203" y="0"/>
                    </a:ln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15"/>
              <p:cNvSpPr/>
              <p:nvPr/>
            </p:nvSpPr>
            <p:spPr>
              <a:xfrm>
                <a:off x="7302325" y="1624925"/>
                <a:ext cx="155375" cy="193700"/>
              </a:xfrm>
              <a:custGeom>
                <a:avLst/>
                <a:gdLst/>
                <a:ahLst/>
                <a:cxnLst/>
                <a:rect l="l" t="t" r="r" b="b"/>
                <a:pathLst>
                  <a:path w="6215" h="7748" extrusionOk="0">
                    <a:moveTo>
                      <a:pt x="6129" y="1"/>
                    </a:moveTo>
                    <a:lnTo>
                      <a:pt x="5861" y="3"/>
                    </a:lnTo>
                    <a:lnTo>
                      <a:pt x="2367" y="122"/>
                    </a:lnTo>
                    <a:lnTo>
                      <a:pt x="669" y="1360"/>
                    </a:lnTo>
                    <a:cubicBezTo>
                      <a:pt x="0" y="1920"/>
                      <a:pt x="124" y="2983"/>
                      <a:pt x="905" y="3374"/>
                    </a:cubicBezTo>
                    <a:lnTo>
                      <a:pt x="895" y="4660"/>
                    </a:lnTo>
                    <a:lnTo>
                      <a:pt x="884" y="6136"/>
                    </a:lnTo>
                    <a:lnTo>
                      <a:pt x="884" y="6167"/>
                    </a:lnTo>
                    <a:lnTo>
                      <a:pt x="878" y="6958"/>
                    </a:lnTo>
                    <a:lnTo>
                      <a:pt x="3684" y="7435"/>
                    </a:lnTo>
                    <a:lnTo>
                      <a:pt x="5529" y="7748"/>
                    </a:lnTo>
                    <a:lnTo>
                      <a:pt x="5377" y="7328"/>
                    </a:lnTo>
                    <a:lnTo>
                      <a:pt x="4852" y="5869"/>
                    </a:lnTo>
                    <a:lnTo>
                      <a:pt x="4444" y="4737"/>
                    </a:lnTo>
                    <a:cubicBezTo>
                      <a:pt x="4444" y="4737"/>
                      <a:pt x="4811" y="4291"/>
                      <a:pt x="5205" y="3602"/>
                    </a:cubicBezTo>
                    <a:cubicBezTo>
                      <a:pt x="5483" y="3116"/>
                      <a:pt x="5774" y="2508"/>
                      <a:pt x="5961" y="1849"/>
                    </a:cubicBezTo>
                    <a:cubicBezTo>
                      <a:pt x="6130" y="1257"/>
                      <a:pt x="6215" y="625"/>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15"/>
              <p:cNvSpPr/>
              <p:nvPr/>
            </p:nvSpPr>
            <p:spPr>
              <a:xfrm>
                <a:off x="7324400" y="1671150"/>
                <a:ext cx="126950" cy="107950"/>
              </a:xfrm>
              <a:custGeom>
                <a:avLst/>
                <a:gdLst/>
                <a:ahLst/>
                <a:cxnLst/>
                <a:rect l="l" t="t" r="r" b="b"/>
                <a:pathLst>
                  <a:path w="5078" h="4318" extrusionOk="0">
                    <a:moveTo>
                      <a:pt x="5078" y="0"/>
                    </a:moveTo>
                    <a:lnTo>
                      <a:pt x="1827" y="622"/>
                    </a:lnTo>
                    <a:lnTo>
                      <a:pt x="12" y="2811"/>
                    </a:lnTo>
                    <a:lnTo>
                      <a:pt x="1" y="4287"/>
                    </a:lnTo>
                    <a:lnTo>
                      <a:pt x="1" y="4318"/>
                    </a:lnTo>
                    <a:cubicBezTo>
                      <a:pt x="1480" y="3619"/>
                      <a:pt x="2678" y="1916"/>
                      <a:pt x="2678" y="1916"/>
                    </a:cubicBezTo>
                    <a:lnTo>
                      <a:pt x="4322" y="1753"/>
                    </a:lnTo>
                    <a:cubicBezTo>
                      <a:pt x="4600" y="1267"/>
                      <a:pt x="4891" y="659"/>
                      <a:pt x="5078" y="0"/>
                    </a:cubicBezTo>
                    <a:close/>
                  </a:path>
                </a:pathLst>
              </a:custGeom>
              <a:solidFill>
                <a:srgbClr val="232321">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5"/>
              <p:cNvSpPr/>
              <p:nvPr/>
            </p:nvSpPr>
            <p:spPr>
              <a:xfrm>
                <a:off x="7260100" y="1636100"/>
                <a:ext cx="141750" cy="163050"/>
              </a:xfrm>
              <a:custGeom>
                <a:avLst/>
                <a:gdLst/>
                <a:ahLst/>
                <a:cxnLst/>
                <a:rect l="l" t="t" r="r" b="b"/>
                <a:pathLst>
                  <a:path w="5670" h="6522" extrusionOk="0">
                    <a:moveTo>
                      <a:pt x="4446" y="0"/>
                    </a:moveTo>
                    <a:cubicBezTo>
                      <a:pt x="4427" y="0"/>
                      <a:pt x="4408" y="1"/>
                      <a:pt x="4388" y="2"/>
                    </a:cubicBezTo>
                    <a:cubicBezTo>
                      <a:pt x="4060" y="20"/>
                      <a:pt x="3746" y="189"/>
                      <a:pt x="3550" y="481"/>
                    </a:cubicBezTo>
                    <a:lnTo>
                      <a:pt x="2704" y="1758"/>
                    </a:lnTo>
                    <a:lnTo>
                      <a:pt x="464" y="4743"/>
                    </a:lnTo>
                    <a:cubicBezTo>
                      <a:pt x="1" y="5360"/>
                      <a:pt x="292" y="6250"/>
                      <a:pt x="1031" y="6474"/>
                    </a:cubicBezTo>
                    <a:cubicBezTo>
                      <a:pt x="1137" y="6506"/>
                      <a:pt x="1245" y="6522"/>
                      <a:pt x="1352" y="6522"/>
                    </a:cubicBezTo>
                    <a:cubicBezTo>
                      <a:pt x="1686" y="6522"/>
                      <a:pt x="2009" y="6372"/>
                      <a:pt x="2223" y="6103"/>
                    </a:cubicBezTo>
                    <a:cubicBezTo>
                      <a:pt x="2877" y="5281"/>
                      <a:pt x="4021" y="3831"/>
                      <a:pt x="4403" y="3260"/>
                    </a:cubicBezTo>
                    <a:cubicBezTo>
                      <a:pt x="4812" y="2648"/>
                      <a:pt x="5153" y="2046"/>
                      <a:pt x="5399" y="1569"/>
                    </a:cubicBezTo>
                    <a:cubicBezTo>
                      <a:pt x="5670" y="1044"/>
                      <a:pt x="5470" y="402"/>
                      <a:pt x="4948" y="125"/>
                    </a:cubicBezTo>
                    <a:cubicBezTo>
                      <a:pt x="4788" y="41"/>
                      <a:pt x="461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5"/>
              <p:cNvSpPr/>
              <p:nvPr/>
            </p:nvSpPr>
            <p:spPr>
              <a:xfrm>
                <a:off x="7322500" y="1499375"/>
                <a:ext cx="98475" cy="112475"/>
              </a:xfrm>
              <a:custGeom>
                <a:avLst/>
                <a:gdLst/>
                <a:ahLst/>
                <a:cxnLst/>
                <a:rect l="l" t="t" r="r" b="b"/>
                <a:pathLst>
                  <a:path w="3939" h="4499" extrusionOk="0">
                    <a:moveTo>
                      <a:pt x="2488" y="0"/>
                    </a:moveTo>
                    <a:cubicBezTo>
                      <a:pt x="2345" y="0"/>
                      <a:pt x="2204" y="13"/>
                      <a:pt x="2067" y="38"/>
                    </a:cubicBezTo>
                    <a:cubicBezTo>
                      <a:pt x="2002" y="50"/>
                      <a:pt x="1938" y="64"/>
                      <a:pt x="1875" y="81"/>
                    </a:cubicBezTo>
                    <a:lnTo>
                      <a:pt x="1861" y="84"/>
                    </a:lnTo>
                    <a:lnTo>
                      <a:pt x="1736" y="123"/>
                    </a:lnTo>
                    <a:lnTo>
                      <a:pt x="1733" y="123"/>
                    </a:lnTo>
                    <a:cubicBezTo>
                      <a:pt x="1018" y="363"/>
                      <a:pt x="420" y="954"/>
                      <a:pt x="195" y="1707"/>
                    </a:cubicBezTo>
                    <a:cubicBezTo>
                      <a:pt x="0" y="2356"/>
                      <a:pt x="5" y="2964"/>
                      <a:pt x="55" y="3485"/>
                    </a:cubicBezTo>
                    <a:cubicBezTo>
                      <a:pt x="112" y="4076"/>
                      <a:pt x="607" y="4498"/>
                      <a:pt x="1162" y="4498"/>
                    </a:cubicBezTo>
                    <a:cubicBezTo>
                      <a:pt x="1275" y="4498"/>
                      <a:pt x="1391" y="4480"/>
                      <a:pt x="1506" y="4443"/>
                    </a:cubicBezTo>
                    <a:lnTo>
                      <a:pt x="2290" y="4190"/>
                    </a:lnTo>
                    <a:cubicBezTo>
                      <a:pt x="2794" y="4027"/>
                      <a:pt x="3177" y="3614"/>
                      <a:pt x="3304" y="3100"/>
                    </a:cubicBezTo>
                    <a:lnTo>
                      <a:pt x="3537" y="2148"/>
                    </a:lnTo>
                    <a:lnTo>
                      <a:pt x="3625" y="1792"/>
                    </a:lnTo>
                    <a:lnTo>
                      <a:pt x="3815" y="1014"/>
                    </a:lnTo>
                    <a:cubicBezTo>
                      <a:pt x="3939" y="511"/>
                      <a:pt x="3565" y="24"/>
                      <a:pt x="3047" y="12"/>
                    </a:cubicBezTo>
                    <a:lnTo>
                      <a:pt x="2539" y="1"/>
                    </a:lnTo>
                    <a:cubicBezTo>
                      <a:pt x="2522" y="0"/>
                      <a:pt x="2505" y="0"/>
                      <a:pt x="2488"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15"/>
              <p:cNvSpPr/>
              <p:nvPr/>
            </p:nvSpPr>
            <p:spPr>
              <a:xfrm>
                <a:off x="7309825" y="1542425"/>
                <a:ext cx="33275" cy="34875"/>
              </a:xfrm>
              <a:custGeom>
                <a:avLst/>
                <a:gdLst/>
                <a:ahLst/>
                <a:cxnLst/>
                <a:rect l="l" t="t" r="r" b="b"/>
                <a:pathLst>
                  <a:path w="1331" h="1395" extrusionOk="0">
                    <a:moveTo>
                      <a:pt x="1330" y="0"/>
                    </a:moveTo>
                    <a:lnTo>
                      <a:pt x="665" y="119"/>
                    </a:lnTo>
                    <a:cubicBezTo>
                      <a:pt x="591" y="515"/>
                      <a:pt x="358" y="643"/>
                      <a:pt x="185" y="683"/>
                    </a:cubicBezTo>
                    <a:cubicBezTo>
                      <a:pt x="74" y="708"/>
                      <a:pt x="1" y="813"/>
                      <a:pt x="16" y="926"/>
                    </a:cubicBezTo>
                    <a:cubicBezTo>
                      <a:pt x="35" y="1075"/>
                      <a:pt x="142" y="1198"/>
                      <a:pt x="284" y="1241"/>
                    </a:cubicBezTo>
                    <a:lnTo>
                      <a:pt x="794" y="1392"/>
                    </a:lnTo>
                    <a:cubicBezTo>
                      <a:pt x="812" y="1394"/>
                      <a:pt x="830" y="1395"/>
                      <a:pt x="847" y="1395"/>
                    </a:cubicBezTo>
                    <a:cubicBezTo>
                      <a:pt x="1098" y="1395"/>
                      <a:pt x="1309" y="1193"/>
                      <a:pt x="1313" y="935"/>
                    </a:cubicBezTo>
                    <a:lnTo>
                      <a:pt x="1330" y="0"/>
                    </a:ln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5"/>
              <p:cNvSpPr/>
              <p:nvPr/>
            </p:nvSpPr>
            <p:spPr>
              <a:xfrm>
                <a:off x="7329300" y="1545900"/>
                <a:ext cx="8550" cy="18175"/>
              </a:xfrm>
              <a:custGeom>
                <a:avLst/>
                <a:gdLst/>
                <a:ahLst/>
                <a:cxnLst/>
                <a:rect l="l" t="t" r="r" b="b"/>
                <a:pathLst>
                  <a:path w="342" h="727" extrusionOk="0">
                    <a:moveTo>
                      <a:pt x="178" y="1"/>
                    </a:moveTo>
                    <a:cubicBezTo>
                      <a:pt x="88" y="1"/>
                      <a:pt x="10" y="160"/>
                      <a:pt x="5" y="360"/>
                    </a:cubicBezTo>
                    <a:cubicBezTo>
                      <a:pt x="0" y="560"/>
                      <a:pt x="70" y="724"/>
                      <a:pt x="162" y="727"/>
                    </a:cubicBezTo>
                    <a:cubicBezTo>
                      <a:pt x="162" y="727"/>
                      <a:pt x="163" y="727"/>
                      <a:pt x="164" y="727"/>
                    </a:cubicBezTo>
                    <a:cubicBezTo>
                      <a:pt x="254" y="727"/>
                      <a:pt x="331" y="566"/>
                      <a:pt x="335" y="368"/>
                    </a:cubicBezTo>
                    <a:cubicBezTo>
                      <a:pt x="341" y="168"/>
                      <a:pt x="270" y="3"/>
                      <a:pt x="179" y="1"/>
                    </a:cubicBezTo>
                    <a:cubicBezTo>
                      <a:pt x="178" y="1"/>
                      <a:pt x="178"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5"/>
              <p:cNvSpPr/>
              <p:nvPr/>
            </p:nvSpPr>
            <p:spPr>
              <a:xfrm>
                <a:off x="7328975" y="1524225"/>
                <a:ext cx="17250" cy="9125"/>
              </a:xfrm>
              <a:custGeom>
                <a:avLst/>
                <a:gdLst/>
                <a:ahLst/>
                <a:cxnLst/>
                <a:rect l="l" t="t" r="r" b="b"/>
                <a:pathLst>
                  <a:path w="690" h="365" extrusionOk="0">
                    <a:moveTo>
                      <a:pt x="274" y="0"/>
                    </a:moveTo>
                    <a:cubicBezTo>
                      <a:pt x="99" y="0"/>
                      <a:pt x="1" y="138"/>
                      <a:pt x="303" y="296"/>
                    </a:cubicBezTo>
                    <a:cubicBezTo>
                      <a:pt x="394" y="345"/>
                      <a:pt x="469" y="365"/>
                      <a:pt x="525" y="365"/>
                    </a:cubicBezTo>
                    <a:cubicBezTo>
                      <a:pt x="679" y="365"/>
                      <a:pt x="690" y="213"/>
                      <a:pt x="512" y="81"/>
                    </a:cubicBezTo>
                    <a:cubicBezTo>
                      <a:pt x="435" y="25"/>
                      <a:pt x="348" y="0"/>
                      <a:pt x="274"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5"/>
              <p:cNvSpPr/>
              <p:nvPr/>
            </p:nvSpPr>
            <p:spPr>
              <a:xfrm>
                <a:off x="7329700" y="1580575"/>
                <a:ext cx="19775" cy="8975"/>
              </a:xfrm>
              <a:custGeom>
                <a:avLst/>
                <a:gdLst/>
                <a:ahLst/>
                <a:cxnLst/>
                <a:rect l="l" t="t" r="r" b="b"/>
                <a:pathLst>
                  <a:path w="791" h="359" extrusionOk="0">
                    <a:moveTo>
                      <a:pt x="489" y="1"/>
                    </a:moveTo>
                    <a:cubicBezTo>
                      <a:pt x="306" y="1"/>
                      <a:pt x="100" y="17"/>
                      <a:pt x="53" y="86"/>
                    </a:cubicBezTo>
                    <a:cubicBezTo>
                      <a:pt x="0" y="165"/>
                      <a:pt x="209" y="359"/>
                      <a:pt x="425" y="359"/>
                    </a:cubicBezTo>
                    <a:cubicBezTo>
                      <a:pt x="569" y="359"/>
                      <a:pt x="715" y="273"/>
                      <a:pt x="790" y="13"/>
                    </a:cubicBezTo>
                    <a:cubicBezTo>
                      <a:pt x="790" y="13"/>
                      <a:pt x="649"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5"/>
              <p:cNvSpPr/>
              <p:nvPr/>
            </p:nvSpPr>
            <p:spPr>
              <a:xfrm>
                <a:off x="7338350" y="1490025"/>
                <a:ext cx="131925" cy="82675"/>
              </a:xfrm>
              <a:custGeom>
                <a:avLst/>
                <a:gdLst/>
                <a:ahLst/>
                <a:cxnLst/>
                <a:rect l="l" t="t" r="r" b="b"/>
                <a:pathLst>
                  <a:path w="5277" h="3307" extrusionOk="0">
                    <a:moveTo>
                      <a:pt x="2186" y="1"/>
                    </a:moveTo>
                    <a:cubicBezTo>
                      <a:pt x="1541" y="1"/>
                      <a:pt x="1033" y="147"/>
                      <a:pt x="986" y="274"/>
                    </a:cubicBezTo>
                    <a:cubicBezTo>
                      <a:pt x="473" y="1081"/>
                      <a:pt x="1" y="3101"/>
                      <a:pt x="1347" y="3118"/>
                    </a:cubicBezTo>
                    <a:lnTo>
                      <a:pt x="4068" y="3307"/>
                    </a:lnTo>
                    <a:cubicBezTo>
                      <a:pt x="4068" y="3307"/>
                      <a:pt x="5277" y="1709"/>
                      <a:pt x="4504" y="869"/>
                    </a:cubicBezTo>
                    <a:cubicBezTo>
                      <a:pt x="3890" y="202"/>
                      <a:pt x="2944" y="1"/>
                      <a:pt x="2186"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5"/>
              <p:cNvSpPr/>
              <p:nvPr/>
            </p:nvSpPr>
            <p:spPr>
              <a:xfrm>
                <a:off x="7348450" y="1524050"/>
                <a:ext cx="135475" cy="163150"/>
              </a:xfrm>
              <a:custGeom>
                <a:avLst/>
                <a:gdLst/>
                <a:ahLst/>
                <a:cxnLst/>
                <a:rect l="l" t="t" r="r" b="b"/>
                <a:pathLst>
                  <a:path w="5419" h="6526" extrusionOk="0">
                    <a:moveTo>
                      <a:pt x="4340" y="0"/>
                    </a:moveTo>
                    <a:lnTo>
                      <a:pt x="674" y="1704"/>
                    </a:lnTo>
                    <a:cubicBezTo>
                      <a:pt x="1393" y="2908"/>
                      <a:pt x="0" y="3626"/>
                      <a:pt x="894" y="5489"/>
                    </a:cubicBezTo>
                    <a:cubicBezTo>
                      <a:pt x="1246" y="6221"/>
                      <a:pt x="2001" y="6526"/>
                      <a:pt x="2789" y="6526"/>
                    </a:cubicBezTo>
                    <a:cubicBezTo>
                      <a:pt x="3211" y="6526"/>
                      <a:pt x="3643" y="6439"/>
                      <a:pt x="4028" y="6283"/>
                    </a:cubicBezTo>
                    <a:cubicBezTo>
                      <a:pt x="5002" y="5890"/>
                      <a:pt x="5419" y="5071"/>
                      <a:pt x="5107" y="4285"/>
                    </a:cubicBezTo>
                    <a:cubicBezTo>
                      <a:pt x="4663" y="3167"/>
                      <a:pt x="4436" y="1980"/>
                      <a:pt x="4403" y="778"/>
                    </a:cubicBezTo>
                    <a:cubicBezTo>
                      <a:pt x="4396" y="520"/>
                      <a:pt x="4376" y="259"/>
                      <a:pt x="4340"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5"/>
              <p:cNvSpPr/>
              <p:nvPr/>
            </p:nvSpPr>
            <p:spPr>
              <a:xfrm>
                <a:off x="7358300" y="1553850"/>
                <a:ext cx="28275" cy="37725"/>
              </a:xfrm>
              <a:custGeom>
                <a:avLst/>
                <a:gdLst/>
                <a:ahLst/>
                <a:cxnLst/>
                <a:rect l="l" t="t" r="r" b="b"/>
                <a:pathLst>
                  <a:path w="1131" h="1509" extrusionOk="0">
                    <a:moveTo>
                      <a:pt x="575" y="0"/>
                    </a:moveTo>
                    <a:cubicBezTo>
                      <a:pt x="401" y="0"/>
                      <a:pt x="198" y="126"/>
                      <a:pt x="1" y="432"/>
                    </a:cubicBezTo>
                    <a:lnTo>
                      <a:pt x="121" y="1427"/>
                    </a:lnTo>
                    <a:cubicBezTo>
                      <a:pt x="121" y="1427"/>
                      <a:pt x="276" y="1509"/>
                      <a:pt x="460" y="1509"/>
                    </a:cubicBezTo>
                    <a:cubicBezTo>
                      <a:pt x="664" y="1509"/>
                      <a:pt x="903" y="1408"/>
                      <a:pt x="1004" y="984"/>
                    </a:cubicBezTo>
                    <a:cubicBezTo>
                      <a:pt x="1130" y="455"/>
                      <a:pt x="906" y="0"/>
                      <a:pt x="575"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5"/>
              <p:cNvSpPr/>
              <p:nvPr/>
            </p:nvSpPr>
            <p:spPr>
              <a:xfrm>
                <a:off x="7362225" y="1589525"/>
                <a:ext cx="11050" cy="11050"/>
              </a:xfrm>
              <a:custGeom>
                <a:avLst/>
                <a:gdLst/>
                <a:ahLst/>
                <a:cxnLst/>
                <a:rect l="l" t="t" r="r" b="b"/>
                <a:pathLst>
                  <a:path w="442" h="442" extrusionOk="0">
                    <a:moveTo>
                      <a:pt x="221" y="0"/>
                    </a:moveTo>
                    <a:cubicBezTo>
                      <a:pt x="100" y="0"/>
                      <a:pt x="0" y="100"/>
                      <a:pt x="0" y="221"/>
                    </a:cubicBezTo>
                    <a:cubicBezTo>
                      <a:pt x="0" y="342"/>
                      <a:pt x="100" y="442"/>
                      <a:pt x="221" y="442"/>
                    </a:cubicBezTo>
                    <a:cubicBezTo>
                      <a:pt x="343" y="442"/>
                      <a:pt x="442" y="342"/>
                      <a:pt x="442" y="221"/>
                    </a:cubicBezTo>
                    <a:cubicBezTo>
                      <a:pt x="442" y="100"/>
                      <a:pt x="343"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5"/>
              <p:cNvSpPr/>
              <p:nvPr/>
            </p:nvSpPr>
            <p:spPr>
              <a:xfrm>
                <a:off x="7361525" y="1569150"/>
                <a:ext cx="9950" cy="12275"/>
              </a:xfrm>
              <a:custGeom>
                <a:avLst/>
                <a:gdLst/>
                <a:ahLst/>
                <a:cxnLst/>
                <a:rect l="l" t="t" r="r" b="b"/>
                <a:pathLst>
                  <a:path w="398" h="491" fill="none" extrusionOk="0">
                    <a:moveTo>
                      <a:pt x="1" y="491"/>
                    </a:moveTo>
                    <a:lnTo>
                      <a:pt x="398" y="0"/>
                    </a:lnTo>
                  </a:path>
                </a:pathLst>
              </a:custGeom>
              <a:noFill/>
              <a:ln w="475" cap="flat" cmpd="sng">
                <a:solidFill>
                  <a:srgbClr val="4F333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5"/>
              <p:cNvSpPr/>
              <p:nvPr/>
            </p:nvSpPr>
            <p:spPr>
              <a:xfrm>
                <a:off x="7306000" y="1788000"/>
                <a:ext cx="186250" cy="328025"/>
              </a:xfrm>
              <a:custGeom>
                <a:avLst/>
                <a:gdLst/>
                <a:ahLst/>
                <a:cxnLst/>
                <a:rect l="l" t="t" r="r" b="b"/>
                <a:pathLst>
                  <a:path w="7450" h="13121" extrusionOk="0">
                    <a:moveTo>
                      <a:pt x="4616" y="1"/>
                    </a:moveTo>
                    <a:lnTo>
                      <a:pt x="4149" y="3"/>
                    </a:lnTo>
                    <a:lnTo>
                      <a:pt x="1081" y="18"/>
                    </a:lnTo>
                    <a:lnTo>
                      <a:pt x="1" y="13121"/>
                    </a:lnTo>
                    <a:lnTo>
                      <a:pt x="7450" y="13121"/>
                    </a:lnTo>
                    <a:lnTo>
                      <a:pt x="6875" y="11329"/>
                    </a:lnTo>
                    <a:cubicBezTo>
                      <a:pt x="6875" y="11329"/>
                      <a:pt x="6819" y="4563"/>
                      <a:pt x="6510" y="3400"/>
                    </a:cubicBezTo>
                    <a:cubicBezTo>
                      <a:pt x="6310" y="2644"/>
                      <a:pt x="5911" y="1885"/>
                      <a:pt x="5531" y="1278"/>
                    </a:cubicBezTo>
                    <a:cubicBezTo>
                      <a:pt x="5058" y="523"/>
                      <a:pt x="4616" y="1"/>
                      <a:pt x="4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5"/>
              <p:cNvSpPr/>
              <p:nvPr/>
            </p:nvSpPr>
            <p:spPr>
              <a:xfrm>
                <a:off x="7330100" y="1788000"/>
                <a:ext cx="114200" cy="35675"/>
              </a:xfrm>
              <a:custGeom>
                <a:avLst/>
                <a:gdLst/>
                <a:ahLst/>
                <a:cxnLst/>
                <a:rect l="l" t="t" r="r" b="b"/>
                <a:pathLst>
                  <a:path w="4568" h="1427" extrusionOk="0">
                    <a:moveTo>
                      <a:pt x="3652" y="1"/>
                    </a:moveTo>
                    <a:lnTo>
                      <a:pt x="3185" y="3"/>
                    </a:lnTo>
                    <a:lnTo>
                      <a:pt x="117" y="18"/>
                    </a:lnTo>
                    <a:lnTo>
                      <a:pt x="0" y="1426"/>
                    </a:lnTo>
                    <a:lnTo>
                      <a:pt x="4567" y="1278"/>
                    </a:lnTo>
                    <a:cubicBezTo>
                      <a:pt x="4094" y="523"/>
                      <a:pt x="3652" y="1"/>
                      <a:pt x="3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15"/>
              <p:cNvSpPr/>
              <p:nvPr/>
            </p:nvSpPr>
            <p:spPr>
              <a:xfrm>
                <a:off x="7409425" y="1788000"/>
                <a:ext cx="82825" cy="328025"/>
              </a:xfrm>
              <a:custGeom>
                <a:avLst/>
                <a:gdLst/>
                <a:ahLst/>
                <a:cxnLst/>
                <a:rect l="l" t="t" r="r" b="b"/>
                <a:pathLst>
                  <a:path w="3313" h="13121" extrusionOk="0">
                    <a:moveTo>
                      <a:pt x="479" y="1"/>
                    </a:moveTo>
                    <a:lnTo>
                      <a:pt x="12" y="3"/>
                    </a:lnTo>
                    <a:lnTo>
                      <a:pt x="1" y="71"/>
                    </a:lnTo>
                    <a:cubicBezTo>
                      <a:pt x="2804" y="3314"/>
                      <a:pt x="1394" y="11251"/>
                      <a:pt x="1394" y="11251"/>
                    </a:cubicBezTo>
                    <a:lnTo>
                      <a:pt x="1879" y="13121"/>
                    </a:lnTo>
                    <a:lnTo>
                      <a:pt x="3313" y="13121"/>
                    </a:lnTo>
                    <a:lnTo>
                      <a:pt x="2738" y="11329"/>
                    </a:lnTo>
                    <a:cubicBezTo>
                      <a:pt x="2738" y="11329"/>
                      <a:pt x="2682" y="4563"/>
                      <a:pt x="2373" y="3400"/>
                    </a:cubicBezTo>
                    <a:cubicBezTo>
                      <a:pt x="1923" y="1702"/>
                      <a:pt x="479" y="1"/>
                      <a:pt x="4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5"/>
              <p:cNvSpPr/>
              <p:nvPr/>
            </p:nvSpPr>
            <p:spPr>
              <a:xfrm>
                <a:off x="7380675" y="1908975"/>
                <a:ext cx="82400" cy="10550"/>
              </a:xfrm>
              <a:custGeom>
                <a:avLst/>
                <a:gdLst/>
                <a:ahLst/>
                <a:cxnLst/>
                <a:rect l="l" t="t" r="r" b="b"/>
                <a:pathLst>
                  <a:path w="3296" h="422" fill="none" extrusionOk="0">
                    <a:moveTo>
                      <a:pt x="3296" y="1"/>
                    </a:moveTo>
                    <a:lnTo>
                      <a:pt x="1" y="421"/>
                    </a:ln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5"/>
              <p:cNvSpPr/>
              <p:nvPr/>
            </p:nvSpPr>
            <p:spPr>
              <a:xfrm>
                <a:off x="7180825" y="1713375"/>
                <a:ext cx="144450" cy="78350"/>
              </a:xfrm>
              <a:custGeom>
                <a:avLst/>
                <a:gdLst/>
                <a:ahLst/>
                <a:cxnLst/>
                <a:rect l="l" t="t" r="r" b="b"/>
                <a:pathLst>
                  <a:path w="5778" h="3134" extrusionOk="0">
                    <a:moveTo>
                      <a:pt x="755" y="1"/>
                    </a:moveTo>
                    <a:lnTo>
                      <a:pt x="1" y="499"/>
                    </a:lnTo>
                    <a:cubicBezTo>
                      <a:pt x="1" y="499"/>
                      <a:pt x="1678" y="2399"/>
                      <a:pt x="3701" y="3061"/>
                    </a:cubicBezTo>
                    <a:cubicBezTo>
                      <a:pt x="3854" y="3111"/>
                      <a:pt x="4000" y="3134"/>
                      <a:pt x="4137" y="3134"/>
                    </a:cubicBezTo>
                    <a:cubicBezTo>
                      <a:pt x="5251" y="3134"/>
                      <a:pt x="5778" y="1637"/>
                      <a:pt x="4430" y="1083"/>
                    </a:cubicBezTo>
                    <a:lnTo>
                      <a:pt x="755" y="1"/>
                    </a:ln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5"/>
              <p:cNvSpPr/>
              <p:nvPr/>
            </p:nvSpPr>
            <p:spPr>
              <a:xfrm>
                <a:off x="7134425" y="1675925"/>
                <a:ext cx="69950" cy="56825"/>
              </a:xfrm>
              <a:custGeom>
                <a:avLst/>
                <a:gdLst/>
                <a:ahLst/>
                <a:cxnLst/>
                <a:rect l="l" t="t" r="r" b="b"/>
                <a:pathLst>
                  <a:path w="2798" h="2273" extrusionOk="0">
                    <a:moveTo>
                      <a:pt x="0" y="0"/>
                    </a:moveTo>
                    <a:lnTo>
                      <a:pt x="1874" y="2014"/>
                    </a:lnTo>
                    <a:lnTo>
                      <a:pt x="2541" y="2273"/>
                    </a:lnTo>
                    <a:lnTo>
                      <a:pt x="2797" y="853"/>
                    </a:lnTo>
                    <a:lnTo>
                      <a:pt x="0" y="0"/>
                    </a:ln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5"/>
              <p:cNvSpPr/>
              <p:nvPr/>
            </p:nvSpPr>
            <p:spPr>
              <a:xfrm>
                <a:off x="7189775" y="1686200"/>
                <a:ext cx="20550" cy="14625"/>
              </a:xfrm>
              <a:custGeom>
                <a:avLst/>
                <a:gdLst/>
                <a:ahLst/>
                <a:cxnLst/>
                <a:rect l="l" t="t" r="r" b="b"/>
                <a:pathLst>
                  <a:path w="822" h="585" extrusionOk="0">
                    <a:moveTo>
                      <a:pt x="408" y="1"/>
                    </a:moveTo>
                    <a:cubicBezTo>
                      <a:pt x="374" y="1"/>
                      <a:pt x="339" y="5"/>
                      <a:pt x="305" y="14"/>
                    </a:cubicBezTo>
                    <a:cubicBezTo>
                      <a:pt x="154" y="55"/>
                      <a:pt x="42" y="180"/>
                      <a:pt x="18" y="334"/>
                    </a:cubicBezTo>
                    <a:cubicBezTo>
                      <a:pt x="0" y="442"/>
                      <a:pt x="79" y="541"/>
                      <a:pt x="188" y="549"/>
                    </a:cubicBezTo>
                    <a:lnTo>
                      <a:pt x="601" y="584"/>
                    </a:lnTo>
                    <a:cubicBezTo>
                      <a:pt x="606" y="584"/>
                      <a:pt x="611" y="584"/>
                      <a:pt x="617" y="584"/>
                    </a:cubicBezTo>
                    <a:cubicBezTo>
                      <a:pt x="732" y="584"/>
                      <a:pt x="821" y="481"/>
                      <a:pt x="802" y="365"/>
                    </a:cubicBezTo>
                    <a:lnTo>
                      <a:pt x="795" y="328"/>
                    </a:lnTo>
                    <a:cubicBezTo>
                      <a:pt x="762" y="134"/>
                      <a:pt x="594" y="1"/>
                      <a:pt x="408" y="1"/>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5"/>
              <p:cNvSpPr/>
              <p:nvPr/>
            </p:nvSpPr>
            <p:spPr>
              <a:xfrm>
                <a:off x="7124150" y="1654475"/>
                <a:ext cx="52150" cy="38725"/>
              </a:xfrm>
              <a:custGeom>
                <a:avLst/>
                <a:gdLst/>
                <a:ahLst/>
                <a:cxnLst/>
                <a:rect l="l" t="t" r="r" b="b"/>
                <a:pathLst>
                  <a:path w="2086" h="1549" extrusionOk="0">
                    <a:moveTo>
                      <a:pt x="287" y="0"/>
                    </a:moveTo>
                    <a:cubicBezTo>
                      <a:pt x="175" y="0"/>
                      <a:pt x="66" y="64"/>
                      <a:pt x="14" y="172"/>
                    </a:cubicBezTo>
                    <a:cubicBezTo>
                      <a:pt x="12" y="177"/>
                      <a:pt x="10" y="182"/>
                      <a:pt x="9" y="187"/>
                    </a:cubicBezTo>
                    <a:cubicBezTo>
                      <a:pt x="1" y="220"/>
                      <a:pt x="14" y="257"/>
                      <a:pt x="45" y="275"/>
                    </a:cubicBezTo>
                    <a:cubicBezTo>
                      <a:pt x="236" y="389"/>
                      <a:pt x="367" y="583"/>
                      <a:pt x="402" y="803"/>
                    </a:cubicBezTo>
                    <a:lnTo>
                      <a:pt x="411" y="859"/>
                    </a:lnTo>
                    <a:lnTo>
                      <a:pt x="2086" y="1549"/>
                    </a:lnTo>
                    <a:lnTo>
                      <a:pt x="2046" y="1518"/>
                    </a:lnTo>
                    <a:lnTo>
                      <a:pt x="807" y="571"/>
                    </a:lnTo>
                    <a:cubicBezTo>
                      <a:pt x="798" y="378"/>
                      <a:pt x="695" y="203"/>
                      <a:pt x="530" y="100"/>
                    </a:cubicBezTo>
                    <a:lnTo>
                      <a:pt x="520" y="94"/>
                    </a:lnTo>
                    <a:lnTo>
                      <a:pt x="425" y="35"/>
                    </a:lnTo>
                    <a:cubicBezTo>
                      <a:pt x="403" y="24"/>
                      <a:pt x="380" y="14"/>
                      <a:pt x="359" y="9"/>
                    </a:cubicBezTo>
                    <a:cubicBezTo>
                      <a:pt x="335" y="3"/>
                      <a:pt x="311" y="0"/>
                      <a:pt x="287"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15"/>
              <p:cNvSpPr/>
              <p:nvPr/>
            </p:nvSpPr>
            <p:spPr>
              <a:xfrm>
                <a:off x="7130625" y="1656825"/>
                <a:ext cx="29100" cy="34550"/>
              </a:xfrm>
              <a:custGeom>
                <a:avLst/>
                <a:gdLst/>
                <a:ahLst/>
                <a:cxnLst/>
                <a:rect l="l" t="t" r="r" b="b"/>
                <a:pathLst>
                  <a:path w="1164" h="1382" extrusionOk="0">
                    <a:moveTo>
                      <a:pt x="261" y="0"/>
                    </a:moveTo>
                    <a:cubicBezTo>
                      <a:pt x="158" y="7"/>
                      <a:pt x="62" y="69"/>
                      <a:pt x="14" y="171"/>
                    </a:cubicBezTo>
                    <a:cubicBezTo>
                      <a:pt x="12" y="175"/>
                      <a:pt x="9" y="181"/>
                      <a:pt x="8" y="186"/>
                    </a:cubicBezTo>
                    <a:cubicBezTo>
                      <a:pt x="0" y="219"/>
                      <a:pt x="14" y="255"/>
                      <a:pt x="45" y="274"/>
                    </a:cubicBezTo>
                    <a:cubicBezTo>
                      <a:pt x="236" y="388"/>
                      <a:pt x="397" y="562"/>
                      <a:pt x="431" y="928"/>
                    </a:cubicBezTo>
                    <a:lnTo>
                      <a:pt x="1164" y="1381"/>
                    </a:lnTo>
                    <a:lnTo>
                      <a:pt x="614" y="880"/>
                    </a:lnTo>
                    <a:lnTo>
                      <a:pt x="548" y="477"/>
                    </a:lnTo>
                    <a:cubicBezTo>
                      <a:pt x="539" y="284"/>
                      <a:pt x="436" y="109"/>
                      <a:pt x="271" y="6"/>
                    </a:cubicBezTo>
                    <a:lnTo>
                      <a:pt x="261" y="0"/>
                    </a:ln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15"/>
              <p:cNvSpPr/>
              <p:nvPr/>
            </p:nvSpPr>
            <p:spPr>
              <a:xfrm>
                <a:off x="7135625" y="1657375"/>
                <a:ext cx="52250" cy="38725"/>
              </a:xfrm>
              <a:custGeom>
                <a:avLst/>
                <a:gdLst/>
                <a:ahLst/>
                <a:cxnLst/>
                <a:rect l="l" t="t" r="r" b="b"/>
                <a:pathLst>
                  <a:path w="2090" h="1549" extrusionOk="0">
                    <a:moveTo>
                      <a:pt x="289" y="0"/>
                    </a:moveTo>
                    <a:cubicBezTo>
                      <a:pt x="177" y="0"/>
                      <a:pt x="69" y="63"/>
                      <a:pt x="17" y="172"/>
                    </a:cubicBezTo>
                    <a:cubicBezTo>
                      <a:pt x="0" y="209"/>
                      <a:pt x="13" y="254"/>
                      <a:pt x="48" y="275"/>
                    </a:cubicBezTo>
                    <a:cubicBezTo>
                      <a:pt x="239" y="390"/>
                      <a:pt x="369" y="583"/>
                      <a:pt x="405" y="803"/>
                    </a:cubicBezTo>
                    <a:lnTo>
                      <a:pt x="414" y="858"/>
                    </a:lnTo>
                    <a:lnTo>
                      <a:pt x="2090" y="1548"/>
                    </a:lnTo>
                    <a:lnTo>
                      <a:pt x="810" y="572"/>
                    </a:lnTo>
                    <a:cubicBezTo>
                      <a:pt x="800" y="379"/>
                      <a:pt x="696" y="202"/>
                      <a:pt x="533" y="100"/>
                    </a:cubicBezTo>
                    <a:lnTo>
                      <a:pt x="428" y="34"/>
                    </a:lnTo>
                    <a:cubicBezTo>
                      <a:pt x="383" y="11"/>
                      <a:pt x="336" y="0"/>
                      <a:pt x="289"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5"/>
              <p:cNvSpPr/>
              <p:nvPr/>
            </p:nvSpPr>
            <p:spPr>
              <a:xfrm>
                <a:off x="7330775" y="1492425"/>
                <a:ext cx="62200" cy="51625"/>
              </a:xfrm>
              <a:custGeom>
                <a:avLst/>
                <a:gdLst/>
                <a:ahLst/>
                <a:cxnLst/>
                <a:rect l="l" t="t" r="r" b="b"/>
                <a:pathLst>
                  <a:path w="2488" h="2065" extrusionOk="0">
                    <a:moveTo>
                      <a:pt x="1721" y="0"/>
                    </a:moveTo>
                    <a:cubicBezTo>
                      <a:pt x="1634" y="0"/>
                      <a:pt x="1521" y="27"/>
                      <a:pt x="1380" y="88"/>
                    </a:cubicBezTo>
                    <a:cubicBezTo>
                      <a:pt x="1" y="677"/>
                      <a:pt x="476" y="1542"/>
                      <a:pt x="1374" y="2064"/>
                    </a:cubicBezTo>
                    <a:cubicBezTo>
                      <a:pt x="1374" y="2064"/>
                      <a:pt x="2487" y="0"/>
                      <a:pt x="1721"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97" name="Google Shape;197;p15"/>
            <p:cNvCxnSpPr/>
            <p:nvPr/>
          </p:nvCxnSpPr>
          <p:spPr>
            <a:xfrm>
              <a:off x="5638950" y="3861513"/>
              <a:ext cx="2579400" cy="0"/>
            </a:xfrm>
            <a:prstGeom prst="straightConnector1">
              <a:avLst/>
            </a:prstGeom>
            <a:noFill/>
            <a:ln w="19050" cap="flat" cmpd="sng">
              <a:solidFill>
                <a:schemeClr val="accent6"/>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1000"/>
                                        <p:tgtEl>
                                          <p:spTgt spid="45">
                                            <p:txEl>
                                              <p:pRg st="0" end="0"/>
                                            </p:txEl>
                                          </p:spTgt>
                                        </p:tgtEl>
                                      </p:cBhvr>
                                    </p:animEffect>
                                    <p:anim calcmode="lin" valueType="num">
                                      <p:cBhvr>
                                        <p:cTn id="17"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1"/>
          <p:cNvSpPr/>
          <p:nvPr/>
        </p:nvSpPr>
        <p:spPr>
          <a:xfrm>
            <a:off x="4891761" y="1722850"/>
            <a:ext cx="3795039" cy="497875"/>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r>
              <a:rPr lang="en-US" sz="1100" dirty="0">
                <a:latin typeface="Roboto" charset="0"/>
                <a:ea typeface="Roboto" charset="0"/>
              </a:rPr>
              <a:t>It refers to a set of instructions for a computer to follow. A program can implement many algorithms, or a program can even contain no algorithms.</a:t>
            </a:r>
          </a:p>
        </p:txBody>
      </p:sp>
      <p:sp>
        <p:nvSpPr>
          <p:cNvPr id="526" name="Google Shape;526;p21"/>
          <p:cNvSpPr/>
          <p:nvPr/>
        </p:nvSpPr>
        <p:spPr>
          <a:xfrm>
            <a:off x="4891760" y="2419477"/>
            <a:ext cx="3795039" cy="509750"/>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r>
              <a:rPr lang="en-US" sz="1100" dirty="0">
                <a:latin typeface="Roboto" charset="0"/>
                <a:ea typeface="Roboto" charset="0"/>
              </a:rPr>
              <a:t>The constituents of a program may not be conceptually related.</a:t>
            </a:r>
          </a:p>
        </p:txBody>
      </p:sp>
      <p:sp>
        <p:nvSpPr>
          <p:cNvPr id="528" name="Google Shape;528;p21"/>
          <p:cNvSpPr/>
          <p:nvPr/>
        </p:nvSpPr>
        <p:spPr>
          <a:xfrm>
            <a:off x="4891761" y="3137024"/>
            <a:ext cx="3795038" cy="501525"/>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r>
              <a:rPr lang="en-US" sz="1050" dirty="0">
                <a:latin typeface="Roboto" charset="0"/>
                <a:ea typeface="Roboto" charset="0"/>
              </a:rPr>
              <a:t>It could be written in any programming language, such as Python, Java, C</a:t>
            </a:r>
            <a:r>
              <a:rPr lang="en-US" sz="1050" dirty="0" smtClean="0">
                <a:latin typeface="Roboto" charset="0"/>
                <a:ea typeface="Roboto" charset="0"/>
              </a:rPr>
              <a:t>++, </a:t>
            </a:r>
            <a:r>
              <a:rPr lang="en-US" sz="1050" dirty="0">
                <a:latin typeface="Roboto" charset="0"/>
                <a:ea typeface="Roboto" charset="0"/>
              </a:rPr>
              <a:t>or any other language, depending on the particular task the program is designed for.</a:t>
            </a:r>
          </a:p>
        </p:txBody>
      </p:sp>
      <p:sp>
        <p:nvSpPr>
          <p:cNvPr id="530" name="Google Shape;530;p21"/>
          <p:cNvSpPr/>
          <p:nvPr/>
        </p:nvSpPr>
        <p:spPr>
          <a:xfrm>
            <a:off x="4891761" y="3821000"/>
            <a:ext cx="3795038" cy="503350"/>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r>
              <a:rPr lang="en-US" sz="1050" dirty="0">
                <a:latin typeface="Roboto" charset="0"/>
                <a:ea typeface="Roboto" charset="0"/>
              </a:rPr>
              <a:t>We write computer programs in a computer language. Then a compiler or interpreter translates it into a language that any computer system understands.</a:t>
            </a:r>
          </a:p>
        </p:txBody>
      </p:sp>
      <p:sp>
        <p:nvSpPr>
          <p:cNvPr id="532" name="Google Shape;532;p21"/>
          <p:cNvSpPr/>
          <p:nvPr/>
        </p:nvSpPr>
        <p:spPr>
          <a:xfrm>
            <a:off x="4891761" y="4504975"/>
            <a:ext cx="3795038" cy="441600"/>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r>
              <a:rPr lang="en-US" sz="1100" dirty="0">
                <a:latin typeface="Roboto" charset="0"/>
                <a:ea typeface="Roboto" charset="0"/>
              </a:rPr>
              <a:t>A program is always executed by a computer.</a:t>
            </a:r>
          </a:p>
        </p:txBody>
      </p:sp>
      <p:sp>
        <p:nvSpPr>
          <p:cNvPr id="534" name="Google Shape;534;p21"/>
          <p:cNvSpPr/>
          <p:nvPr/>
        </p:nvSpPr>
        <p:spPr>
          <a:xfrm flipH="1">
            <a:off x="466622" y="4504975"/>
            <a:ext cx="3795039" cy="441600"/>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r>
              <a:rPr lang="en-US" sz="1100" dirty="0">
                <a:latin typeface="Roboto" charset="0"/>
                <a:ea typeface="Roboto" charset="0"/>
              </a:rPr>
              <a:t>An algorithm can be executed by a person.</a:t>
            </a:r>
          </a:p>
        </p:txBody>
      </p:sp>
      <p:sp>
        <p:nvSpPr>
          <p:cNvPr id="536" name="Google Shape;536;p21"/>
          <p:cNvSpPr/>
          <p:nvPr/>
        </p:nvSpPr>
        <p:spPr>
          <a:xfrm flipH="1">
            <a:off x="466622" y="3821000"/>
            <a:ext cx="3795039" cy="503350"/>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r>
              <a:rPr lang="en-US" sz="1100" dirty="0">
                <a:latin typeface="Roboto" charset="0"/>
                <a:ea typeface="Roboto" charset="0"/>
              </a:rPr>
              <a:t>It can be expressed in natural language, flow charts, pseudocode, and various programming languages.</a:t>
            </a:r>
          </a:p>
        </p:txBody>
      </p:sp>
      <p:sp>
        <p:nvSpPr>
          <p:cNvPr id="538" name="Google Shape;538;p21"/>
          <p:cNvSpPr/>
          <p:nvPr/>
        </p:nvSpPr>
        <p:spPr>
          <a:xfrm flipH="1">
            <a:off x="466620" y="3126974"/>
            <a:ext cx="3795039" cy="517925"/>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r>
              <a:rPr lang="en-US" sz="1100" dirty="0">
                <a:latin typeface="Roboto" charset="0"/>
                <a:ea typeface="Roboto" charset="0"/>
              </a:rPr>
              <a:t>It is written using plain English language and can be understood by those from a non-programming background.</a:t>
            </a:r>
          </a:p>
        </p:txBody>
      </p:sp>
      <p:sp>
        <p:nvSpPr>
          <p:cNvPr id="540" name="Google Shape;540;p21"/>
          <p:cNvSpPr/>
          <p:nvPr/>
        </p:nvSpPr>
        <p:spPr>
          <a:xfrm flipH="1">
            <a:off x="466618" y="2419478"/>
            <a:ext cx="3795037" cy="509750"/>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r>
              <a:rPr lang="en-US" sz="1100" dirty="0">
                <a:latin typeface="Roboto" charset="0"/>
                <a:ea typeface="Roboto" charset="0"/>
              </a:rPr>
              <a:t>An algorithm provides abstract steps for processing one sequence of related information into a different sequence of derived information.</a:t>
            </a:r>
          </a:p>
        </p:txBody>
      </p:sp>
      <p:sp>
        <p:nvSpPr>
          <p:cNvPr id="542" name="Google Shape;542;p21"/>
          <p:cNvSpPr/>
          <p:nvPr/>
        </p:nvSpPr>
        <p:spPr>
          <a:xfrm flipH="1">
            <a:off x="466620" y="1722850"/>
            <a:ext cx="3793267" cy="497875"/>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r>
              <a:rPr lang="en-US" sz="1100" dirty="0">
                <a:latin typeface="Roboto" charset="0"/>
                <a:ea typeface="Roboto" charset="0"/>
              </a:rPr>
              <a:t>It is a well-defined, step-by-step, logical procedure for solving a given problem.</a:t>
            </a:r>
          </a:p>
        </p:txBody>
      </p:sp>
      <p:sp>
        <p:nvSpPr>
          <p:cNvPr id="543" name="Google Shape;543;p21"/>
          <p:cNvSpPr txBox="1">
            <a:spLocks noGrp="1"/>
          </p:cNvSpPr>
          <p:nvPr>
            <p:ph type="title"/>
          </p:nvPr>
        </p:nvSpPr>
        <p:spPr>
          <a:xfrm>
            <a:off x="622595" y="209550"/>
            <a:ext cx="7704000" cy="388500"/>
          </a:xfrm>
          <a:prstGeom prst="rect">
            <a:avLst/>
          </a:prstGeom>
        </p:spPr>
        <p:txBody>
          <a:bodyPr spcFirstLastPara="1" wrap="square" lIns="91425" tIns="91425" rIns="91425" bIns="91425" anchor="ctr" anchorCtr="0">
            <a:noAutofit/>
          </a:bodyPr>
          <a:lstStyle/>
          <a:p>
            <a:pPr lvl="0"/>
            <a:r>
              <a:rPr lang="en-US" dirty="0"/>
              <a:t>Algorithm Vs Program</a:t>
            </a:r>
            <a:endParaRPr dirty="0"/>
          </a:p>
        </p:txBody>
      </p:sp>
      <p:sp>
        <p:nvSpPr>
          <p:cNvPr id="544" name="Google Shape;544;p21"/>
          <p:cNvSpPr txBox="1"/>
          <p:nvPr/>
        </p:nvSpPr>
        <p:spPr>
          <a:xfrm>
            <a:off x="4377900" y="175902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01</a:t>
            </a:r>
            <a:endParaRPr sz="1800" u="sng" dirty="0">
              <a:latin typeface="Fira Sans Extra Condensed SemiBold"/>
              <a:ea typeface="Fira Sans Extra Condensed SemiBold"/>
              <a:cs typeface="Fira Sans Extra Condensed SemiBold"/>
              <a:sym typeface="Fira Sans Extra Condensed SemiBold"/>
            </a:endParaRPr>
          </a:p>
        </p:txBody>
      </p:sp>
      <p:sp>
        <p:nvSpPr>
          <p:cNvPr id="551" name="Google Shape;551;p21"/>
          <p:cNvSpPr txBox="1"/>
          <p:nvPr/>
        </p:nvSpPr>
        <p:spPr>
          <a:xfrm>
            <a:off x="4377900" y="2443000"/>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02</a:t>
            </a:r>
            <a:endParaRPr sz="1800" u="sng" dirty="0">
              <a:latin typeface="Fira Sans Extra Condensed SemiBold"/>
              <a:ea typeface="Fira Sans Extra Condensed SemiBold"/>
              <a:cs typeface="Fira Sans Extra Condensed SemiBold"/>
              <a:sym typeface="Fira Sans Extra Condensed SemiBold"/>
            </a:endParaRPr>
          </a:p>
        </p:txBody>
      </p:sp>
      <p:sp>
        <p:nvSpPr>
          <p:cNvPr id="558" name="Google Shape;558;p21"/>
          <p:cNvSpPr txBox="1"/>
          <p:nvPr/>
        </p:nvSpPr>
        <p:spPr>
          <a:xfrm>
            <a:off x="4377900" y="312697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03</a:t>
            </a:r>
            <a:endParaRPr sz="1800" u="sng" dirty="0">
              <a:latin typeface="Fira Sans Extra Condensed SemiBold"/>
              <a:ea typeface="Fira Sans Extra Condensed SemiBold"/>
              <a:cs typeface="Fira Sans Extra Condensed SemiBold"/>
              <a:sym typeface="Fira Sans Extra Condensed SemiBold"/>
            </a:endParaRPr>
          </a:p>
        </p:txBody>
      </p:sp>
      <p:sp>
        <p:nvSpPr>
          <p:cNvPr id="565" name="Google Shape;565;p21"/>
          <p:cNvSpPr txBox="1"/>
          <p:nvPr/>
        </p:nvSpPr>
        <p:spPr>
          <a:xfrm>
            <a:off x="4377900" y="3810950"/>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04</a:t>
            </a:r>
            <a:endParaRPr sz="1800" u="sng" dirty="0">
              <a:latin typeface="Fira Sans Extra Condensed SemiBold"/>
              <a:ea typeface="Fira Sans Extra Condensed SemiBold"/>
              <a:cs typeface="Fira Sans Extra Condensed SemiBold"/>
              <a:sym typeface="Fira Sans Extra Condensed SemiBold"/>
            </a:endParaRPr>
          </a:p>
        </p:txBody>
      </p:sp>
      <p:sp>
        <p:nvSpPr>
          <p:cNvPr id="572" name="Google Shape;572;p21"/>
          <p:cNvSpPr txBox="1"/>
          <p:nvPr/>
        </p:nvSpPr>
        <p:spPr>
          <a:xfrm>
            <a:off x="4377900" y="449492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05</a:t>
            </a:r>
            <a:endParaRPr sz="1800" u="sng" dirty="0">
              <a:latin typeface="Fira Sans Extra Condensed SemiBold"/>
              <a:ea typeface="Fira Sans Extra Condensed SemiBold"/>
              <a:cs typeface="Fira Sans Extra Condensed SemiBold"/>
              <a:sym typeface="Fira Sans Extra Condensed SemiBold"/>
            </a:endParaRPr>
          </a:p>
        </p:txBody>
      </p:sp>
      <p:sp>
        <p:nvSpPr>
          <p:cNvPr id="3" name="TextBox 2"/>
          <p:cNvSpPr txBox="1"/>
          <p:nvPr/>
        </p:nvSpPr>
        <p:spPr>
          <a:xfrm>
            <a:off x="2590800" y="895350"/>
            <a:ext cx="4038600" cy="523220"/>
          </a:xfrm>
          <a:prstGeom prst="rect">
            <a:avLst/>
          </a:prstGeom>
          <a:noFill/>
        </p:spPr>
        <p:txBody>
          <a:bodyPr wrap="square" rtlCol="0">
            <a:spAutoFit/>
          </a:bodyPr>
          <a:lstStyle/>
          <a:p>
            <a:r>
              <a:rPr lang="en-US" dirty="0">
                <a:latin typeface="Roboto" charset="0"/>
                <a:ea typeface="Roboto" charset="0"/>
              </a:rPr>
              <a:t>Algorithm is a step by step logical approach and program is a set of instructions for a given task.</a:t>
            </a:r>
          </a:p>
        </p:txBody>
      </p:sp>
      <p:cxnSp>
        <p:nvCxnSpPr>
          <p:cNvPr id="68" name="Google Shape;548;p21"/>
          <p:cNvCxnSpPr>
            <a:stCxn id="524" idx="1"/>
          </p:cNvCxnSpPr>
          <p:nvPr/>
        </p:nvCxnSpPr>
        <p:spPr>
          <a:xfrm flipH="1">
            <a:off x="4657623" y="1971788"/>
            <a:ext cx="234138" cy="4338"/>
          </a:xfrm>
          <a:prstGeom prst="straightConnector1">
            <a:avLst/>
          </a:prstGeom>
          <a:noFill/>
          <a:ln w="19050" cap="flat" cmpd="sng">
            <a:solidFill>
              <a:schemeClr val="accent6"/>
            </a:solidFill>
            <a:prstDash val="solid"/>
            <a:round/>
            <a:headEnd type="none" w="med" len="med"/>
            <a:tailEnd type="none" w="med" len="med"/>
          </a:ln>
        </p:spPr>
      </p:cxnSp>
      <p:cxnSp>
        <p:nvCxnSpPr>
          <p:cNvPr id="69" name="Google Shape;548;p21"/>
          <p:cNvCxnSpPr>
            <a:endCxn id="540" idx="1"/>
          </p:cNvCxnSpPr>
          <p:nvPr/>
        </p:nvCxnSpPr>
        <p:spPr>
          <a:xfrm flipH="1">
            <a:off x="4261655" y="2674352"/>
            <a:ext cx="212254" cy="1"/>
          </a:xfrm>
          <a:prstGeom prst="straightConnector1">
            <a:avLst/>
          </a:prstGeom>
          <a:noFill/>
          <a:ln w="19050" cap="flat" cmpd="sng">
            <a:solidFill>
              <a:schemeClr val="accent6"/>
            </a:solidFill>
            <a:prstDash val="solid"/>
            <a:round/>
            <a:headEnd type="none" w="med" len="med"/>
            <a:tailEnd type="none" w="med" len="med"/>
          </a:ln>
        </p:spPr>
      </p:cxnSp>
      <p:cxnSp>
        <p:nvCxnSpPr>
          <p:cNvPr id="70" name="Google Shape;548;p21"/>
          <p:cNvCxnSpPr>
            <a:stCxn id="526" idx="1"/>
          </p:cNvCxnSpPr>
          <p:nvPr/>
        </p:nvCxnSpPr>
        <p:spPr>
          <a:xfrm flipH="1" flipV="1">
            <a:off x="4657623" y="2673850"/>
            <a:ext cx="234137" cy="502"/>
          </a:xfrm>
          <a:prstGeom prst="straightConnector1">
            <a:avLst/>
          </a:prstGeom>
          <a:noFill/>
          <a:ln w="19050" cap="flat" cmpd="sng">
            <a:solidFill>
              <a:schemeClr val="accent6"/>
            </a:solidFill>
            <a:prstDash val="solid"/>
            <a:round/>
            <a:headEnd type="none" w="med" len="med"/>
            <a:tailEnd type="none" w="med" len="med"/>
          </a:ln>
        </p:spPr>
      </p:cxnSp>
      <p:cxnSp>
        <p:nvCxnSpPr>
          <p:cNvPr id="76" name="Google Shape;548;p21"/>
          <p:cNvCxnSpPr/>
          <p:nvPr/>
        </p:nvCxnSpPr>
        <p:spPr>
          <a:xfrm flipH="1" flipV="1">
            <a:off x="4261661" y="3357825"/>
            <a:ext cx="212242" cy="500"/>
          </a:xfrm>
          <a:prstGeom prst="straightConnector1">
            <a:avLst/>
          </a:prstGeom>
          <a:noFill/>
          <a:ln w="19050" cap="flat" cmpd="sng">
            <a:solidFill>
              <a:schemeClr val="accent6"/>
            </a:solidFill>
            <a:prstDash val="solid"/>
            <a:round/>
            <a:headEnd type="none" w="med" len="med"/>
            <a:tailEnd type="none" w="med" len="med"/>
          </a:ln>
        </p:spPr>
      </p:cxnSp>
      <p:cxnSp>
        <p:nvCxnSpPr>
          <p:cNvPr id="77" name="Google Shape;548;p21"/>
          <p:cNvCxnSpPr/>
          <p:nvPr/>
        </p:nvCxnSpPr>
        <p:spPr>
          <a:xfrm flipH="1" flipV="1">
            <a:off x="4259891" y="4041800"/>
            <a:ext cx="212242" cy="500"/>
          </a:xfrm>
          <a:prstGeom prst="straightConnector1">
            <a:avLst/>
          </a:prstGeom>
          <a:noFill/>
          <a:ln w="19050" cap="flat" cmpd="sng">
            <a:solidFill>
              <a:schemeClr val="accent6"/>
            </a:solidFill>
            <a:prstDash val="solid"/>
            <a:round/>
            <a:headEnd type="none" w="med" len="med"/>
            <a:tailEnd type="none" w="med" len="med"/>
          </a:ln>
        </p:spPr>
      </p:cxnSp>
      <p:cxnSp>
        <p:nvCxnSpPr>
          <p:cNvPr id="78" name="Google Shape;548;p21"/>
          <p:cNvCxnSpPr/>
          <p:nvPr/>
        </p:nvCxnSpPr>
        <p:spPr>
          <a:xfrm flipH="1" flipV="1">
            <a:off x="4259891" y="4725275"/>
            <a:ext cx="212242" cy="500"/>
          </a:xfrm>
          <a:prstGeom prst="straightConnector1">
            <a:avLst/>
          </a:prstGeom>
          <a:noFill/>
          <a:ln w="19050" cap="flat" cmpd="sng">
            <a:solidFill>
              <a:schemeClr val="accent6"/>
            </a:solidFill>
            <a:prstDash val="solid"/>
            <a:round/>
            <a:headEnd type="none" w="med" len="med"/>
            <a:tailEnd type="none" w="med" len="med"/>
          </a:ln>
        </p:spPr>
      </p:cxnSp>
      <p:cxnSp>
        <p:nvCxnSpPr>
          <p:cNvPr id="80" name="Google Shape;548;p21"/>
          <p:cNvCxnSpPr/>
          <p:nvPr/>
        </p:nvCxnSpPr>
        <p:spPr>
          <a:xfrm flipH="1">
            <a:off x="4657925" y="3358325"/>
            <a:ext cx="233836" cy="500"/>
          </a:xfrm>
          <a:prstGeom prst="straightConnector1">
            <a:avLst/>
          </a:prstGeom>
          <a:noFill/>
          <a:ln w="19050" cap="flat" cmpd="sng">
            <a:solidFill>
              <a:schemeClr val="accent6"/>
            </a:solidFill>
            <a:prstDash val="solid"/>
            <a:round/>
            <a:headEnd type="none" w="med" len="med"/>
            <a:tailEnd type="none" w="med" len="med"/>
          </a:ln>
        </p:spPr>
      </p:cxnSp>
      <p:cxnSp>
        <p:nvCxnSpPr>
          <p:cNvPr id="81" name="Google Shape;548;p21"/>
          <p:cNvCxnSpPr/>
          <p:nvPr/>
        </p:nvCxnSpPr>
        <p:spPr>
          <a:xfrm flipH="1">
            <a:off x="4657925" y="4042300"/>
            <a:ext cx="233836" cy="500"/>
          </a:xfrm>
          <a:prstGeom prst="straightConnector1">
            <a:avLst/>
          </a:prstGeom>
          <a:noFill/>
          <a:ln w="19050" cap="flat" cmpd="sng">
            <a:solidFill>
              <a:schemeClr val="accent6"/>
            </a:solidFill>
            <a:prstDash val="solid"/>
            <a:round/>
            <a:headEnd type="none" w="med" len="med"/>
            <a:tailEnd type="none" w="med" len="med"/>
          </a:ln>
        </p:spPr>
      </p:cxnSp>
      <p:cxnSp>
        <p:nvCxnSpPr>
          <p:cNvPr id="82" name="Google Shape;548;p21"/>
          <p:cNvCxnSpPr/>
          <p:nvPr/>
        </p:nvCxnSpPr>
        <p:spPr>
          <a:xfrm flipH="1">
            <a:off x="4657925" y="4725775"/>
            <a:ext cx="233836" cy="500"/>
          </a:xfrm>
          <a:prstGeom prst="straightConnector1">
            <a:avLst/>
          </a:prstGeom>
          <a:noFill/>
          <a:ln w="19050" cap="flat" cmpd="sng">
            <a:solidFill>
              <a:schemeClr val="accent6"/>
            </a:solidFill>
            <a:prstDash val="solid"/>
            <a:round/>
            <a:headEnd type="none" w="med" len="med"/>
            <a:tailEnd type="none" w="med" len="med"/>
          </a:ln>
        </p:spPr>
      </p:cxnSp>
      <p:cxnSp>
        <p:nvCxnSpPr>
          <p:cNvPr id="104" name="Google Shape;548;p21"/>
          <p:cNvCxnSpPr>
            <a:endCxn id="542" idx="1"/>
          </p:cNvCxnSpPr>
          <p:nvPr/>
        </p:nvCxnSpPr>
        <p:spPr>
          <a:xfrm flipH="1">
            <a:off x="4259887" y="1971788"/>
            <a:ext cx="216770" cy="0"/>
          </a:xfrm>
          <a:prstGeom prst="straightConnector1">
            <a:avLst/>
          </a:prstGeom>
          <a:noFill/>
          <a:ln w="19050" cap="flat" cmpd="sng">
            <a:solidFill>
              <a:schemeClr val="accent6"/>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3"/>
                                        </p:tgtEl>
                                        <p:attrNameLst>
                                          <p:attrName>style.visibility</p:attrName>
                                        </p:attrNameLst>
                                      </p:cBhvr>
                                      <p:to>
                                        <p:strVal val="visible"/>
                                      </p:to>
                                    </p:set>
                                    <p:animEffect transition="in" filter="fade">
                                      <p:cBhvr>
                                        <p:cTn id="7" dur="1000"/>
                                        <p:tgtEl>
                                          <p:spTgt spid="54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2000"/>
                            </p:stCondLst>
                            <p:childTnLst>
                              <p:par>
                                <p:cTn id="13" presetID="6" presetClass="entr" presetSubtype="32" fill="hold" grpId="0" nodeType="afterEffect">
                                  <p:stCondLst>
                                    <p:cond delay="0"/>
                                  </p:stCondLst>
                                  <p:childTnLst>
                                    <p:set>
                                      <p:cBhvr>
                                        <p:cTn id="14" dur="1" fill="hold">
                                          <p:stCondLst>
                                            <p:cond delay="0"/>
                                          </p:stCondLst>
                                        </p:cTn>
                                        <p:tgtEl>
                                          <p:spTgt spid="544"/>
                                        </p:tgtEl>
                                        <p:attrNameLst>
                                          <p:attrName>style.visibility</p:attrName>
                                        </p:attrNameLst>
                                      </p:cBhvr>
                                      <p:to>
                                        <p:strVal val="visible"/>
                                      </p:to>
                                    </p:set>
                                    <p:animEffect transition="in" filter="circle(out)">
                                      <p:cBhvr>
                                        <p:cTn id="15" dur="1000"/>
                                        <p:tgtEl>
                                          <p:spTgt spid="544"/>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left)">
                                      <p:cBhvr>
                                        <p:cTn id="19" dur="500"/>
                                        <p:tgtEl>
                                          <p:spTgt spid="68"/>
                                        </p:tgtEl>
                                      </p:cBhvr>
                                    </p:animEffect>
                                  </p:childTnLst>
                                </p:cTn>
                              </p:par>
                              <p:par>
                                <p:cTn id="20" presetID="22" presetClass="entr" presetSubtype="2" fill="hold"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right)">
                                      <p:cBhvr>
                                        <p:cTn id="22" dur="500"/>
                                        <p:tgtEl>
                                          <p:spTgt spid="10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24"/>
                                        </p:tgtEl>
                                        <p:attrNameLst>
                                          <p:attrName>style.visibility</p:attrName>
                                        </p:attrNameLst>
                                      </p:cBhvr>
                                      <p:to>
                                        <p:strVal val="visible"/>
                                      </p:to>
                                    </p:set>
                                    <p:animEffect transition="in" filter="wipe(left)">
                                      <p:cBhvr>
                                        <p:cTn id="25" dur="1500"/>
                                        <p:tgtEl>
                                          <p:spTgt spid="524"/>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542"/>
                                        </p:tgtEl>
                                        <p:attrNameLst>
                                          <p:attrName>style.visibility</p:attrName>
                                        </p:attrNameLst>
                                      </p:cBhvr>
                                      <p:to>
                                        <p:strVal val="visible"/>
                                      </p:to>
                                    </p:set>
                                    <p:animEffect transition="in" filter="wipe(right)">
                                      <p:cBhvr>
                                        <p:cTn id="28" dur="1500"/>
                                        <p:tgtEl>
                                          <p:spTgt spid="542"/>
                                        </p:tgtEl>
                                      </p:cBhvr>
                                    </p:animEffect>
                                  </p:childTnLst>
                                </p:cTn>
                              </p:par>
                            </p:childTnLst>
                          </p:cTn>
                        </p:par>
                        <p:par>
                          <p:cTn id="29" fill="hold">
                            <p:stCondLst>
                              <p:cond delay="4500"/>
                            </p:stCondLst>
                            <p:childTnLst>
                              <p:par>
                                <p:cTn id="30" presetID="6" presetClass="entr" presetSubtype="32" fill="hold" grpId="0" nodeType="afterEffect">
                                  <p:stCondLst>
                                    <p:cond delay="0"/>
                                  </p:stCondLst>
                                  <p:childTnLst>
                                    <p:set>
                                      <p:cBhvr>
                                        <p:cTn id="31" dur="1" fill="hold">
                                          <p:stCondLst>
                                            <p:cond delay="0"/>
                                          </p:stCondLst>
                                        </p:cTn>
                                        <p:tgtEl>
                                          <p:spTgt spid="551"/>
                                        </p:tgtEl>
                                        <p:attrNameLst>
                                          <p:attrName>style.visibility</p:attrName>
                                        </p:attrNameLst>
                                      </p:cBhvr>
                                      <p:to>
                                        <p:strVal val="visible"/>
                                      </p:to>
                                    </p:set>
                                    <p:animEffect transition="in" filter="circle(out)">
                                      <p:cBhvr>
                                        <p:cTn id="32" dur="1000"/>
                                        <p:tgtEl>
                                          <p:spTgt spid="551"/>
                                        </p:tgtEl>
                                      </p:cBhvr>
                                    </p:animEffect>
                                  </p:childTnLst>
                                </p:cTn>
                              </p:par>
                            </p:childTnLst>
                          </p:cTn>
                        </p:par>
                        <p:par>
                          <p:cTn id="33" fill="hold">
                            <p:stCondLst>
                              <p:cond delay="5500"/>
                            </p:stCondLst>
                            <p:childTnLst>
                              <p:par>
                                <p:cTn id="34" presetID="22" presetClass="entr" presetSubtype="8" fill="hold" nodeType="after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wipe(left)">
                                      <p:cBhvr>
                                        <p:cTn id="36" dur="500"/>
                                        <p:tgtEl>
                                          <p:spTgt spid="7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26"/>
                                        </p:tgtEl>
                                        <p:attrNameLst>
                                          <p:attrName>style.visibility</p:attrName>
                                        </p:attrNameLst>
                                      </p:cBhvr>
                                      <p:to>
                                        <p:strVal val="visible"/>
                                      </p:to>
                                    </p:set>
                                    <p:animEffect transition="in" filter="wipe(left)">
                                      <p:cBhvr>
                                        <p:cTn id="39" dur="1500"/>
                                        <p:tgtEl>
                                          <p:spTgt spid="526"/>
                                        </p:tgtEl>
                                      </p:cBhvr>
                                    </p:animEffect>
                                  </p:childTnLst>
                                </p:cTn>
                              </p:par>
                              <p:par>
                                <p:cTn id="40" presetID="22" presetClass="entr" presetSubtype="2" fill="hold"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right)">
                                      <p:cBhvr>
                                        <p:cTn id="42" dur="500"/>
                                        <p:tgtEl>
                                          <p:spTgt spid="69"/>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540"/>
                                        </p:tgtEl>
                                        <p:attrNameLst>
                                          <p:attrName>style.visibility</p:attrName>
                                        </p:attrNameLst>
                                      </p:cBhvr>
                                      <p:to>
                                        <p:strVal val="visible"/>
                                      </p:to>
                                    </p:set>
                                    <p:animEffect transition="in" filter="wipe(right)">
                                      <p:cBhvr>
                                        <p:cTn id="45" dur="1500"/>
                                        <p:tgtEl>
                                          <p:spTgt spid="540"/>
                                        </p:tgtEl>
                                      </p:cBhvr>
                                    </p:animEffect>
                                  </p:childTnLst>
                                </p:cTn>
                              </p:par>
                            </p:childTnLst>
                          </p:cTn>
                        </p:par>
                        <p:par>
                          <p:cTn id="46" fill="hold">
                            <p:stCondLst>
                              <p:cond delay="7000"/>
                            </p:stCondLst>
                            <p:childTnLst>
                              <p:par>
                                <p:cTn id="47" presetID="6" presetClass="entr" presetSubtype="32" fill="hold" grpId="0" nodeType="afterEffect">
                                  <p:stCondLst>
                                    <p:cond delay="0"/>
                                  </p:stCondLst>
                                  <p:childTnLst>
                                    <p:set>
                                      <p:cBhvr>
                                        <p:cTn id="48" dur="1" fill="hold">
                                          <p:stCondLst>
                                            <p:cond delay="0"/>
                                          </p:stCondLst>
                                        </p:cTn>
                                        <p:tgtEl>
                                          <p:spTgt spid="558"/>
                                        </p:tgtEl>
                                        <p:attrNameLst>
                                          <p:attrName>style.visibility</p:attrName>
                                        </p:attrNameLst>
                                      </p:cBhvr>
                                      <p:to>
                                        <p:strVal val="visible"/>
                                      </p:to>
                                    </p:set>
                                    <p:animEffect transition="in" filter="circle(out)">
                                      <p:cBhvr>
                                        <p:cTn id="49" dur="1000"/>
                                        <p:tgtEl>
                                          <p:spTgt spid="558"/>
                                        </p:tgtEl>
                                      </p:cBhvr>
                                    </p:animEffect>
                                  </p:childTnLst>
                                </p:cTn>
                              </p:par>
                            </p:childTnLst>
                          </p:cTn>
                        </p:par>
                        <p:par>
                          <p:cTn id="50" fill="hold">
                            <p:stCondLst>
                              <p:cond delay="8000"/>
                            </p:stCondLst>
                            <p:childTnLst>
                              <p:par>
                                <p:cTn id="51" presetID="22" presetClass="entr" presetSubtype="8" fill="hold"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left)">
                                      <p:cBhvr>
                                        <p:cTn id="53" dur="500"/>
                                        <p:tgtEl>
                                          <p:spTgt spid="8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28"/>
                                        </p:tgtEl>
                                        <p:attrNameLst>
                                          <p:attrName>style.visibility</p:attrName>
                                        </p:attrNameLst>
                                      </p:cBhvr>
                                      <p:to>
                                        <p:strVal val="visible"/>
                                      </p:to>
                                    </p:set>
                                    <p:animEffect transition="in" filter="wipe(left)">
                                      <p:cBhvr>
                                        <p:cTn id="56" dur="1500"/>
                                        <p:tgtEl>
                                          <p:spTgt spid="528"/>
                                        </p:tgtEl>
                                      </p:cBhvr>
                                    </p:animEffect>
                                  </p:childTnLst>
                                </p:cTn>
                              </p:par>
                              <p:par>
                                <p:cTn id="57" presetID="22" presetClass="entr" presetSubtype="2"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right)">
                                      <p:cBhvr>
                                        <p:cTn id="59" dur="500"/>
                                        <p:tgtEl>
                                          <p:spTgt spid="76"/>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538"/>
                                        </p:tgtEl>
                                        <p:attrNameLst>
                                          <p:attrName>style.visibility</p:attrName>
                                        </p:attrNameLst>
                                      </p:cBhvr>
                                      <p:to>
                                        <p:strVal val="visible"/>
                                      </p:to>
                                    </p:set>
                                    <p:animEffect transition="in" filter="wipe(right)">
                                      <p:cBhvr>
                                        <p:cTn id="62" dur="1500"/>
                                        <p:tgtEl>
                                          <p:spTgt spid="538"/>
                                        </p:tgtEl>
                                      </p:cBhvr>
                                    </p:animEffect>
                                  </p:childTnLst>
                                </p:cTn>
                              </p:par>
                            </p:childTnLst>
                          </p:cTn>
                        </p:par>
                        <p:par>
                          <p:cTn id="63" fill="hold">
                            <p:stCondLst>
                              <p:cond delay="9500"/>
                            </p:stCondLst>
                            <p:childTnLst>
                              <p:par>
                                <p:cTn id="64" presetID="6" presetClass="entr" presetSubtype="32" fill="hold" grpId="0" nodeType="afterEffect">
                                  <p:stCondLst>
                                    <p:cond delay="0"/>
                                  </p:stCondLst>
                                  <p:childTnLst>
                                    <p:set>
                                      <p:cBhvr>
                                        <p:cTn id="65" dur="1" fill="hold">
                                          <p:stCondLst>
                                            <p:cond delay="0"/>
                                          </p:stCondLst>
                                        </p:cTn>
                                        <p:tgtEl>
                                          <p:spTgt spid="565"/>
                                        </p:tgtEl>
                                        <p:attrNameLst>
                                          <p:attrName>style.visibility</p:attrName>
                                        </p:attrNameLst>
                                      </p:cBhvr>
                                      <p:to>
                                        <p:strVal val="visible"/>
                                      </p:to>
                                    </p:set>
                                    <p:animEffect transition="in" filter="circle(out)">
                                      <p:cBhvr>
                                        <p:cTn id="66" dur="1000"/>
                                        <p:tgtEl>
                                          <p:spTgt spid="565"/>
                                        </p:tgtEl>
                                      </p:cBhvr>
                                    </p:animEffect>
                                  </p:childTnLst>
                                </p:cTn>
                              </p:par>
                            </p:childTnLst>
                          </p:cTn>
                        </p:par>
                        <p:par>
                          <p:cTn id="67" fill="hold">
                            <p:stCondLst>
                              <p:cond delay="10500"/>
                            </p:stCondLst>
                            <p:childTnLst>
                              <p:par>
                                <p:cTn id="68" presetID="22" presetClass="entr" presetSubtype="8" fill="hold" nodeType="after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wipe(left)">
                                      <p:cBhvr>
                                        <p:cTn id="70" dur="500"/>
                                        <p:tgtEl>
                                          <p:spTgt spid="8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30"/>
                                        </p:tgtEl>
                                        <p:attrNameLst>
                                          <p:attrName>style.visibility</p:attrName>
                                        </p:attrNameLst>
                                      </p:cBhvr>
                                      <p:to>
                                        <p:strVal val="visible"/>
                                      </p:to>
                                    </p:set>
                                    <p:animEffect transition="in" filter="wipe(left)">
                                      <p:cBhvr>
                                        <p:cTn id="73" dur="1500"/>
                                        <p:tgtEl>
                                          <p:spTgt spid="530"/>
                                        </p:tgtEl>
                                      </p:cBhvr>
                                    </p:animEffect>
                                  </p:childTnLst>
                                </p:cTn>
                              </p:par>
                              <p:par>
                                <p:cTn id="74" presetID="22" presetClass="entr" presetSubtype="2"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right)">
                                      <p:cBhvr>
                                        <p:cTn id="76" dur="500"/>
                                        <p:tgtEl>
                                          <p:spTgt spid="77"/>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536"/>
                                        </p:tgtEl>
                                        <p:attrNameLst>
                                          <p:attrName>style.visibility</p:attrName>
                                        </p:attrNameLst>
                                      </p:cBhvr>
                                      <p:to>
                                        <p:strVal val="visible"/>
                                      </p:to>
                                    </p:set>
                                    <p:animEffect transition="in" filter="wipe(right)">
                                      <p:cBhvr>
                                        <p:cTn id="79" dur="1500"/>
                                        <p:tgtEl>
                                          <p:spTgt spid="536"/>
                                        </p:tgtEl>
                                      </p:cBhvr>
                                    </p:animEffect>
                                  </p:childTnLst>
                                </p:cTn>
                              </p:par>
                            </p:childTnLst>
                          </p:cTn>
                        </p:par>
                        <p:par>
                          <p:cTn id="80" fill="hold">
                            <p:stCondLst>
                              <p:cond delay="12000"/>
                            </p:stCondLst>
                            <p:childTnLst>
                              <p:par>
                                <p:cTn id="81" presetID="6" presetClass="entr" presetSubtype="32" fill="hold" grpId="0" nodeType="afterEffect">
                                  <p:stCondLst>
                                    <p:cond delay="0"/>
                                  </p:stCondLst>
                                  <p:childTnLst>
                                    <p:set>
                                      <p:cBhvr>
                                        <p:cTn id="82" dur="1" fill="hold">
                                          <p:stCondLst>
                                            <p:cond delay="0"/>
                                          </p:stCondLst>
                                        </p:cTn>
                                        <p:tgtEl>
                                          <p:spTgt spid="572"/>
                                        </p:tgtEl>
                                        <p:attrNameLst>
                                          <p:attrName>style.visibility</p:attrName>
                                        </p:attrNameLst>
                                      </p:cBhvr>
                                      <p:to>
                                        <p:strVal val="visible"/>
                                      </p:to>
                                    </p:set>
                                    <p:animEffect transition="in" filter="circle(out)">
                                      <p:cBhvr>
                                        <p:cTn id="83" dur="1000"/>
                                        <p:tgtEl>
                                          <p:spTgt spid="572"/>
                                        </p:tgtEl>
                                      </p:cBhvr>
                                    </p:animEffect>
                                  </p:childTnLst>
                                </p:cTn>
                              </p:par>
                            </p:childTnLst>
                          </p:cTn>
                        </p:par>
                        <p:par>
                          <p:cTn id="84" fill="hold">
                            <p:stCondLst>
                              <p:cond delay="13000"/>
                            </p:stCondLst>
                            <p:childTnLst>
                              <p:par>
                                <p:cTn id="85" presetID="22" presetClass="entr" presetSubtype="8" fill="hold" nodeType="after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wipe(left)">
                                      <p:cBhvr>
                                        <p:cTn id="87" dur="500"/>
                                        <p:tgtEl>
                                          <p:spTgt spid="82"/>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32"/>
                                        </p:tgtEl>
                                        <p:attrNameLst>
                                          <p:attrName>style.visibility</p:attrName>
                                        </p:attrNameLst>
                                      </p:cBhvr>
                                      <p:to>
                                        <p:strVal val="visible"/>
                                      </p:to>
                                    </p:set>
                                    <p:animEffect transition="in" filter="wipe(left)">
                                      <p:cBhvr>
                                        <p:cTn id="90" dur="1500"/>
                                        <p:tgtEl>
                                          <p:spTgt spid="532"/>
                                        </p:tgtEl>
                                      </p:cBhvr>
                                    </p:animEffect>
                                  </p:childTnLst>
                                </p:cTn>
                              </p:par>
                              <p:par>
                                <p:cTn id="91" presetID="22" presetClass="entr" presetSubtype="2" fill="hold" nodeType="withEffect">
                                  <p:stCondLst>
                                    <p:cond delay="0"/>
                                  </p:stCondLst>
                                  <p:childTnLst>
                                    <p:set>
                                      <p:cBhvr>
                                        <p:cTn id="92" dur="1" fill="hold">
                                          <p:stCondLst>
                                            <p:cond delay="0"/>
                                          </p:stCondLst>
                                        </p:cTn>
                                        <p:tgtEl>
                                          <p:spTgt spid="78"/>
                                        </p:tgtEl>
                                        <p:attrNameLst>
                                          <p:attrName>style.visibility</p:attrName>
                                        </p:attrNameLst>
                                      </p:cBhvr>
                                      <p:to>
                                        <p:strVal val="visible"/>
                                      </p:to>
                                    </p:set>
                                    <p:animEffect transition="in" filter="wipe(right)">
                                      <p:cBhvr>
                                        <p:cTn id="93" dur="500"/>
                                        <p:tgtEl>
                                          <p:spTgt spid="78"/>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534"/>
                                        </p:tgtEl>
                                        <p:attrNameLst>
                                          <p:attrName>style.visibility</p:attrName>
                                        </p:attrNameLst>
                                      </p:cBhvr>
                                      <p:to>
                                        <p:strVal val="visible"/>
                                      </p:to>
                                    </p:set>
                                    <p:animEffect transition="in" filter="wipe(right)">
                                      <p:cBhvr>
                                        <p:cTn id="96" dur="15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 grpId="0" animBg="1"/>
      <p:bldP spid="526" grpId="0" animBg="1"/>
      <p:bldP spid="528" grpId="0" animBg="1"/>
      <p:bldP spid="530" grpId="0" animBg="1"/>
      <p:bldP spid="532" grpId="0" animBg="1"/>
      <p:bldP spid="534" grpId="0" animBg="1"/>
      <p:bldP spid="536" grpId="0" animBg="1"/>
      <p:bldP spid="538" grpId="0" animBg="1"/>
      <p:bldP spid="540" grpId="0" animBg="1"/>
      <p:bldP spid="542" grpId="0" animBg="1"/>
      <p:bldP spid="543" grpId="0"/>
      <p:bldP spid="544" grpId="0"/>
      <p:bldP spid="551" grpId="0"/>
      <p:bldP spid="558" grpId="0"/>
      <p:bldP spid="565" grpId="0"/>
      <p:bldP spid="57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63" y="133350"/>
            <a:ext cx="7704000" cy="388500"/>
          </a:xfrm>
        </p:spPr>
        <p:txBody>
          <a:bodyPr/>
          <a:lstStyle/>
          <a:p>
            <a:r>
              <a:rPr lang="en-US" dirty="0">
                <a:solidFill>
                  <a:srgbClr val="000000"/>
                </a:solidFill>
              </a:rPr>
              <a:t>What is a flowchart?</a:t>
            </a:r>
            <a:endParaRPr lang="en-US" sz="3200" dirty="0"/>
          </a:p>
        </p:txBody>
      </p:sp>
      <p:grpSp>
        <p:nvGrpSpPr>
          <p:cNvPr id="122" name="Google Shape;1342;p31"/>
          <p:cNvGrpSpPr/>
          <p:nvPr/>
        </p:nvGrpSpPr>
        <p:grpSpPr>
          <a:xfrm flipH="1">
            <a:off x="224469" y="1980010"/>
            <a:ext cx="2134783" cy="3055057"/>
            <a:chOff x="6353330" y="1695700"/>
            <a:chExt cx="2134783" cy="3055057"/>
          </a:xfrm>
        </p:grpSpPr>
        <p:sp>
          <p:nvSpPr>
            <p:cNvPr id="123" name="Google Shape;1343;p31"/>
            <p:cNvSpPr/>
            <p:nvPr/>
          </p:nvSpPr>
          <p:spPr>
            <a:xfrm flipH="1">
              <a:off x="7452292" y="4704672"/>
              <a:ext cx="492085" cy="24653"/>
            </a:xfrm>
            <a:custGeom>
              <a:avLst/>
              <a:gdLst/>
              <a:ahLst/>
              <a:cxnLst/>
              <a:rect l="l" t="t" r="r" b="b"/>
              <a:pathLst>
                <a:path w="5549" h="278" extrusionOk="0">
                  <a:moveTo>
                    <a:pt x="1" y="278"/>
                  </a:moveTo>
                  <a:lnTo>
                    <a:pt x="5545" y="278"/>
                  </a:lnTo>
                  <a:lnTo>
                    <a:pt x="5548" y="1"/>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344;p31"/>
            <p:cNvSpPr/>
            <p:nvPr/>
          </p:nvSpPr>
          <p:spPr>
            <a:xfrm flipH="1">
              <a:off x="6744018" y="4704672"/>
              <a:ext cx="478074" cy="24653"/>
            </a:xfrm>
            <a:custGeom>
              <a:avLst/>
              <a:gdLst/>
              <a:ahLst/>
              <a:cxnLst/>
              <a:rect l="l" t="t" r="r" b="b"/>
              <a:pathLst>
                <a:path w="5391" h="278" extrusionOk="0">
                  <a:moveTo>
                    <a:pt x="1" y="278"/>
                  </a:moveTo>
                  <a:lnTo>
                    <a:pt x="5391" y="278"/>
                  </a:lnTo>
                  <a:lnTo>
                    <a:pt x="539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5" name="Google Shape;1345;p31"/>
            <p:cNvGrpSpPr/>
            <p:nvPr/>
          </p:nvGrpSpPr>
          <p:grpSpPr>
            <a:xfrm>
              <a:off x="6353330" y="1695700"/>
              <a:ext cx="2134783" cy="3055057"/>
              <a:chOff x="6552140" y="1695700"/>
              <a:chExt cx="2134783" cy="3055057"/>
            </a:xfrm>
          </p:grpSpPr>
          <p:grpSp>
            <p:nvGrpSpPr>
              <p:cNvPr id="126" name="Google Shape;1346;p31"/>
              <p:cNvGrpSpPr/>
              <p:nvPr/>
            </p:nvGrpSpPr>
            <p:grpSpPr>
              <a:xfrm>
                <a:off x="7529906" y="3054911"/>
                <a:ext cx="1157017" cy="1695846"/>
                <a:chOff x="6690102" y="2206739"/>
                <a:chExt cx="787194" cy="1153793"/>
              </a:xfrm>
            </p:grpSpPr>
            <p:sp>
              <p:nvSpPr>
                <p:cNvPr id="201" name="Google Shape;1347;p31"/>
                <p:cNvSpPr/>
                <p:nvPr/>
              </p:nvSpPr>
              <p:spPr>
                <a:xfrm rot="-900050">
                  <a:off x="7040061" y="2822022"/>
                  <a:ext cx="140524" cy="529344"/>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1348;p31"/>
                <p:cNvSpPr/>
                <p:nvPr/>
              </p:nvSpPr>
              <p:spPr>
                <a:xfrm>
                  <a:off x="6690102"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1349;p31"/>
                <p:cNvSpPr/>
                <p:nvPr/>
              </p:nvSpPr>
              <p:spPr>
                <a:xfrm flipH="1">
                  <a:off x="73139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4" name="Google Shape;1350;p31"/>
                <p:cNvGrpSpPr/>
                <p:nvPr/>
              </p:nvGrpSpPr>
              <p:grpSpPr>
                <a:xfrm>
                  <a:off x="6784074" y="2206739"/>
                  <a:ext cx="693222" cy="636392"/>
                  <a:chOff x="6784074" y="2206739"/>
                  <a:chExt cx="693222" cy="636392"/>
                </a:xfrm>
              </p:grpSpPr>
              <p:sp>
                <p:nvSpPr>
                  <p:cNvPr id="205" name="Google Shape;1351;p31"/>
                  <p:cNvSpPr/>
                  <p:nvPr/>
                </p:nvSpPr>
                <p:spPr>
                  <a:xfrm>
                    <a:off x="6784421" y="2206739"/>
                    <a:ext cx="406990" cy="599480"/>
                  </a:xfrm>
                  <a:custGeom>
                    <a:avLst/>
                    <a:gdLst/>
                    <a:ahLst/>
                    <a:cxnLst/>
                    <a:rect l="l" t="t" r="r" b="b"/>
                    <a:pathLst>
                      <a:path w="8210" h="12093" extrusionOk="0">
                        <a:moveTo>
                          <a:pt x="3828" y="1"/>
                        </a:moveTo>
                        <a:cubicBezTo>
                          <a:pt x="1850" y="1"/>
                          <a:pt x="222" y="1582"/>
                          <a:pt x="176" y="3571"/>
                        </a:cubicBezTo>
                        <a:lnTo>
                          <a:pt x="27" y="9905"/>
                        </a:lnTo>
                        <a:cubicBezTo>
                          <a:pt x="1" y="11010"/>
                          <a:pt x="875" y="11926"/>
                          <a:pt x="1980" y="11953"/>
                        </a:cubicBezTo>
                        <a:lnTo>
                          <a:pt x="7968" y="12092"/>
                        </a:lnTo>
                        <a:lnTo>
                          <a:pt x="8163" y="3758"/>
                        </a:lnTo>
                        <a:cubicBezTo>
                          <a:pt x="8210" y="1739"/>
                          <a:pt x="6613" y="66"/>
                          <a:pt x="4594" y="18"/>
                        </a:cubicBezTo>
                        <a:lnTo>
                          <a:pt x="3915" y="2"/>
                        </a:lnTo>
                        <a:cubicBezTo>
                          <a:pt x="3886" y="1"/>
                          <a:pt x="3857" y="1"/>
                          <a:pt x="3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1352;p31"/>
                  <p:cNvSpPr/>
                  <p:nvPr/>
                </p:nvSpPr>
                <p:spPr>
                  <a:xfrm>
                    <a:off x="6786305" y="2531717"/>
                    <a:ext cx="690991" cy="311414"/>
                  </a:xfrm>
                  <a:custGeom>
                    <a:avLst/>
                    <a:gdLst/>
                    <a:ahLst/>
                    <a:cxnLst/>
                    <a:rect l="l" t="t" r="r" b="b"/>
                    <a:pathLst>
                      <a:path w="13939" h="6282" extrusionOk="0">
                        <a:moveTo>
                          <a:pt x="120" y="0"/>
                        </a:moveTo>
                        <a:lnTo>
                          <a:pt x="24" y="4077"/>
                        </a:lnTo>
                        <a:cubicBezTo>
                          <a:pt x="0" y="5140"/>
                          <a:pt x="842" y="6021"/>
                          <a:pt x="1905" y="6047"/>
                        </a:cubicBezTo>
                        <a:lnTo>
                          <a:pt x="11892" y="6281"/>
                        </a:lnTo>
                        <a:cubicBezTo>
                          <a:pt x="11907" y="6281"/>
                          <a:pt x="11923" y="6281"/>
                          <a:pt x="11938" y="6281"/>
                        </a:cubicBezTo>
                        <a:cubicBezTo>
                          <a:pt x="12980" y="6281"/>
                          <a:pt x="13838" y="5448"/>
                          <a:pt x="13863" y="4400"/>
                        </a:cubicBezTo>
                        <a:lnTo>
                          <a:pt x="13913" y="2250"/>
                        </a:lnTo>
                        <a:cubicBezTo>
                          <a:pt x="13938" y="1187"/>
                          <a:pt x="13096" y="304"/>
                          <a:pt x="12032" y="279"/>
                        </a:cubicBezTo>
                        <a:lnTo>
                          <a:pt x="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1353;p31"/>
                  <p:cNvSpPr/>
                  <p:nvPr/>
                </p:nvSpPr>
                <p:spPr>
                  <a:xfrm>
                    <a:off x="6844996" y="2208573"/>
                    <a:ext cx="352659" cy="598439"/>
                  </a:xfrm>
                  <a:custGeom>
                    <a:avLst/>
                    <a:gdLst/>
                    <a:ahLst/>
                    <a:cxnLst/>
                    <a:rect l="l" t="t" r="r" b="b"/>
                    <a:pathLst>
                      <a:path w="7114" h="12072" extrusionOk="0">
                        <a:moveTo>
                          <a:pt x="3624" y="0"/>
                        </a:moveTo>
                        <a:cubicBezTo>
                          <a:pt x="1758" y="0"/>
                          <a:pt x="225" y="1490"/>
                          <a:pt x="181" y="3365"/>
                        </a:cubicBezTo>
                        <a:lnTo>
                          <a:pt x="25" y="10025"/>
                        </a:lnTo>
                        <a:cubicBezTo>
                          <a:pt x="1" y="11065"/>
                          <a:pt x="825" y="11929"/>
                          <a:pt x="1865" y="11953"/>
                        </a:cubicBezTo>
                        <a:lnTo>
                          <a:pt x="6868" y="12071"/>
                        </a:lnTo>
                        <a:lnTo>
                          <a:pt x="7069" y="3526"/>
                        </a:lnTo>
                        <a:cubicBezTo>
                          <a:pt x="7114" y="1624"/>
                          <a:pt x="5608" y="46"/>
                          <a:pt x="3706" y="1"/>
                        </a:cubicBezTo>
                        <a:cubicBezTo>
                          <a:pt x="3678" y="1"/>
                          <a:pt x="3651" y="0"/>
                          <a:pt x="3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1354;p31"/>
                  <p:cNvSpPr/>
                  <p:nvPr/>
                </p:nvSpPr>
                <p:spPr>
                  <a:xfrm>
                    <a:off x="7083580" y="2378898"/>
                    <a:ext cx="40947" cy="41988"/>
                  </a:xfrm>
                  <a:custGeom>
                    <a:avLst/>
                    <a:gdLst/>
                    <a:ahLst/>
                    <a:cxnLst/>
                    <a:rect l="l" t="t" r="r" b="b"/>
                    <a:pathLst>
                      <a:path w="826" h="847" extrusionOk="0">
                        <a:moveTo>
                          <a:pt x="413" y="0"/>
                        </a:moveTo>
                        <a:cubicBezTo>
                          <a:pt x="197" y="0"/>
                          <a:pt x="19" y="180"/>
                          <a:pt x="10" y="408"/>
                        </a:cubicBezTo>
                        <a:cubicBezTo>
                          <a:pt x="1" y="642"/>
                          <a:pt x="173" y="839"/>
                          <a:pt x="396" y="847"/>
                        </a:cubicBezTo>
                        <a:cubicBezTo>
                          <a:pt x="401" y="847"/>
                          <a:pt x="407" y="847"/>
                          <a:pt x="412" y="847"/>
                        </a:cubicBezTo>
                        <a:cubicBezTo>
                          <a:pt x="628" y="847"/>
                          <a:pt x="808" y="668"/>
                          <a:pt x="817" y="440"/>
                        </a:cubicBezTo>
                        <a:cubicBezTo>
                          <a:pt x="826" y="206"/>
                          <a:pt x="653" y="10"/>
                          <a:pt x="429" y="1"/>
                        </a:cubicBezTo>
                        <a:cubicBezTo>
                          <a:pt x="424" y="0"/>
                          <a:pt x="419" y="0"/>
                          <a:pt x="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1355;p31"/>
                  <p:cNvSpPr/>
                  <p:nvPr/>
                </p:nvSpPr>
                <p:spPr>
                  <a:xfrm>
                    <a:off x="6957720" y="2373892"/>
                    <a:ext cx="41046" cy="42037"/>
                  </a:xfrm>
                  <a:custGeom>
                    <a:avLst/>
                    <a:gdLst/>
                    <a:ahLst/>
                    <a:cxnLst/>
                    <a:rect l="l" t="t" r="r" b="b"/>
                    <a:pathLst>
                      <a:path w="828" h="848" extrusionOk="0">
                        <a:moveTo>
                          <a:pt x="414" y="1"/>
                        </a:moveTo>
                        <a:cubicBezTo>
                          <a:pt x="199" y="1"/>
                          <a:pt x="19" y="180"/>
                          <a:pt x="10" y="408"/>
                        </a:cubicBezTo>
                        <a:cubicBezTo>
                          <a:pt x="1" y="642"/>
                          <a:pt x="174" y="839"/>
                          <a:pt x="397" y="847"/>
                        </a:cubicBezTo>
                        <a:cubicBezTo>
                          <a:pt x="403" y="847"/>
                          <a:pt x="408" y="847"/>
                          <a:pt x="413" y="847"/>
                        </a:cubicBezTo>
                        <a:cubicBezTo>
                          <a:pt x="629" y="847"/>
                          <a:pt x="808" y="669"/>
                          <a:pt x="818" y="440"/>
                        </a:cubicBezTo>
                        <a:cubicBezTo>
                          <a:pt x="827" y="207"/>
                          <a:pt x="653" y="10"/>
                          <a:pt x="430" y="1"/>
                        </a:cubicBezTo>
                        <a:cubicBezTo>
                          <a:pt x="425" y="1"/>
                          <a:pt x="420" y="1"/>
                          <a:pt x="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1356;p31"/>
                  <p:cNvSpPr/>
                  <p:nvPr/>
                </p:nvSpPr>
                <p:spPr>
                  <a:xfrm>
                    <a:off x="6791163" y="2525925"/>
                    <a:ext cx="333970" cy="300459"/>
                  </a:xfrm>
                  <a:custGeom>
                    <a:avLst/>
                    <a:gdLst/>
                    <a:ahLst/>
                    <a:cxnLst/>
                    <a:rect l="l" t="t" r="r" b="b"/>
                    <a:pathLst>
                      <a:path w="6737" h="6061" extrusionOk="0">
                        <a:moveTo>
                          <a:pt x="113" y="0"/>
                        </a:moveTo>
                        <a:lnTo>
                          <a:pt x="59" y="2490"/>
                        </a:lnTo>
                        <a:lnTo>
                          <a:pt x="21" y="4214"/>
                        </a:lnTo>
                        <a:cubicBezTo>
                          <a:pt x="1" y="5157"/>
                          <a:pt x="688" y="5940"/>
                          <a:pt x="1553" y="5962"/>
                        </a:cubicBezTo>
                        <a:lnTo>
                          <a:pt x="2112" y="5977"/>
                        </a:lnTo>
                        <a:lnTo>
                          <a:pt x="5397" y="6060"/>
                        </a:lnTo>
                        <a:lnTo>
                          <a:pt x="6636" y="5531"/>
                        </a:lnTo>
                        <a:lnTo>
                          <a:pt x="6718" y="1718"/>
                        </a:lnTo>
                        <a:cubicBezTo>
                          <a:pt x="6736" y="863"/>
                          <a:pt x="6114" y="153"/>
                          <a:pt x="5328" y="133"/>
                        </a:cubicBezTo>
                        <a:lnTo>
                          <a:pt x="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1357;p31"/>
                  <p:cNvSpPr/>
                  <p:nvPr/>
                </p:nvSpPr>
                <p:spPr>
                  <a:xfrm>
                    <a:off x="7114313" y="2796481"/>
                    <a:ext cx="299814" cy="13038"/>
                  </a:xfrm>
                  <a:custGeom>
                    <a:avLst/>
                    <a:gdLst/>
                    <a:ahLst/>
                    <a:cxnLst/>
                    <a:rect l="l" t="t" r="r" b="b"/>
                    <a:pathLst>
                      <a:path w="6048" h="263" extrusionOk="0">
                        <a:moveTo>
                          <a:pt x="2" y="1"/>
                        </a:moveTo>
                        <a:lnTo>
                          <a:pt x="0" y="122"/>
                        </a:lnTo>
                        <a:lnTo>
                          <a:pt x="6044" y="263"/>
                        </a:lnTo>
                        <a:lnTo>
                          <a:pt x="6048" y="141"/>
                        </a:lnTo>
                        <a:lnTo>
                          <a:pt x="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1358;p31"/>
                  <p:cNvSpPr/>
                  <p:nvPr/>
                </p:nvSpPr>
                <p:spPr>
                  <a:xfrm>
                    <a:off x="6785363" y="2530584"/>
                    <a:ext cx="333920" cy="300459"/>
                  </a:xfrm>
                  <a:custGeom>
                    <a:avLst/>
                    <a:gdLst/>
                    <a:ahLst/>
                    <a:cxnLst/>
                    <a:rect l="l" t="t" r="r" b="b"/>
                    <a:pathLst>
                      <a:path w="6736" h="6061" extrusionOk="0">
                        <a:moveTo>
                          <a:pt x="112" y="1"/>
                        </a:moveTo>
                        <a:lnTo>
                          <a:pt x="58" y="2490"/>
                        </a:lnTo>
                        <a:lnTo>
                          <a:pt x="21" y="4215"/>
                        </a:lnTo>
                        <a:cubicBezTo>
                          <a:pt x="0" y="5158"/>
                          <a:pt x="686" y="5941"/>
                          <a:pt x="1552" y="5963"/>
                        </a:cubicBezTo>
                        <a:lnTo>
                          <a:pt x="2111" y="5976"/>
                        </a:lnTo>
                        <a:lnTo>
                          <a:pt x="5396" y="6061"/>
                        </a:lnTo>
                        <a:lnTo>
                          <a:pt x="6635" y="5531"/>
                        </a:lnTo>
                        <a:lnTo>
                          <a:pt x="6716" y="1719"/>
                        </a:lnTo>
                        <a:cubicBezTo>
                          <a:pt x="6736" y="864"/>
                          <a:pt x="6113" y="154"/>
                          <a:pt x="5326" y="134"/>
                        </a:cubicBez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1359;p31"/>
                  <p:cNvSpPr/>
                  <p:nvPr/>
                </p:nvSpPr>
                <p:spPr>
                  <a:xfrm>
                    <a:off x="6784074" y="2530584"/>
                    <a:ext cx="281076" cy="300459"/>
                  </a:xfrm>
                  <a:custGeom>
                    <a:avLst/>
                    <a:gdLst/>
                    <a:ahLst/>
                    <a:cxnLst/>
                    <a:rect l="l" t="t" r="r" b="b"/>
                    <a:pathLst>
                      <a:path w="5670" h="6061" extrusionOk="0">
                        <a:moveTo>
                          <a:pt x="111" y="1"/>
                        </a:moveTo>
                        <a:lnTo>
                          <a:pt x="58" y="2490"/>
                        </a:lnTo>
                        <a:lnTo>
                          <a:pt x="21" y="4215"/>
                        </a:lnTo>
                        <a:cubicBezTo>
                          <a:pt x="1" y="5158"/>
                          <a:pt x="676" y="5941"/>
                          <a:pt x="1529" y="5963"/>
                        </a:cubicBezTo>
                        <a:lnTo>
                          <a:pt x="2080" y="5976"/>
                        </a:lnTo>
                        <a:lnTo>
                          <a:pt x="5313" y="6061"/>
                        </a:lnTo>
                        <a:lnTo>
                          <a:pt x="5382" y="3299"/>
                        </a:lnTo>
                        <a:cubicBezTo>
                          <a:pt x="5382" y="1093"/>
                          <a:pt x="5670" y="90"/>
                          <a:pt x="3548" y="90"/>
                        </a:cubicBezTo>
                        <a:lnTo>
                          <a:pt x="11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7" name="Google Shape;1360;p31"/>
              <p:cNvGrpSpPr/>
              <p:nvPr/>
            </p:nvGrpSpPr>
            <p:grpSpPr>
              <a:xfrm flipH="1">
                <a:off x="7576903" y="1763113"/>
                <a:ext cx="1062032" cy="635118"/>
                <a:chOff x="6617547" y="1329436"/>
                <a:chExt cx="722569" cy="432111"/>
              </a:xfrm>
            </p:grpSpPr>
            <p:grpSp>
              <p:nvGrpSpPr>
                <p:cNvPr id="184" name="Google Shape;1361;p31"/>
                <p:cNvGrpSpPr/>
                <p:nvPr/>
              </p:nvGrpSpPr>
              <p:grpSpPr>
                <a:xfrm>
                  <a:off x="6854197" y="1437303"/>
                  <a:ext cx="463437" cy="295104"/>
                  <a:chOff x="6854197" y="1437303"/>
                  <a:chExt cx="463437" cy="295104"/>
                </a:xfrm>
              </p:grpSpPr>
              <p:sp>
                <p:nvSpPr>
                  <p:cNvPr id="194" name="Google Shape;1362;p31"/>
                  <p:cNvSpPr/>
                  <p:nvPr/>
                </p:nvSpPr>
                <p:spPr>
                  <a:xfrm>
                    <a:off x="7263055" y="1545764"/>
                    <a:ext cx="54579" cy="184410"/>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363;p31"/>
                  <p:cNvSpPr/>
                  <p:nvPr/>
                </p:nvSpPr>
                <p:spPr>
                  <a:xfrm>
                    <a:off x="7194053" y="1456289"/>
                    <a:ext cx="74260" cy="273888"/>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364;p31"/>
                  <p:cNvSpPr/>
                  <p:nvPr/>
                </p:nvSpPr>
                <p:spPr>
                  <a:xfrm>
                    <a:off x="7144730" y="1507595"/>
                    <a:ext cx="54579" cy="22228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365;p31"/>
                  <p:cNvSpPr/>
                  <p:nvPr/>
                </p:nvSpPr>
                <p:spPr>
                  <a:xfrm>
                    <a:off x="7050298" y="1528414"/>
                    <a:ext cx="84273" cy="203892"/>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366;p31"/>
                  <p:cNvSpPr/>
                  <p:nvPr/>
                </p:nvSpPr>
                <p:spPr>
                  <a:xfrm>
                    <a:off x="6972472" y="1437303"/>
                    <a:ext cx="93543" cy="294808"/>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367;p31"/>
                  <p:cNvSpPr/>
                  <p:nvPr/>
                </p:nvSpPr>
                <p:spPr>
                  <a:xfrm>
                    <a:off x="6923150" y="1479736"/>
                    <a:ext cx="73863" cy="251580"/>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1368;p31"/>
                  <p:cNvSpPr/>
                  <p:nvPr/>
                </p:nvSpPr>
                <p:spPr>
                  <a:xfrm>
                    <a:off x="6854197" y="1459263"/>
                    <a:ext cx="93444" cy="273144"/>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5" name="Google Shape;1369;p31"/>
                <p:cNvGrpSpPr/>
                <p:nvPr/>
              </p:nvGrpSpPr>
              <p:grpSpPr>
                <a:xfrm>
                  <a:off x="6652013" y="1329436"/>
                  <a:ext cx="229521" cy="403074"/>
                  <a:chOff x="6522150" y="1329350"/>
                  <a:chExt cx="115750" cy="203275"/>
                </a:xfrm>
              </p:grpSpPr>
              <p:sp>
                <p:nvSpPr>
                  <p:cNvPr id="187" name="Google Shape;1370;p31"/>
                  <p:cNvSpPr/>
                  <p:nvPr/>
                </p:nvSpPr>
                <p:spPr>
                  <a:xfrm>
                    <a:off x="6560975" y="1329350"/>
                    <a:ext cx="40150" cy="167575"/>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371;p31"/>
                  <p:cNvSpPr/>
                  <p:nvPr/>
                </p:nvSpPr>
                <p:spPr>
                  <a:xfrm>
                    <a:off x="6535825" y="1347425"/>
                    <a:ext cx="43400" cy="13845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372;p31"/>
                  <p:cNvSpPr/>
                  <p:nvPr/>
                </p:nvSpPr>
                <p:spPr>
                  <a:xfrm>
                    <a:off x="6575000" y="1374225"/>
                    <a:ext cx="62900" cy="113775"/>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373;p31"/>
                  <p:cNvSpPr/>
                  <p:nvPr/>
                </p:nvSpPr>
                <p:spPr>
                  <a:xfrm>
                    <a:off x="6560775" y="1365525"/>
                    <a:ext cx="40400" cy="115000"/>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374;p31"/>
                  <p:cNvSpPr/>
                  <p:nvPr/>
                </p:nvSpPr>
                <p:spPr>
                  <a:xfrm>
                    <a:off x="6522150" y="1365525"/>
                    <a:ext cx="41900" cy="122475"/>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375;p31"/>
                  <p:cNvSpPr/>
                  <p:nvPr/>
                </p:nvSpPr>
                <p:spPr>
                  <a:xfrm>
                    <a:off x="6531250" y="1464600"/>
                    <a:ext cx="73675" cy="68025"/>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376;p31"/>
                  <p:cNvSpPr/>
                  <p:nvPr/>
                </p:nvSpPr>
                <p:spPr>
                  <a:xfrm>
                    <a:off x="6559600" y="1464600"/>
                    <a:ext cx="45475" cy="52200"/>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6" name="Google Shape;1377;p31"/>
                <p:cNvSpPr/>
                <p:nvPr/>
              </p:nvSpPr>
              <p:spPr>
                <a:xfrm>
                  <a:off x="6617547" y="171832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 name="Google Shape;1378;p31"/>
              <p:cNvSpPr/>
              <p:nvPr/>
            </p:nvSpPr>
            <p:spPr>
              <a:xfrm flipH="1">
                <a:off x="7659463" y="4308542"/>
                <a:ext cx="474083" cy="400035"/>
              </a:xfrm>
              <a:custGeom>
                <a:avLst/>
                <a:gdLst/>
                <a:ahLst/>
                <a:cxnLst/>
                <a:rect l="l" t="t" r="r" b="b"/>
                <a:pathLst>
                  <a:path w="5346" h="4511" extrusionOk="0">
                    <a:moveTo>
                      <a:pt x="1644" y="888"/>
                    </a:moveTo>
                    <a:cubicBezTo>
                      <a:pt x="1644" y="888"/>
                      <a:pt x="218" y="2593"/>
                      <a:pt x="83" y="3787"/>
                    </a:cubicBezTo>
                    <a:cubicBezTo>
                      <a:pt x="1" y="4510"/>
                      <a:pt x="1038" y="4474"/>
                      <a:pt x="2242" y="4466"/>
                    </a:cubicBezTo>
                    <a:lnTo>
                      <a:pt x="4924" y="4445"/>
                    </a:lnTo>
                    <a:cubicBezTo>
                      <a:pt x="5226" y="4443"/>
                      <a:pt x="5345" y="4050"/>
                      <a:pt x="5094" y="3881"/>
                    </a:cubicBezTo>
                    <a:cubicBezTo>
                      <a:pt x="4984" y="3808"/>
                      <a:pt x="4826" y="3758"/>
                      <a:pt x="4598" y="3753"/>
                    </a:cubicBezTo>
                    <a:cubicBezTo>
                      <a:pt x="4598" y="3753"/>
                      <a:pt x="4009" y="3207"/>
                      <a:pt x="2613" y="2649"/>
                    </a:cubicBezTo>
                    <a:cubicBezTo>
                      <a:pt x="2613" y="2649"/>
                      <a:pt x="2483" y="1018"/>
                      <a:pt x="3067"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379;p31"/>
              <p:cNvSpPr/>
              <p:nvPr/>
            </p:nvSpPr>
            <p:spPr>
              <a:xfrm flipH="1">
                <a:off x="7564221" y="3768486"/>
                <a:ext cx="535539" cy="791558"/>
              </a:xfrm>
              <a:custGeom>
                <a:avLst/>
                <a:gdLst/>
                <a:ahLst/>
                <a:cxnLst/>
                <a:rect l="l" t="t" r="r" b="b"/>
                <a:pathLst>
                  <a:path w="6039" h="8926" extrusionOk="0">
                    <a:moveTo>
                      <a:pt x="1" y="8925"/>
                    </a:moveTo>
                    <a:lnTo>
                      <a:pt x="3368" y="1"/>
                    </a:lnTo>
                    <a:lnTo>
                      <a:pt x="6039" y="1"/>
                    </a:lnTo>
                    <a:lnTo>
                      <a:pt x="2232" y="8739"/>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80;p31"/>
              <p:cNvSpPr/>
              <p:nvPr/>
            </p:nvSpPr>
            <p:spPr>
              <a:xfrm flipH="1">
                <a:off x="7457278" y="2930734"/>
                <a:ext cx="343812" cy="837849"/>
              </a:xfrm>
              <a:custGeom>
                <a:avLst/>
                <a:gdLst/>
                <a:ahLst/>
                <a:cxnLst/>
                <a:rect l="l" t="t" r="r" b="b"/>
                <a:pathLst>
                  <a:path w="3877" h="9448" extrusionOk="0">
                    <a:moveTo>
                      <a:pt x="2671" y="9448"/>
                    </a:moveTo>
                    <a:lnTo>
                      <a:pt x="3877" y="0"/>
                    </a:lnTo>
                    <a:lnTo>
                      <a:pt x="3877" y="0"/>
                    </a:lnTo>
                    <a:cubicBezTo>
                      <a:pt x="2272" y="0"/>
                      <a:pt x="923" y="1208"/>
                      <a:pt x="745" y="2802"/>
                    </a:cubicBezTo>
                    <a:lnTo>
                      <a:pt x="0" y="9448"/>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81;p31"/>
              <p:cNvSpPr/>
              <p:nvPr/>
            </p:nvSpPr>
            <p:spPr>
              <a:xfrm flipH="1">
                <a:off x="7959023" y="4549572"/>
                <a:ext cx="183124" cy="155190"/>
              </a:xfrm>
              <a:custGeom>
                <a:avLst/>
                <a:gdLst/>
                <a:ahLst/>
                <a:cxnLst/>
                <a:rect l="l" t="t" r="r" b="b"/>
                <a:pathLst>
                  <a:path w="2065" h="1750" extrusionOk="0">
                    <a:moveTo>
                      <a:pt x="522" y="1"/>
                    </a:moveTo>
                    <a:cubicBezTo>
                      <a:pt x="1808" y="1"/>
                      <a:pt x="2064" y="1750"/>
                      <a:pt x="2064" y="1750"/>
                    </a:cubicBezTo>
                    <a:lnTo>
                      <a:pt x="1" y="1750"/>
                    </a:lnTo>
                    <a:cubicBezTo>
                      <a:pt x="1" y="693"/>
                      <a:pt x="522" y="1"/>
                      <a:pt x="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82;p31"/>
              <p:cNvSpPr/>
              <p:nvPr/>
            </p:nvSpPr>
            <p:spPr>
              <a:xfrm flipH="1">
                <a:off x="7650244" y="4559948"/>
                <a:ext cx="252206" cy="144814"/>
              </a:xfrm>
              <a:custGeom>
                <a:avLst/>
                <a:gdLst/>
                <a:ahLst/>
                <a:cxnLst/>
                <a:rect l="l" t="t" r="r" b="b"/>
                <a:pathLst>
                  <a:path w="2844" h="1633" extrusionOk="0">
                    <a:moveTo>
                      <a:pt x="454" y="0"/>
                    </a:moveTo>
                    <a:cubicBezTo>
                      <a:pt x="726" y="398"/>
                      <a:pt x="0" y="1633"/>
                      <a:pt x="0" y="1633"/>
                    </a:cubicBezTo>
                    <a:lnTo>
                      <a:pt x="2843" y="1633"/>
                    </a:lnTo>
                    <a:cubicBezTo>
                      <a:pt x="2780" y="665"/>
                      <a:pt x="454" y="0"/>
                      <a:pt x="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83;p31"/>
              <p:cNvSpPr/>
              <p:nvPr/>
            </p:nvSpPr>
            <p:spPr>
              <a:xfrm flipH="1">
                <a:off x="7808977" y="4621846"/>
                <a:ext cx="333171" cy="82916"/>
              </a:xfrm>
              <a:custGeom>
                <a:avLst/>
                <a:gdLst/>
                <a:ahLst/>
                <a:cxnLst/>
                <a:rect l="l" t="t" r="r" b="b"/>
                <a:pathLst>
                  <a:path w="3757" h="935" extrusionOk="0">
                    <a:moveTo>
                      <a:pt x="1" y="935"/>
                    </a:moveTo>
                    <a:lnTo>
                      <a:pt x="3590" y="935"/>
                    </a:lnTo>
                    <a:lnTo>
                      <a:pt x="3756" y="1"/>
                    </a:lnTo>
                    <a:lnTo>
                      <a:pt x="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84;p31"/>
              <p:cNvSpPr/>
              <p:nvPr/>
            </p:nvSpPr>
            <p:spPr>
              <a:xfrm flipH="1">
                <a:off x="7258372" y="3264168"/>
                <a:ext cx="353390" cy="672549"/>
              </a:xfrm>
              <a:custGeom>
                <a:avLst/>
                <a:gdLst/>
                <a:ahLst/>
                <a:cxnLst/>
                <a:rect l="l" t="t" r="r" b="b"/>
                <a:pathLst>
                  <a:path w="3985" h="7584" extrusionOk="0">
                    <a:moveTo>
                      <a:pt x="3074" y="0"/>
                    </a:moveTo>
                    <a:lnTo>
                      <a:pt x="3985" y="7583"/>
                    </a:lnTo>
                    <a:lnTo>
                      <a:pt x="1742" y="7583"/>
                    </a:lnTo>
                    <a:lnTo>
                      <a:pt x="1" y="0"/>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85;p31"/>
              <p:cNvSpPr/>
              <p:nvPr/>
            </p:nvSpPr>
            <p:spPr>
              <a:xfrm flipH="1">
                <a:off x="6953848" y="4132248"/>
                <a:ext cx="483306" cy="572784"/>
              </a:xfrm>
              <a:custGeom>
                <a:avLst/>
                <a:gdLst/>
                <a:ahLst/>
                <a:cxnLst/>
                <a:rect l="l" t="t" r="r" b="b"/>
                <a:pathLst>
                  <a:path w="5450" h="6459" extrusionOk="0">
                    <a:moveTo>
                      <a:pt x="5260" y="5964"/>
                    </a:moveTo>
                    <a:cubicBezTo>
                      <a:pt x="5450" y="6139"/>
                      <a:pt x="5311" y="6458"/>
                      <a:pt x="5053" y="6456"/>
                    </a:cubicBezTo>
                    <a:cubicBezTo>
                      <a:pt x="4469" y="6453"/>
                      <a:pt x="3297" y="6443"/>
                      <a:pt x="2462" y="6437"/>
                    </a:cubicBezTo>
                    <a:cubicBezTo>
                      <a:pt x="2113" y="6434"/>
                      <a:pt x="1780" y="6433"/>
                      <a:pt x="1487" y="6416"/>
                    </a:cubicBezTo>
                    <a:cubicBezTo>
                      <a:pt x="1405" y="6410"/>
                      <a:pt x="1327" y="6405"/>
                      <a:pt x="1253" y="6395"/>
                    </a:cubicBezTo>
                    <a:cubicBezTo>
                      <a:pt x="702" y="6337"/>
                      <a:pt x="349" y="6180"/>
                      <a:pt x="403" y="5754"/>
                    </a:cubicBezTo>
                    <a:cubicBezTo>
                      <a:pt x="454" y="5357"/>
                      <a:pt x="446" y="5002"/>
                      <a:pt x="413" y="4707"/>
                    </a:cubicBezTo>
                    <a:cubicBezTo>
                      <a:pt x="407" y="4647"/>
                      <a:pt x="399" y="4589"/>
                      <a:pt x="390" y="4534"/>
                    </a:cubicBezTo>
                    <a:cubicBezTo>
                      <a:pt x="323" y="4087"/>
                      <a:pt x="0" y="0"/>
                      <a:pt x="0" y="0"/>
                    </a:cubicBezTo>
                    <a:lnTo>
                      <a:pt x="2175" y="2223"/>
                    </a:lnTo>
                    <a:lnTo>
                      <a:pt x="2333" y="4405"/>
                    </a:lnTo>
                    <a:cubicBezTo>
                      <a:pt x="3662" y="4961"/>
                      <a:pt x="4730" y="5788"/>
                      <a:pt x="4730" y="5788"/>
                    </a:cubicBezTo>
                    <a:cubicBezTo>
                      <a:pt x="4994" y="5797"/>
                      <a:pt x="5158" y="5869"/>
                      <a:pt x="5260" y="5964"/>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86;p31"/>
              <p:cNvSpPr/>
              <p:nvPr/>
            </p:nvSpPr>
            <p:spPr>
              <a:xfrm flipH="1">
                <a:off x="7230263" y="3936622"/>
                <a:ext cx="227109" cy="613045"/>
              </a:xfrm>
              <a:custGeom>
                <a:avLst/>
                <a:gdLst/>
                <a:ahLst/>
                <a:cxnLst/>
                <a:rect l="l" t="t" r="r" b="b"/>
                <a:pathLst>
                  <a:path w="2561" h="6913" extrusionOk="0">
                    <a:moveTo>
                      <a:pt x="2561" y="6611"/>
                    </a:moveTo>
                    <a:lnTo>
                      <a:pt x="2244" y="0"/>
                    </a:lnTo>
                    <a:lnTo>
                      <a:pt x="1" y="0"/>
                    </a:lnTo>
                    <a:lnTo>
                      <a:pt x="641" y="6913"/>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87;p31"/>
              <p:cNvSpPr/>
              <p:nvPr/>
            </p:nvSpPr>
            <p:spPr>
              <a:xfrm flipH="1">
                <a:off x="7236028" y="4549572"/>
                <a:ext cx="188888" cy="155190"/>
              </a:xfrm>
              <a:custGeom>
                <a:avLst/>
                <a:gdLst/>
                <a:ahLst/>
                <a:cxnLst/>
                <a:rect l="l" t="t" r="r" b="b"/>
                <a:pathLst>
                  <a:path w="2130" h="1750" extrusionOk="0">
                    <a:moveTo>
                      <a:pt x="275" y="1"/>
                    </a:moveTo>
                    <a:cubicBezTo>
                      <a:pt x="1562" y="1"/>
                      <a:pt x="2129" y="1750"/>
                      <a:pt x="2129" y="1750"/>
                    </a:cubicBezTo>
                    <a:lnTo>
                      <a:pt x="66" y="1750"/>
                    </a:lnTo>
                    <a:cubicBezTo>
                      <a:pt x="1" y="591"/>
                      <a:pt x="275"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8;p31"/>
              <p:cNvSpPr/>
              <p:nvPr/>
            </p:nvSpPr>
            <p:spPr>
              <a:xfrm flipH="1">
                <a:off x="6941970" y="4559948"/>
                <a:ext cx="225247" cy="144814"/>
              </a:xfrm>
              <a:custGeom>
                <a:avLst/>
                <a:gdLst/>
                <a:ahLst/>
                <a:cxnLst/>
                <a:rect l="l" t="t" r="r" b="b"/>
                <a:pathLst>
                  <a:path w="2540" h="1633" extrusionOk="0">
                    <a:moveTo>
                      <a:pt x="164" y="0"/>
                    </a:moveTo>
                    <a:cubicBezTo>
                      <a:pt x="507" y="398"/>
                      <a:pt x="1" y="1633"/>
                      <a:pt x="1" y="1633"/>
                    </a:cubicBezTo>
                    <a:lnTo>
                      <a:pt x="2540" y="1633"/>
                    </a:lnTo>
                    <a:cubicBezTo>
                      <a:pt x="2304" y="665"/>
                      <a:pt x="164"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89;p31"/>
              <p:cNvSpPr/>
              <p:nvPr/>
            </p:nvSpPr>
            <p:spPr>
              <a:xfrm flipH="1">
                <a:off x="7088465" y="4621846"/>
                <a:ext cx="330688" cy="82916"/>
              </a:xfrm>
              <a:custGeom>
                <a:avLst/>
                <a:gdLst/>
                <a:ahLst/>
                <a:cxnLst/>
                <a:rect l="l" t="t" r="r" b="b"/>
                <a:pathLst>
                  <a:path w="3729" h="935" extrusionOk="0">
                    <a:moveTo>
                      <a:pt x="1" y="935"/>
                    </a:moveTo>
                    <a:lnTo>
                      <a:pt x="3729" y="935"/>
                    </a:lnTo>
                    <a:lnTo>
                      <a:pt x="3729" y="1"/>
                    </a:lnTo>
                    <a:lnTo>
                      <a:pt x="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390;p31"/>
              <p:cNvSpPr/>
              <p:nvPr/>
            </p:nvSpPr>
            <p:spPr>
              <a:xfrm flipH="1">
                <a:off x="7122961" y="2156566"/>
                <a:ext cx="315080" cy="476655"/>
              </a:xfrm>
              <a:custGeom>
                <a:avLst/>
                <a:gdLst/>
                <a:ahLst/>
                <a:cxnLst/>
                <a:rect l="l" t="t" r="r" b="b"/>
                <a:pathLst>
                  <a:path w="3553" h="5375" extrusionOk="0">
                    <a:moveTo>
                      <a:pt x="2070" y="4806"/>
                    </a:moveTo>
                    <a:cubicBezTo>
                      <a:pt x="1888" y="5165"/>
                      <a:pt x="1526" y="5366"/>
                      <a:pt x="1152" y="5372"/>
                    </a:cubicBezTo>
                    <a:cubicBezTo>
                      <a:pt x="955" y="5374"/>
                      <a:pt x="754" y="5322"/>
                      <a:pt x="574" y="5207"/>
                    </a:cubicBezTo>
                    <a:cubicBezTo>
                      <a:pt x="168" y="4952"/>
                      <a:pt x="0" y="4466"/>
                      <a:pt x="122" y="4032"/>
                    </a:cubicBezTo>
                    <a:cubicBezTo>
                      <a:pt x="154" y="3918"/>
                      <a:pt x="206" y="3807"/>
                      <a:pt x="279" y="3705"/>
                    </a:cubicBezTo>
                    <a:lnTo>
                      <a:pt x="2919" y="6"/>
                    </a:lnTo>
                    <a:lnTo>
                      <a:pt x="2922" y="0"/>
                    </a:lnTo>
                    <a:lnTo>
                      <a:pt x="3552" y="341"/>
                    </a:lnTo>
                    <a:cubicBezTo>
                      <a:pt x="3552" y="341"/>
                      <a:pt x="3283" y="2437"/>
                      <a:pt x="2070" y="4806"/>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391;p31"/>
              <p:cNvSpPr/>
              <p:nvPr/>
            </p:nvSpPr>
            <p:spPr>
              <a:xfrm flipH="1">
                <a:off x="6893021" y="2128011"/>
                <a:ext cx="119186" cy="50370"/>
              </a:xfrm>
              <a:custGeom>
                <a:avLst/>
                <a:gdLst/>
                <a:ahLst/>
                <a:cxnLst/>
                <a:rect l="l" t="t" r="r" b="b"/>
                <a:pathLst>
                  <a:path w="1344" h="568" extrusionOk="0">
                    <a:moveTo>
                      <a:pt x="1288" y="239"/>
                    </a:moveTo>
                    <a:lnTo>
                      <a:pt x="800" y="532"/>
                    </a:lnTo>
                    <a:lnTo>
                      <a:pt x="1" y="568"/>
                    </a:lnTo>
                    <a:lnTo>
                      <a:pt x="227" y="149"/>
                    </a:lnTo>
                    <a:lnTo>
                      <a:pt x="632" y="207"/>
                    </a:lnTo>
                    <a:lnTo>
                      <a:pt x="1182" y="18"/>
                    </a:lnTo>
                    <a:cubicBezTo>
                      <a:pt x="1231" y="1"/>
                      <a:pt x="1286" y="20"/>
                      <a:pt x="1315" y="64"/>
                    </a:cubicBezTo>
                    <a:lnTo>
                      <a:pt x="1326" y="80"/>
                    </a:lnTo>
                    <a:cubicBezTo>
                      <a:pt x="1337" y="99"/>
                      <a:pt x="1344" y="121"/>
                      <a:pt x="1343" y="141"/>
                    </a:cubicBezTo>
                    <a:cubicBezTo>
                      <a:pt x="1343" y="180"/>
                      <a:pt x="1323" y="218"/>
                      <a:pt x="1288" y="2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392;p31"/>
              <p:cNvSpPr/>
              <p:nvPr/>
            </p:nvSpPr>
            <p:spPr>
              <a:xfrm flipH="1">
                <a:off x="6876970" y="2139184"/>
                <a:ext cx="171862" cy="70323"/>
              </a:xfrm>
              <a:custGeom>
                <a:avLst/>
                <a:gdLst/>
                <a:ahLst/>
                <a:cxnLst/>
                <a:rect l="l" t="t" r="r" b="b"/>
                <a:pathLst>
                  <a:path w="1938" h="793" extrusionOk="0">
                    <a:moveTo>
                      <a:pt x="1857" y="290"/>
                    </a:moveTo>
                    <a:lnTo>
                      <a:pt x="1069" y="717"/>
                    </a:lnTo>
                    <a:lnTo>
                      <a:pt x="954" y="779"/>
                    </a:lnTo>
                    <a:lnTo>
                      <a:pt x="106" y="793"/>
                    </a:lnTo>
                    <a:lnTo>
                      <a:pt x="1" y="254"/>
                    </a:lnTo>
                    <a:lnTo>
                      <a:pt x="1015" y="309"/>
                    </a:lnTo>
                    <a:lnTo>
                      <a:pt x="1729" y="18"/>
                    </a:lnTo>
                    <a:cubicBezTo>
                      <a:pt x="1771" y="1"/>
                      <a:pt x="1817" y="3"/>
                      <a:pt x="1857" y="23"/>
                    </a:cubicBezTo>
                    <a:cubicBezTo>
                      <a:pt x="1872" y="33"/>
                      <a:pt x="1887" y="43"/>
                      <a:pt x="1899" y="57"/>
                    </a:cubicBezTo>
                    <a:cubicBezTo>
                      <a:pt x="1923" y="84"/>
                      <a:pt x="1935" y="117"/>
                      <a:pt x="1936" y="151"/>
                    </a:cubicBezTo>
                    <a:cubicBezTo>
                      <a:pt x="1938" y="206"/>
                      <a:pt x="1911" y="261"/>
                      <a:pt x="1857" y="29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393;p31"/>
              <p:cNvSpPr/>
              <p:nvPr/>
            </p:nvSpPr>
            <p:spPr>
              <a:xfrm flipH="1">
                <a:off x="6876970" y="2152575"/>
                <a:ext cx="127788" cy="50282"/>
              </a:xfrm>
              <a:custGeom>
                <a:avLst/>
                <a:gdLst/>
                <a:ahLst/>
                <a:cxnLst/>
                <a:rect l="l" t="t" r="r" b="b"/>
                <a:pathLst>
                  <a:path w="1441" h="567" extrusionOk="0">
                    <a:moveTo>
                      <a:pt x="1360" y="139"/>
                    </a:moveTo>
                    <a:lnTo>
                      <a:pt x="572" y="566"/>
                    </a:lnTo>
                    <a:lnTo>
                      <a:pt x="0" y="487"/>
                    </a:lnTo>
                    <a:lnTo>
                      <a:pt x="606" y="426"/>
                    </a:lnTo>
                    <a:lnTo>
                      <a:pt x="1439" y="0"/>
                    </a:lnTo>
                    <a:cubicBezTo>
                      <a:pt x="1441" y="55"/>
                      <a:pt x="1414" y="110"/>
                      <a:pt x="1360" y="1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394;p31"/>
              <p:cNvSpPr/>
              <p:nvPr/>
            </p:nvSpPr>
            <p:spPr>
              <a:xfrm flipH="1">
                <a:off x="6860031" y="2168626"/>
                <a:ext cx="217887" cy="100297"/>
              </a:xfrm>
              <a:custGeom>
                <a:avLst/>
                <a:gdLst/>
                <a:ahLst/>
                <a:cxnLst/>
                <a:rect l="l" t="t" r="r" b="b"/>
                <a:pathLst>
                  <a:path w="2457" h="1131" extrusionOk="0">
                    <a:moveTo>
                      <a:pt x="2427" y="249"/>
                    </a:moveTo>
                    <a:cubicBezTo>
                      <a:pt x="2415" y="271"/>
                      <a:pt x="2399" y="289"/>
                      <a:pt x="2376" y="304"/>
                    </a:cubicBezTo>
                    <a:lnTo>
                      <a:pt x="2293" y="362"/>
                    </a:lnTo>
                    <a:lnTo>
                      <a:pt x="1844" y="669"/>
                    </a:lnTo>
                    <a:lnTo>
                      <a:pt x="1423" y="828"/>
                    </a:lnTo>
                    <a:lnTo>
                      <a:pt x="626" y="1131"/>
                    </a:lnTo>
                    <a:lnTo>
                      <a:pt x="1" y="191"/>
                    </a:lnTo>
                    <a:lnTo>
                      <a:pt x="1426" y="390"/>
                    </a:lnTo>
                    <a:lnTo>
                      <a:pt x="2227" y="26"/>
                    </a:lnTo>
                    <a:cubicBezTo>
                      <a:pt x="2292" y="0"/>
                      <a:pt x="2366" y="18"/>
                      <a:pt x="2411" y="72"/>
                    </a:cubicBezTo>
                    <a:cubicBezTo>
                      <a:pt x="2453" y="125"/>
                      <a:pt x="2456" y="194"/>
                      <a:pt x="2427" y="24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395;p31"/>
              <p:cNvSpPr/>
              <p:nvPr/>
            </p:nvSpPr>
            <p:spPr>
              <a:xfrm flipH="1">
                <a:off x="6879986" y="2204364"/>
                <a:ext cx="118743" cy="37689"/>
              </a:xfrm>
              <a:custGeom>
                <a:avLst/>
                <a:gdLst/>
                <a:ahLst/>
                <a:cxnLst/>
                <a:rect l="l" t="t" r="r" b="b"/>
                <a:pathLst>
                  <a:path w="1339" h="425" extrusionOk="0">
                    <a:moveTo>
                      <a:pt x="1338" y="1"/>
                    </a:moveTo>
                    <a:lnTo>
                      <a:pt x="951" y="266"/>
                    </a:lnTo>
                    <a:lnTo>
                      <a:pt x="530" y="425"/>
                    </a:lnTo>
                    <a:lnTo>
                      <a:pt x="1" y="209"/>
                    </a:lnTo>
                    <a:lnTo>
                      <a:pt x="696" y="20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396;p31"/>
              <p:cNvSpPr/>
              <p:nvPr/>
            </p:nvSpPr>
            <p:spPr>
              <a:xfrm flipH="1">
                <a:off x="6874753" y="2208354"/>
                <a:ext cx="147741" cy="60568"/>
              </a:xfrm>
              <a:custGeom>
                <a:avLst/>
                <a:gdLst/>
                <a:ahLst/>
                <a:cxnLst/>
                <a:rect l="l" t="t" r="r" b="b"/>
                <a:pathLst>
                  <a:path w="1666" h="683" extrusionOk="0">
                    <a:moveTo>
                      <a:pt x="0" y="683"/>
                    </a:moveTo>
                    <a:lnTo>
                      <a:pt x="1008" y="596"/>
                    </a:lnTo>
                    <a:lnTo>
                      <a:pt x="1596" y="223"/>
                    </a:lnTo>
                    <a:cubicBezTo>
                      <a:pt x="1651" y="189"/>
                      <a:pt x="1666" y="117"/>
                      <a:pt x="1629" y="64"/>
                    </a:cubicBezTo>
                    <a:cubicBezTo>
                      <a:pt x="1598" y="17"/>
                      <a:pt x="1536" y="0"/>
                      <a:pt x="1485" y="25"/>
                    </a:cubicBezTo>
                    <a:lnTo>
                      <a:pt x="1015" y="256"/>
                    </a:lnTo>
                    <a:lnTo>
                      <a:pt x="269" y="16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397;p31"/>
              <p:cNvSpPr/>
              <p:nvPr/>
            </p:nvSpPr>
            <p:spPr>
              <a:xfrm flipH="1">
                <a:off x="6953587" y="2073384"/>
                <a:ext cx="225602" cy="88325"/>
              </a:xfrm>
              <a:custGeom>
                <a:avLst/>
                <a:gdLst/>
                <a:ahLst/>
                <a:cxnLst/>
                <a:rect l="l" t="t" r="r" b="b"/>
                <a:pathLst>
                  <a:path w="2544" h="996" extrusionOk="0">
                    <a:moveTo>
                      <a:pt x="2495" y="267"/>
                    </a:moveTo>
                    <a:cubicBezTo>
                      <a:pt x="2471" y="312"/>
                      <a:pt x="2430" y="345"/>
                      <a:pt x="2380" y="355"/>
                    </a:cubicBezTo>
                    <a:lnTo>
                      <a:pt x="1741" y="493"/>
                    </a:lnTo>
                    <a:lnTo>
                      <a:pt x="1471" y="995"/>
                    </a:lnTo>
                    <a:lnTo>
                      <a:pt x="1" y="940"/>
                    </a:lnTo>
                    <a:cubicBezTo>
                      <a:pt x="233" y="445"/>
                      <a:pt x="716" y="115"/>
                      <a:pt x="1262" y="80"/>
                    </a:cubicBezTo>
                    <a:lnTo>
                      <a:pt x="2328" y="10"/>
                    </a:lnTo>
                    <a:cubicBezTo>
                      <a:pt x="2450" y="1"/>
                      <a:pt x="2543" y="116"/>
                      <a:pt x="2509" y="233"/>
                    </a:cubicBezTo>
                    <a:cubicBezTo>
                      <a:pt x="2506" y="245"/>
                      <a:pt x="2501" y="257"/>
                      <a:pt x="2495" y="267"/>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398;p31"/>
              <p:cNvSpPr/>
              <p:nvPr/>
            </p:nvSpPr>
            <p:spPr>
              <a:xfrm flipH="1">
                <a:off x="6990921" y="2110896"/>
                <a:ext cx="190041" cy="157762"/>
              </a:xfrm>
              <a:custGeom>
                <a:avLst/>
                <a:gdLst/>
                <a:ahLst/>
                <a:cxnLst/>
                <a:rect l="l" t="t" r="r" b="b"/>
                <a:pathLst>
                  <a:path w="2143" h="1779" extrusionOk="0">
                    <a:moveTo>
                      <a:pt x="22" y="517"/>
                    </a:moveTo>
                    <a:cubicBezTo>
                      <a:pt x="959" y="1"/>
                      <a:pt x="2143" y="349"/>
                      <a:pt x="2143" y="349"/>
                    </a:cubicBezTo>
                    <a:lnTo>
                      <a:pt x="1778" y="1778"/>
                    </a:lnTo>
                    <a:lnTo>
                      <a:pt x="0" y="141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399;p31"/>
              <p:cNvSpPr/>
              <p:nvPr/>
            </p:nvSpPr>
            <p:spPr>
              <a:xfrm flipH="1">
                <a:off x="6893021" y="2135016"/>
                <a:ext cx="115018" cy="31659"/>
              </a:xfrm>
              <a:custGeom>
                <a:avLst/>
                <a:gdLst/>
                <a:ahLst/>
                <a:cxnLst/>
                <a:rect l="l" t="t" r="r" b="b"/>
                <a:pathLst>
                  <a:path w="1297" h="357" extrusionOk="0">
                    <a:moveTo>
                      <a:pt x="1296" y="62"/>
                    </a:moveTo>
                    <a:lnTo>
                      <a:pt x="555" y="356"/>
                    </a:lnTo>
                    <a:lnTo>
                      <a:pt x="1" y="278"/>
                    </a:lnTo>
                    <a:lnTo>
                      <a:pt x="573" y="250"/>
                    </a:lnTo>
                    <a:lnTo>
                      <a:pt x="1279" y="1"/>
                    </a:lnTo>
                    <a:cubicBezTo>
                      <a:pt x="1290" y="20"/>
                      <a:pt x="1297" y="42"/>
                      <a:pt x="1296" y="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400;p31"/>
              <p:cNvSpPr/>
              <p:nvPr/>
            </p:nvSpPr>
            <p:spPr>
              <a:xfrm flipH="1">
                <a:off x="7029497" y="2152309"/>
                <a:ext cx="122024" cy="58706"/>
              </a:xfrm>
              <a:custGeom>
                <a:avLst/>
                <a:gdLst/>
                <a:ahLst/>
                <a:cxnLst/>
                <a:rect l="l" t="t" r="r" b="b"/>
                <a:pathLst>
                  <a:path w="1376" h="662" extrusionOk="0">
                    <a:moveTo>
                      <a:pt x="1375" y="662"/>
                    </a:moveTo>
                    <a:cubicBezTo>
                      <a:pt x="998" y="154"/>
                      <a:pt x="585" y="0"/>
                      <a:pt x="1" y="241"/>
                    </a:cubicBezTo>
                    <a:cubicBezTo>
                      <a:pt x="1" y="241"/>
                      <a:pt x="742" y="56"/>
                      <a:pt x="1375" y="6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401;p31"/>
              <p:cNvSpPr/>
              <p:nvPr/>
            </p:nvSpPr>
            <p:spPr>
              <a:xfrm flipH="1">
                <a:off x="7207468" y="2709835"/>
                <a:ext cx="536248" cy="161043"/>
              </a:xfrm>
              <a:custGeom>
                <a:avLst/>
                <a:gdLst/>
                <a:ahLst/>
                <a:cxnLst/>
                <a:rect l="l" t="t" r="r" b="b"/>
                <a:pathLst>
                  <a:path w="6047" h="1816" extrusionOk="0">
                    <a:moveTo>
                      <a:pt x="798" y="1488"/>
                    </a:moveTo>
                    <a:cubicBezTo>
                      <a:pt x="806" y="1491"/>
                      <a:pt x="814" y="1495"/>
                      <a:pt x="822" y="1498"/>
                    </a:cubicBezTo>
                    <a:lnTo>
                      <a:pt x="2429" y="1590"/>
                    </a:lnTo>
                    <a:lnTo>
                      <a:pt x="4960" y="1735"/>
                    </a:lnTo>
                    <a:cubicBezTo>
                      <a:pt x="6047" y="1816"/>
                      <a:pt x="5770" y="963"/>
                      <a:pt x="5125" y="370"/>
                    </a:cubicBezTo>
                    <a:cubicBezTo>
                      <a:pt x="5110" y="356"/>
                      <a:pt x="5097" y="342"/>
                      <a:pt x="5081" y="330"/>
                    </a:cubicBezTo>
                    <a:cubicBezTo>
                      <a:pt x="5040" y="292"/>
                      <a:pt x="4995" y="255"/>
                      <a:pt x="4949" y="221"/>
                    </a:cubicBezTo>
                    <a:lnTo>
                      <a:pt x="4382" y="182"/>
                    </a:lnTo>
                    <a:lnTo>
                      <a:pt x="1636" y="1"/>
                    </a:lnTo>
                    <a:cubicBezTo>
                      <a:pt x="1516" y="25"/>
                      <a:pt x="1405" y="52"/>
                      <a:pt x="1304" y="82"/>
                    </a:cubicBezTo>
                    <a:cubicBezTo>
                      <a:pt x="0" y="462"/>
                      <a:pt x="170" y="1224"/>
                      <a:pt x="798"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402;p31"/>
              <p:cNvSpPr/>
              <p:nvPr/>
            </p:nvSpPr>
            <p:spPr>
              <a:xfrm flipH="1">
                <a:off x="7213764" y="2215803"/>
                <a:ext cx="530750" cy="661819"/>
              </a:xfrm>
              <a:custGeom>
                <a:avLst/>
                <a:gdLst/>
                <a:ahLst/>
                <a:cxnLst/>
                <a:rect l="l" t="t" r="r" b="b"/>
                <a:pathLst>
                  <a:path w="5985" h="7463" extrusionOk="0">
                    <a:moveTo>
                      <a:pt x="661" y="7462"/>
                    </a:moveTo>
                    <a:lnTo>
                      <a:pt x="2438" y="7161"/>
                    </a:lnTo>
                    <a:lnTo>
                      <a:pt x="5140" y="6701"/>
                    </a:lnTo>
                    <a:lnTo>
                      <a:pt x="5134" y="5941"/>
                    </a:lnTo>
                    <a:lnTo>
                      <a:pt x="5134" y="5910"/>
                    </a:lnTo>
                    <a:lnTo>
                      <a:pt x="5123" y="4489"/>
                    </a:lnTo>
                    <a:lnTo>
                      <a:pt x="5115" y="3251"/>
                    </a:lnTo>
                    <a:cubicBezTo>
                      <a:pt x="5866" y="2874"/>
                      <a:pt x="5985" y="1850"/>
                      <a:pt x="5341" y="1311"/>
                    </a:cubicBezTo>
                    <a:lnTo>
                      <a:pt x="3812" y="28"/>
                    </a:lnTo>
                    <a:lnTo>
                      <a:pt x="340" y="3"/>
                    </a:lnTo>
                    <a:lnTo>
                      <a:pt x="83" y="1"/>
                    </a:lnTo>
                    <a:cubicBezTo>
                      <a:pt x="0" y="602"/>
                      <a:pt x="82" y="1211"/>
                      <a:pt x="245" y="1781"/>
                    </a:cubicBezTo>
                    <a:cubicBezTo>
                      <a:pt x="424" y="2415"/>
                      <a:pt x="706" y="3001"/>
                      <a:pt x="973" y="3469"/>
                    </a:cubicBezTo>
                    <a:cubicBezTo>
                      <a:pt x="1353" y="4133"/>
                      <a:pt x="1706" y="4562"/>
                      <a:pt x="1706" y="4562"/>
                    </a:cubicBezTo>
                    <a:lnTo>
                      <a:pt x="1313" y="5653"/>
                    </a:lnTo>
                    <a:lnTo>
                      <a:pt x="807" y="70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403;p31"/>
              <p:cNvSpPr/>
              <p:nvPr/>
            </p:nvSpPr>
            <p:spPr>
              <a:xfrm flipH="1">
                <a:off x="7368427" y="2498424"/>
                <a:ext cx="97105" cy="274642"/>
              </a:xfrm>
              <a:custGeom>
                <a:avLst/>
                <a:gdLst/>
                <a:ahLst/>
                <a:cxnLst/>
                <a:rect l="l" t="t" r="r" b="b"/>
                <a:pathLst>
                  <a:path w="1095" h="3097" fill="none" extrusionOk="0">
                    <a:moveTo>
                      <a:pt x="961" y="3097"/>
                    </a:moveTo>
                    <a:cubicBezTo>
                      <a:pt x="1094" y="2436"/>
                      <a:pt x="655" y="2385"/>
                      <a:pt x="655" y="2385"/>
                    </a:cubicBezTo>
                    <a:lnTo>
                      <a:pt x="0" y="1"/>
                    </a:lnTo>
                  </a:path>
                </a:pathLst>
              </a:custGeom>
              <a:noFill/>
              <a:ln w="475" cap="flat" cmpd="sng">
                <a:solidFill>
                  <a:srgbClr val="BD4B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404;p31"/>
              <p:cNvSpPr/>
              <p:nvPr/>
            </p:nvSpPr>
            <p:spPr>
              <a:xfrm flipH="1">
                <a:off x="7289142" y="2373652"/>
                <a:ext cx="433734" cy="368997"/>
              </a:xfrm>
              <a:custGeom>
                <a:avLst/>
                <a:gdLst/>
                <a:ahLst/>
                <a:cxnLst/>
                <a:rect l="l" t="t" r="r" b="b"/>
                <a:pathLst>
                  <a:path w="4891" h="4161" extrusionOk="0">
                    <a:moveTo>
                      <a:pt x="1" y="1"/>
                    </a:moveTo>
                    <a:cubicBezTo>
                      <a:pt x="180" y="635"/>
                      <a:pt x="462" y="1221"/>
                      <a:pt x="729" y="1689"/>
                    </a:cubicBezTo>
                    <a:lnTo>
                      <a:pt x="2311" y="1847"/>
                    </a:lnTo>
                    <a:cubicBezTo>
                      <a:pt x="2311" y="1847"/>
                      <a:pt x="3465" y="3487"/>
                      <a:pt x="4890" y="4161"/>
                    </a:cubicBezTo>
                    <a:lnTo>
                      <a:pt x="4890" y="4130"/>
                    </a:lnTo>
                    <a:lnTo>
                      <a:pt x="4879" y="2709"/>
                    </a:lnTo>
                    <a:lnTo>
                      <a:pt x="3132" y="6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405;p31"/>
              <p:cNvSpPr/>
              <p:nvPr/>
            </p:nvSpPr>
            <p:spPr>
              <a:xfrm flipH="1">
                <a:off x="7035698" y="2261562"/>
                <a:ext cx="528001" cy="558684"/>
              </a:xfrm>
              <a:custGeom>
                <a:avLst/>
                <a:gdLst/>
                <a:ahLst/>
                <a:cxnLst/>
                <a:rect l="l" t="t" r="r" b="b"/>
                <a:pathLst>
                  <a:path w="5954" h="6300" extrusionOk="0">
                    <a:moveTo>
                      <a:pt x="289" y="1560"/>
                    </a:moveTo>
                    <a:cubicBezTo>
                      <a:pt x="551" y="2006"/>
                      <a:pt x="908" y="2567"/>
                      <a:pt x="1335" y="3134"/>
                    </a:cubicBezTo>
                    <a:cubicBezTo>
                      <a:pt x="1903" y="3891"/>
                      <a:pt x="2758" y="4939"/>
                      <a:pt x="3704" y="5666"/>
                    </a:cubicBezTo>
                    <a:cubicBezTo>
                      <a:pt x="4530" y="6299"/>
                      <a:pt x="5735" y="5855"/>
                      <a:pt x="5953" y="4837"/>
                    </a:cubicBezTo>
                    <a:lnTo>
                      <a:pt x="2891" y="1600"/>
                    </a:ln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406;p31"/>
              <p:cNvSpPr/>
              <p:nvPr/>
            </p:nvSpPr>
            <p:spPr>
              <a:xfrm flipH="1">
                <a:off x="7352906" y="2261562"/>
                <a:ext cx="210792" cy="277923"/>
              </a:xfrm>
              <a:custGeom>
                <a:avLst/>
                <a:gdLst/>
                <a:ahLst/>
                <a:cxnLst/>
                <a:rect l="l" t="t" r="r" b="b"/>
                <a:pathLst>
                  <a:path w="2377" h="3134" extrusionOk="0">
                    <a:moveTo>
                      <a:pt x="289" y="1560"/>
                    </a:moveTo>
                    <a:cubicBezTo>
                      <a:pt x="551" y="2006"/>
                      <a:pt x="908" y="2567"/>
                      <a:pt x="1335" y="3134"/>
                    </a:cubicBezTo>
                    <a:cubicBezTo>
                      <a:pt x="1608" y="3127"/>
                      <a:pt x="1866" y="3103"/>
                      <a:pt x="2097" y="3061"/>
                    </a:cubicBezTo>
                    <a:cubicBezTo>
                      <a:pt x="1828" y="2174"/>
                      <a:pt x="2085" y="1525"/>
                      <a:pt x="2376" y="910"/>
                    </a:cubicBez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407;p31"/>
              <p:cNvSpPr/>
              <p:nvPr/>
            </p:nvSpPr>
            <p:spPr>
              <a:xfrm flipH="1">
                <a:off x="7378090" y="1969453"/>
                <a:ext cx="218508" cy="357292"/>
              </a:xfrm>
              <a:custGeom>
                <a:avLst/>
                <a:gdLst/>
                <a:ahLst/>
                <a:cxnLst/>
                <a:rect l="l" t="t" r="r" b="b"/>
                <a:pathLst>
                  <a:path w="2464" h="4029" extrusionOk="0">
                    <a:moveTo>
                      <a:pt x="2464" y="730"/>
                    </a:moveTo>
                    <a:lnTo>
                      <a:pt x="1802" y="4028"/>
                    </a:lnTo>
                    <a:lnTo>
                      <a:pt x="0" y="3196"/>
                    </a:lnTo>
                    <a:lnTo>
                      <a:pt x="335" y="152"/>
                    </a:lnTo>
                    <a:lnTo>
                      <a:pt x="342"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408;p31"/>
              <p:cNvSpPr/>
              <p:nvPr/>
            </p:nvSpPr>
            <p:spPr>
              <a:xfrm flipH="1">
                <a:off x="7282670" y="1786685"/>
                <a:ext cx="336452" cy="398528"/>
              </a:xfrm>
              <a:custGeom>
                <a:avLst/>
                <a:gdLst/>
                <a:ahLst/>
                <a:cxnLst/>
                <a:rect l="l" t="t" r="r" b="b"/>
                <a:pathLst>
                  <a:path w="3794" h="4494" extrusionOk="0">
                    <a:moveTo>
                      <a:pt x="119" y="979"/>
                    </a:moveTo>
                    <a:lnTo>
                      <a:pt x="303" y="1729"/>
                    </a:lnTo>
                    <a:lnTo>
                      <a:pt x="387" y="2071"/>
                    </a:lnTo>
                    <a:lnTo>
                      <a:pt x="612" y="2989"/>
                    </a:lnTo>
                    <a:cubicBezTo>
                      <a:pt x="734" y="3484"/>
                      <a:pt x="1104" y="3882"/>
                      <a:pt x="1589" y="4038"/>
                    </a:cubicBezTo>
                    <a:lnTo>
                      <a:pt x="2344" y="4282"/>
                    </a:lnTo>
                    <a:cubicBezTo>
                      <a:pt x="2998" y="4493"/>
                      <a:pt x="3676" y="4044"/>
                      <a:pt x="3741" y="3359"/>
                    </a:cubicBezTo>
                    <a:cubicBezTo>
                      <a:pt x="3790" y="2858"/>
                      <a:pt x="3794" y="2271"/>
                      <a:pt x="3607" y="1647"/>
                    </a:cubicBezTo>
                    <a:cubicBezTo>
                      <a:pt x="3390" y="922"/>
                      <a:pt x="2814" y="353"/>
                      <a:pt x="2124" y="122"/>
                    </a:cubicBezTo>
                    <a:lnTo>
                      <a:pt x="2122" y="121"/>
                    </a:lnTo>
                    <a:lnTo>
                      <a:pt x="2001" y="84"/>
                    </a:lnTo>
                    <a:lnTo>
                      <a:pt x="1988" y="81"/>
                    </a:lnTo>
                    <a:cubicBezTo>
                      <a:pt x="1928" y="64"/>
                      <a:pt x="1866" y="51"/>
                      <a:pt x="1803" y="40"/>
                    </a:cubicBezTo>
                    <a:cubicBezTo>
                      <a:pt x="1656" y="12"/>
                      <a:pt x="1504" y="1"/>
                      <a:pt x="1349" y="4"/>
                    </a:cubicBezTo>
                    <a:lnTo>
                      <a:pt x="860" y="14"/>
                    </a:lnTo>
                    <a:cubicBezTo>
                      <a:pt x="362" y="26"/>
                      <a:pt x="0" y="495"/>
                      <a:pt x="119" y="979"/>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409;p31"/>
              <p:cNvSpPr/>
              <p:nvPr/>
            </p:nvSpPr>
            <p:spPr>
              <a:xfrm flipH="1">
                <a:off x="7239399" y="1933981"/>
                <a:ext cx="113599" cy="121580"/>
              </a:xfrm>
              <a:custGeom>
                <a:avLst/>
                <a:gdLst/>
                <a:ahLst/>
                <a:cxnLst/>
                <a:rect l="l" t="t" r="r" b="b"/>
                <a:pathLst>
                  <a:path w="1281" h="1371" extrusionOk="0">
                    <a:moveTo>
                      <a:pt x="642" y="115"/>
                    </a:moveTo>
                    <a:cubicBezTo>
                      <a:pt x="712" y="496"/>
                      <a:pt x="937" y="619"/>
                      <a:pt x="1103" y="658"/>
                    </a:cubicBezTo>
                    <a:cubicBezTo>
                      <a:pt x="1210" y="682"/>
                      <a:pt x="1281" y="784"/>
                      <a:pt x="1266" y="892"/>
                    </a:cubicBezTo>
                    <a:cubicBezTo>
                      <a:pt x="1248" y="1035"/>
                      <a:pt x="1146" y="1154"/>
                      <a:pt x="1007" y="1195"/>
                    </a:cubicBezTo>
                    <a:lnTo>
                      <a:pt x="517" y="1341"/>
                    </a:lnTo>
                    <a:cubicBezTo>
                      <a:pt x="253" y="1370"/>
                      <a:pt x="21" y="1166"/>
                      <a:pt x="16" y="900"/>
                    </a:cubicBezTo>
                    <a:lnTo>
                      <a:pt x="0" y="1"/>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410;p31"/>
              <p:cNvSpPr/>
              <p:nvPr/>
            </p:nvSpPr>
            <p:spPr>
              <a:xfrm flipH="1">
                <a:off x="7305910" y="1945775"/>
                <a:ext cx="29087" cy="62431"/>
              </a:xfrm>
              <a:custGeom>
                <a:avLst/>
                <a:gdLst/>
                <a:ahLst/>
                <a:cxnLst/>
                <a:rect l="l" t="t" r="r" b="b"/>
                <a:pathLst>
                  <a:path w="328" h="704" extrusionOk="0">
                    <a:moveTo>
                      <a:pt x="323" y="348"/>
                    </a:moveTo>
                    <a:cubicBezTo>
                      <a:pt x="328" y="541"/>
                      <a:pt x="260" y="699"/>
                      <a:pt x="172" y="701"/>
                    </a:cubicBezTo>
                    <a:cubicBezTo>
                      <a:pt x="84" y="703"/>
                      <a:pt x="10" y="548"/>
                      <a:pt x="5" y="356"/>
                    </a:cubicBezTo>
                    <a:cubicBezTo>
                      <a:pt x="1" y="163"/>
                      <a:pt x="68" y="5"/>
                      <a:pt x="156" y="3"/>
                    </a:cubicBezTo>
                    <a:cubicBezTo>
                      <a:pt x="244" y="0"/>
                      <a:pt x="319" y="155"/>
                      <a:pt x="323"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411;p31"/>
              <p:cNvSpPr/>
              <p:nvPr/>
            </p:nvSpPr>
            <p:spPr>
              <a:xfrm flipH="1">
                <a:off x="7294026" y="1862328"/>
                <a:ext cx="75201" cy="50370"/>
              </a:xfrm>
              <a:custGeom>
                <a:avLst/>
                <a:gdLst/>
                <a:ahLst/>
                <a:cxnLst/>
                <a:rect l="l" t="t" r="r" b="b"/>
                <a:pathLst>
                  <a:path w="848" h="568" extrusionOk="0">
                    <a:moveTo>
                      <a:pt x="436" y="393"/>
                    </a:moveTo>
                    <a:cubicBezTo>
                      <a:pt x="104" y="568"/>
                      <a:pt x="0" y="357"/>
                      <a:pt x="234" y="186"/>
                    </a:cubicBezTo>
                    <a:cubicBezTo>
                      <a:pt x="485" y="1"/>
                      <a:pt x="847" y="175"/>
                      <a:pt x="436" y="3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412;p31"/>
              <p:cNvSpPr/>
              <p:nvPr/>
            </p:nvSpPr>
            <p:spPr>
              <a:xfrm flipH="1">
                <a:off x="7304135" y="2060526"/>
                <a:ext cx="70678" cy="60746"/>
              </a:xfrm>
              <a:custGeom>
                <a:avLst/>
                <a:gdLst/>
                <a:ahLst/>
                <a:cxnLst/>
                <a:rect l="l" t="t" r="r" b="b"/>
                <a:pathLst>
                  <a:path w="797" h="685" extrusionOk="0">
                    <a:moveTo>
                      <a:pt x="1" y="55"/>
                    </a:moveTo>
                    <a:cubicBezTo>
                      <a:pt x="1" y="55"/>
                      <a:pt x="626" y="0"/>
                      <a:pt x="712" y="126"/>
                    </a:cubicBezTo>
                    <a:cubicBezTo>
                      <a:pt x="796" y="253"/>
                      <a:pt x="182" y="684"/>
                      <a:pt x="1" y="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413;p31"/>
              <p:cNvSpPr/>
              <p:nvPr/>
            </p:nvSpPr>
            <p:spPr>
              <a:xfrm flipH="1">
                <a:off x="7362568" y="1709800"/>
                <a:ext cx="406775" cy="327673"/>
              </a:xfrm>
              <a:custGeom>
                <a:avLst/>
                <a:gdLst/>
                <a:ahLst/>
                <a:cxnLst/>
                <a:rect l="l" t="t" r="r" b="b"/>
                <a:pathLst>
                  <a:path w="4587" h="3695" extrusionOk="0">
                    <a:moveTo>
                      <a:pt x="3865" y="3593"/>
                    </a:moveTo>
                    <a:cubicBezTo>
                      <a:pt x="4587" y="3106"/>
                      <a:pt x="4422" y="1551"/>
                      <a:pt x="3928" y="774"/>
                    </a:cubicBezTo>
                    <a:cubicBezTo>
                      <a:pt x="3831" y="507"/>
                      <a:pt x="1803" y="0"/>
                      <a:pt x="800" y="943"/>
                    </a:cubicBezTo>
                    <a:cubicBezTo>
                      <a:pt x="0" y="1697"/>
                      <a:pt x="959" y="3695"/>
                      <a:pt x="959" y="36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414;p31"/>
              <p:cNvSpPr/>
              <p:nvPr/>
            </p:nvSpPr>
            <p:spPr>
              <a:xfrm flipH="1">
                <a:off x="7370016" y="1801406"/>
                <a:ext cx="485700" cy="713253"/>
              </a:xfrm>
              <a:custGeom>
                <a:avLst/>
                <a:gdLst/>
                <a:ahLst/>
                <a:cxnLst/>
                <a:rect l="l" t="t" r="r" b="b"/>
                <a:pathLst>
                  <a:path w="5477" h="8043" extrusionOk="0">
                    <a:moveTo>
                      <a:pt x="160" y="7105"/>
                    </a:moveTo>
                    <a:cubicBezTo>
                      <a:pt x="1263" y="8043"/>
                      <a:pt x="3545" y="7939"/>
                      <a:pt x="4907" y="7688"/>
                    </a:cubicBezTo>
                    <a:cubicBezTo>
                      <a:pt x="4565" y="6565"/>
                      <a:pt x="5476" y="6737"/>
                      <a:pt x="5386" y="5372"/>
                    </a:cubicBezTo>
                    <a:cubicBezTo>
                      <a:pt x="5326" y="4471"/>
                      <a:pt x="4373" y="4790"/>
                      <a:pt x="4715" y="2759"/>
                    </a:cubicBezTo>
                    <a:lnTo>
                      <a:pt x="1691" y="1"/>
                    </a:lnTo>
                    <a:cubicBezTo>
                      <a:pt x="694" y="1212"/>
                      <a:pt x="2137" y="3507"/>
                      <a:pt x="1094" y="4632"/>
                    </a:cubicBezTo>
                    <a:cubicBezTo>
                      <a:pt x="383" y="5397"/>
                      <a:pt x="0" y="6552"/>
                      <a:pt x="160" y="7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415;p31"/>
              <p:cNvSpPr/>
              <p:nvPr/>
            </p:nvSpPr>
            <p:spPr>
              <a:xfrm flipH="1">
                <a:off x="7707797" y="2031794"/>
                <a:ext cx="180996" cy="386822"/>
              </a:xfrm>
              <a:custGeom>
                <a:avLst/>
                <a:gdLst/>
                <a:ahLst/>
                <a:cxnLst/>
                <a:rect l="l" t="t" r="r" b="b"/>
                <a:pathLst>
                  <a:path w="2041" h="4362" fill="none" extrusionOk="0">
                    <a:moveTo>
                      <a:pt x="1" y="4361"/>
                    </a:moveTo>
                    <a:cubicBezTo>
                      <a:pt x="17" y="2171"/>
                      <a:pt x="2040" y="2125"/>
                      <a:pt x="1960" y="1"/>
                    </a:cubicBezTo>
                  </a:path>
                </a:pathLst>
              </a:custGeom>
              <a:solidFill>
                <a:schemeClr val="dk1"/>
              </a:solidFill>
              <a:ln w="950" cap="flat" cmpd="sng">
                <a:solidFill>
                  <a:srgbClr val="000000"/>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416;p31"/>
              <p:cNvSpPr/>
              <p:nvPr/>
            </p:nvSpPr>
            <p:spPr>
              <a:xfrm flipH="1">
                <a:off x="7405051" y="1933981"/>
                <a:ext cx="102159" cy="191992"/>
              </a:xfrm>
              <a:custGeom>
                <a:avLst/>
                <a:gdLst/>
                <a:ahLst/>
                <a:cxnLst/>
                <a:rect l="l" t="t" r="r" b="b"/>
                <a:pathLst>
                  <a:path w="1152" h="2165" extrusionOk="0">
                    <a:moveTo>
                      <a:pt x="1152" y="856"/>
                    </a:moveTo>
                    <a:cubicBezTo>
                      <a:pt x="601" y="1"/>
                      <a:pt x="1" y="610"/>
                      <a:pt x="186" y="1387"/>
                    </a:cubicBezTo>
                    <a:cubicBezTo>
                      <a:pt x="371" y="2165"/>
                      <a:pt x="1037" y="1815"/>
                      <a:pt x="1037" y="1815"/>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417;p31"/>
              <p:cNvSpPr/>
              <p:nvPr/>
            </p:nvSpPr>
            <p:spPr>
              <a:xfrm flipH="1">
                <a:off x="7425892" y="2031794"/>
                <a:ext cx="22436" cy="37600"/>
              </a:xfrm>
              <a:custGeom>
                <a:avLst/>
                <a:gdLst/>
                <a:ahLst/>
                <a:cxnLst/>
                <a:rect l="l" t="t" r="r" b="b"/>
                <a:pathLst>
                  <a:path w="253" h="424" fill="none" extrusionOk="0">
                    <a:moveTo>
                      <a:pt x="252" y="424"/>
                    </a:moveTo>
                    <a:lnTo>
                      <a:pt x="1" y="1"/>
                    </a:lnTo>
                  </a:path>
                </a:pathLst>
              </a:custGeom>
              <a:noFill/>
              <a:ln w="475" cap="flat" cmpd="sng">
                <a:solidFill>
                  <a:srgbClr val="E2A8A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418;p31"/>
              <p:cNvSpPr/>
              <p:nvPr/>
            </p:nvSpPr>
            <p:spPr>
              <a:xfrm flipH="1">
                <a:off x="6777555" y="2537708"/>
                <a:ext cx="499357" cy="241121"/>
              </a:xfrm>
              <a:custGeom>
                <a:avLst/>
                <a:gdLst/>
                <a:ahLst/>
                <a:cxnLst/>
                <a:rect l="l" t="t" r="r" b="b"/>
                <a:pathLst>
                  <a:path w="5631" h="2719" extrusionOk="0">
                    <a:moveTo>
                      <a:pt x="1804" y="418"/>
                    </a:moveTo>
                    <a:lnTo>
                      <a:pt x="4985" y="0"/>
                    </a:lnTo>
                    <a:lnTo>
                      <a:pt x="5631" y="585"/>
                    </a:lnTo>
                    <a:cubicBezTo>
                      <a:pt x="5631" y="585"/>
                      <a:pt x="3758" y="2151"/>
                      <a:pt x="1736" y="2487"/>
                    </a:cubicBezTo>
                    <a:cubicBezTo>
                      <a:pt x="345" y="2719"/>
                      <a:pt x="1" y="665"/>
                      <a:pt x="1804" y="4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419;p31"/>
              <p:cNvSpPr/>
              <p:nvPr/>
            </p:nvSpPr>
            <p:spPr>
              <a:xfrm flipH="1">
                <a:off x="6595059" y="2444861"/>
                <a:ext cx="247329" cy="159269"/>
              </a:xfrm>
              <a:custGeom>
                <a:avLst/>
                <a:gdLst/>
                <a:ahLst/>
                <a:cxnLst/>
                <a:rect l="l" t="t" r="r" b="b"/>
                <a:pathLst>
                  <a:path w="2789" h="1796" extrusionOk="0">
                    <a:moveTo>
                      <a:pt x="712" y="1646"/>
                    </a:moveTo>
                    <a:lnTo>
                      <a:pt x="2789" y="0"/>
                    </a:lnTo>
                    <a:lnTo>
                      <a:pt x="0" y="406"/>
                    </a:lnTo>
                    <a:lnTo>
                      <a:pt x="39" y="179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420;p31"/>
              <p:cNvSpPr/>
              <p:nvPr/>
            </p:nvSpPr>
            <p:spPr>
              <a:xfrm flipH="1">
                <a:off x="6792993" y="2440250"/>
                <a:ext cx="70057" cy="55425"/>
              </a:xfrm>
              <a:custGeom>
                <a:avLst/>
                <a:gdLst/>
                <a:ahLst/>
                <a:cxnLst/>
                <a:rect l="l" t="t" r="r" b="b"/>
                <a:pathLst>
                  <a:path w="790" h="625" extrusionOk="0">
                    <a:moveTo>
                      <a:pt x="596" y="618"/>
                    </a:moveTo>
                    <a:lnTo>
                      <a:pt x="197" y="591"/>
                    </a:lnTo>
                    <a:cubicBezTo>
                      <a:pt x="79" y="583"/>
                      <a:pt x="0" y="465"/>
                      <a:pt x="38" y="353"/>
                    </a:cubicBezTo>
                    <a:lnTo>
                      <a:pt x="49" y="319"/>
                    </a:lnTo>
                    <a:cubicBezTo>
                      <a:pt x="120" y="107"/>
                      <a:pt x="358" y="1"/>
                      <a:pt x="563" y="91"/>
                    </a:cubicBezTo>
                    <a:cubicBezTo>
                      <a:pt x="699" y="152"/>
                      <a:pt x="788" y="288"/>
                      <a:pt x="789" y="438"/>
                    </a:cubicBezTo>
                    <a:cubicBezTo>
                      <a:pt x="789" y="542"/>
                      <a:pt x="700" y="625"/>
                      <a:pt x="596" y="6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421;p31"/>
              <p:cNvSpPr/>
              <p:nvPr/>
            </p:nvSpPr>
            <p:spPr>
              <a:xfrm flipH="1">
                <a:off x="6552140" y="2372677"/>
                <a:ext cx="193322" cy="108988"/>
              </a:xfrm>
              <a:custGeom>
                <a:avLst/>
                <a:gdLst/>
                <a:ahLst/>
                <a:cxnLst/>
                <a:rect l="l" t="t" r="r" b="b"/>
                <a:pathLst>
                  <a:path w="2180" h="1229" extrusionOk="0">
                    <a:moveTo>
                      <a:pt x="0" y="1228"/>
                    </a:moveTo>
                    <a:lnTo>
                      <a:pt x="1695" y="814"/>
                    </a:lnTo>
                    <a:lnTo>
                      <a:pt x="1712" y="763"/>
                    </a:lnTo>
                    <a:cubicBezTo>
                      <a:pt x="1778" y="558"/>
                      <a:pt x="1930" y="394"/>
                      <a:pt x="2129" y="312"/>
                    </a:cubicBezTo>
                    <a:cubicBezTo>
                      <a:pt x="2160" y="299"/>
                      <a:pt x="2179" y="267"/>
                      <a:pt x="2176" y="234"/>
                    </a:cubicBezTo>
                    <a:cubicBezTo>
                      <a:pt x="2176" y="229"/>
                      <a:pt x="2174" y="223"/>
                      <a:pt x="2172" y="219"/>
                    </a:cubicBezTo>
                    <a:cubicBezTo>
                      <a:pt x="2132" y="84"/>
                      <a:pt x="2003" y="0"/>
                      <a:pt x="1869" y="13"/>
                    </a:cubicBezTo>
                    <a:cubicBezTo>
                      <a:pt x="1847" y="15"/>
                      <a:pt x="1825" y="21"/>
                      <a:pt x="1802" y="29"/>
                    </a:cubicBezTo>
                    <a:lnTo>
                      <a:pt x="1703" y="71"/>
                    </a:lnTo>
                    <a:lnTo>
                      <a:pt x="1692" y="76"/>
                    </a:lnTo>
                    <a:cubicBezTo>
                      <a:pt x="1521" y="149"/>
                      <a:pt x="1397" y="301"/>
                      <a:pt x="1361" y="484"/>
                    </a:cubicBezTo>
                    <a:lnTo>
                      <a:pt x="43" y="120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422;p31"/>
              <p:cNvSpPr/>
              <p:nvPr/>
            </p:nvSpPr>
            <p:spPr>
              <a:xfrm flipH="1">
                <a:off x="6575198" y="2378973"/>
                <a:ext cx="113333" cy="104997"/>
              </a:xfrm>
              <a:custGeom>
                <a:avLst/>
                <a:gdLst/>
                <a:ahLst/>
                <a:cxnLst/>
                <a:rect l="l" t="t" r="r" b="b"/>
                <a:pathLst>
                  <a:path w="1278" h="1184" extrusionOk="0">
                    <a:moveTo>
                      <a:pt x="1" y="1183"/>
                    </a:moveTo>
                    <a:lnTo>
                      <a:pt x="763" y="858"/>
                    </a:lnTo>
                    <a:cubicBezTo>
                      <a:pt x="850" y="516"/>
                      <a:pt x="1029" y="373"/>
                      <a:pt x="1227" y="292"/>
                    </a:cubicBezTo>
                    <a:cubicBezTo>
                      <a:pt x="1258" y="278"/>
                      <a:pt x="1278" y="246"/>
                      <a:pt x="1274" y="214"/>
                    </a:cubicBezTo>
                    <a:cubicBezTo>
                      <a:pt x="1274" y="208"/>
                      <a:pt x="1272" y="204"/>
                      <a:pt x="1271" y="198"/>
                    </a:cubicBezTo>
                    <a:cubicBezTo>
                      <a:pt x="1240" y="95"/>
                      <a:pt x="1158" y="22"/>
                      <a:pt x="1061" y="0"/>
                    </a:cubicBezTo>
                    <a:lnTo>
                      <a:pt x="1050" y="5"/>
                    </a:lnTo>
                    <a:cubicBezTo>
                      <a:pt x="879" y="78"/>
                      <a:pt x="755" y="230"/>
                      <a:pt x="719" y="413"/>
                    </a:cubicBezTo>
                    <a:lnTo>
                      <a:pt x="596" y="787"/>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423;p31"/>
              <p:cNvSpPr/>
              <p:nvPr/>
            </p:nvSpPr>
            <p:spPr>
              <a:xfrm flipH="1">
                <a:off x="6592223" y="2374273"/>
                <a:ext cx="193766" cy="111205"/>
              </a:xfrm>
              <a:custGeom>
                <a:avLst/>
                <a:gdLst/>
                <a:ahLst/>
                <a:cxnLst/>
                <a:rect l="l" t="t" r="r" b="b"/>
                <a:pathLst>
                  <a:path w="2185" h="1254" extrusionOk="0">
                    <a:moveTo>
                      <a:pt x="1695" y="840"/>
                    </a:moveTo>
                    <a:lnTo>
                      <a:pt x="1713" y="787"/>
                    </a:lnTo>
                    <a:cubicBezTo>
                      <a:pt x="1778" y="584"/>
                      <a:pt x="1930" y="419"/>
                      <a:pt x="2129" y="338"/>
                    </a:cubicBezTo>
                    <a:cubicBezTo>
                      <a:pt x="2165" y="322"/>
                      <a:pt x="2185" y="282"/>
                      <a:pt x="2173" y="244"/>
                    </a:cubicBezTo>
                    <a:cubicBezTo>
                      <a:pt x="2125" y="86"/>
                      <a:pt x="1957" y="1"/>
                      <a:pt x="1802" y="53"/>
                    </a:cubicBezTo>
                    <a:lnTo>
                      <a:pt x="1693" y="100"/>
                    </a:lnTo>
                    <a:cubicBezTo>
                      <a:pt x="1522" y="174"/>
                      <a:pt x="1397" y="326"/>
                      <a:pt x="1360" y="509"/>
                    </a:cubicBezTo>
                    <a:lnTo>
                      <a:pt x="0" y="1254"/>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424;p31"/>
              <p:cNvSpPr/>
              <p:nvPr/>
            </p:nvSpPr>
            <p:spPr>
              <a:xfrm flipH="1">
                <a:off x="7226266" y="2772974"/>
                <a:ext cx="636368" cy="1120738"/>
              </a:xfrm>
              <a:custGeom>
                <a:avLst/>
                <a:gdLst/>
                <a:ahLst/>
                <a:cxnLst/>
                <a:rect l="l" t="t" r="r" b="b"/>
                <a:pathLst>
                  <a:path w="7176" h="12638" extrusionOk="0">
                    <a:moveTo>
                      <a:pt x="1" y="12637"/>
                    </a:moveTo>
                    <a:lnTo>
                      <a:pt x="7175" y="12637"/>
                    </a:lnTo>
                    <a:lnTo>
                      <a:pt x="6403" y="1055"/>
                    </a:lnTo>
                    <a:lnTo>
                      <a:pt x="6390" y="850"/>
                    </a:lnTo>
                    <a:lnTo>
                      <a:pt x="6357" y="18"/>
                    </a:lnTo>
                    <a:lnTo>
                      <a:pt x="3180" y="3"/>
                    </a:lnTo>
                    <a:lnTo>
                      <a:pt x="2732" y="1"/>
                    </a:lnTo>
                    <a:cubicBezTo>
                      <a:pt x="2732" y="1"/>
                      <a:pt x="2304" y="504"/>
                      <a:pt x="1849" y="1231"/>
                    </a:cubicBezTo>
                    <a:cubicBezTo>
                      <a:pt x="1483" y="1815"/>
                      <a:pt x="1099" y="2547"/>
                      <a:pt x="906" y="3275"/>
                    </a:cubicBezTo>
                    <a:cubicBezTo>
                      <a:pt x="609" y="4394"/>
                      <a:pt x="555" y="10911"/>
                      <a:pt x="555" y="109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425;p31"/>
              <p:cNvSpPr/>
              <p:nvPr/>
            </p:nvSpPr>
            <p:spPr>
              <a:xfrm flipH="1">
                <a:off x="7294729" y="2772974"/>
                <a:ext cx="403937" cy="109165"/>
              </a:xfrm>
              <a:custGeom>
                <a:avLst/>
                <a:gdLst/>
                <a:ahLst/>
                <a:cxnLst/>
                <a:rect l="l" t="t" r="r" b="b"/>
                <a:pathLst>
                  <a:path w="4555" h="1231" extrusionOk="0">
                    <a:moveTo>
                      <a:pt x="0" y="1231"/>
                    </a:moveTo>
                    <a:lnTo>
                      <a:pt x="4554" y="1055"/>
                    </a:lnTo>
                    <a:lnTo>
                      <a:pt x="4541" y="850"/>
                    </a:lnTo>
                    <a:lnTo>
                      <a:pt x="4508" y="18"/>
                    </a:lnTo>
                    <a:lnTo>
                      <a:pt x="1331" y="3"/>
                    </a:lnTo>
                    <a:lnTo>
                      <a:pt x="883" y="1"/>
                    </a:lnTo>
                    <a:cubicBezTo>
                      <a:pt x="883" y="1"/>
                      <a:pt x="455" y="504"/>
                      <a:pt x="0" y="1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426;p31"/>
              <p:cNvSpPr/>
              <p:nvPr/>
            </p:nvSpPr>
            <p:spPr>
              <a:xfrm flipH="1">
                <a:off x="7579744" y="2772974"/>
                <a:ext cx="282889" cy="1120738"/>
              </a:xfrm>
              <a:custGeom>
                <a:avLst/>
                <a:gdLst/>
                <a:ahLst/>
                <a:cxnLst/>
                <a:rect l="l" t="t" r="r" b="b"/>
                <a:pathLst>
                  <a:path w="3190" h="12638" extrusionOk="0">
                    <a:moveTo>
                      <a:pt x="1" y="12637"/>
                    </a:moveTo>
                    <a:lnTo>
                      <a:pt x="789" y="12637"/>
                    </a:lnTo>
                    <a:lnTo>
                      <a:pt x="1849" y="10836"/>
                    </a:lnTo>
                    <a:cubicBezTo>
                      <a:pt x="1849" y="10836"/>
                      <a:pt x="491" y="3191"/>
                      <a:pt x="3190" y="69"/>
                    </a:cubicBezTo>
                    <a:lnTo>
                      <a:pt x="3180" y="3"/>
                    </a:lnTo>
                    <a:lnTo>
                      <a:pt x="2732" y="1"/>
                    </a:lnTo>
                    <a:cubicBezTo>
                      <a:pt x="2732" y="1"/>
                      <a:pt x="1340" y="1639"/>
                      <a:pt x="906" y="3275"/>
                    </a:cubicBezTo>
                    <a:cubicBezTo>
                      <a:pt x="609" y="4394"/>
                      <a:pt x="555" y="10911"/>
                      <a:pt x="555" y="109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427;p31"/>
              <p:cNvSpPr/>
              <p:nvPr/>
            </p:nvSpPr>
            <p:spPr>
              <a:xfrm flipH="1">
                <a:off x="7228660" y="3829320"/>
                <a:ext cx="613400" cy="4434"/>
              </a:xfrm>
              <a:custGeom>
                <a:avLst/>
                <a:gdLst/>
                <a:ahLst/>
                <a:cxnLst/>
                <a:rect l="l" t="t" r="r" b="b"/>
                <a:pathLst>
                  <a:path w="6917" h="50" fill="none" extrusionOk="0">
                    <a:moveTo>
                      <a:pt x="6917" y="50"/>
                    </a:moveTo>
                    <a:lnTo>
                      <a:pt x="1"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428;p31"/>
              <p:cNvSpPr/>
              <p:nvPr/>
            </p:nvSpPr>
            <p:spPr>
              <a:xfrm flipH="1">
                <a:off x="7304668" y="2777053"/>
                <a:ext cx="52499" cy="1117989"/>
              </a:xfrm>
              <a:custGeom>
                <a:avLst/>
                <a:gdLst/>
                <a:ahLst/>
                <a:cxnLst/>
                <a:rect l="l" t="t" r="r" b="b"/>
                <a:pathLst>
                  <a:path w="592" h="12607" fill="none" extrusionOk="0">
                    <a:moveTo>
                      <a:pt x="0" y="0"/>
                    </a:moveTo>
                    <a:cubicBezTo>
                      <a:pt x="116" y="5094"/>
                      <a:pt x="591" y="12606"/>
                      <a:pt x="591" y="12606"/>
                    </a:cubicBez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429;p31"/>
              <p:cNvSpPr/>
              <p:nvPr/>
            </p:nvSpPr>
            <p:spPr>
              <a:xfrm flipH="1">
                <a:off x="7579745" y="2779093"/>
                <a:ext cx="239436" cy="1114619"/>
              </a:xfrm>
              <a:custGeom>
                <a:avLst/>
                <a:gdLst/>
                <a:ahLst/>
                <a:cxnLst/>
                <a:rect l="l" t="t" r="r" b="b"/>
                <a:pathLst>
                  <a:path w="2700" h="12569" fill="none" extrusionOk="0">
                    <a:moveTo>
                      <a:pt x="2700" y="0"/>
                    </a:moveTo>
                    <a:cubicBezTo>
                      <a:pt x="1" y="3122"/>
                      <a:pt x="1359" y="10767"/>
                      <a:pt x="1359" y="10767"/>
                    </a:cubicBezTo>
                    <a:lnTo>
                      <a:pt x="299" y="12568"/>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430;p31"/>
              <p:cNvSpPr/>
              <p:nvPr/>
            </p:nvSpPr>
            <p:spPr>
              <a:xfrm flipH="1">
                <a:off x="7449832" y="2903865"/>
                <a:ext cx="201836" cy="206979"/>
              </a:xfrm>
              <a:custGeom>
                <a:avLst/>
                <a:gdLst/>
                <a:ahLst/>
                <a:cxnLst/>
                <a:rect l="l" t="t" r="r" b="b"/>
                <a:pathLst>
                  <a:path w="2276" h="2334" fill="none" extrusionOk="0">
                    <a:moveTo>
                      <a:pt x="2275" y="138"/>
                    </a:moveTo>
                    <a:lnTo>
                      <a:pt x="442" y="1"/>
                    </a:lnTo>
                    <a:lnTo>
                      <a:pt x="1" y="1675"/>
                    </a:lnTo>
                    <a:lnTo>
                      <a:pt x="765" y="2334"/>
                    </a:lnTo>
                    <a:lnTo>
                      <a:pt x="2049" y="1849"/>
                    </a:lnTo>
                    <a:close/>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431;p31"/>
              <p:cNvSpPr/>
              <p:nvPr/>
            </p:nvSpPr>
            <p:spPr>
              <a:xfrm flipH="1">
                <a:off x="7481400" y="3186308"/>
                <a:ext cx="281470" cy="36004"/>
              </a:xfrm>
              <a:custGeom>
                <a:avLst/>
                <a:gdLst/>
                <a:ahLst/>
                <a:cxnLst/>
                <a:rect l="l" t="t" r="r" b="b"/>
                <a:pathLst>
                  <a:path w="3174" h="406" fill="none" extrusionOk="0">
                    <a:moveTo>
                      <a:pt x="0" y="0"/>
                    </a:moveTo>
                    <a:lnTo>
                      <a:pt x="3174" y="405"/>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432;p31"/>
              <p:cNvSpPr/>
              <p:nvPr/>
            </p:nvSpPr>
            <p:spPr>
              <a:xfrm flipH="1">
                <a:off x="7504279" y="3717584"/>
                <a:ext cx="282712" cy="23766"/>
              </a:xfrm>
              <a:custGeom>
                <a:avLst/>
                <a:gdLst/>
                <a:ahLst/>
                <a:cxnLst/>
                <a:rect l="l" t="t" r="r" b="b"/>
                <a:pathLst>
                  <a:path w="3188" h="268" fill="none" extrusionOk="0">
                    <a:moveTo>
                      <a:pt x="0" y="267"/>
                    </a:moveTo>
                    <a:lnTo>
                      <a:pt x="3188"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433;p31"/>
              <p:cNvSpPr/>
              <p:nvPr/>
            </p:nvSpPr>
            <p:spPr>
              <a:xfrm flipH="1">
                <a:off x="7319031" y="1695700"/>
                <a:ext cx="216113" cy="238372"/>
              </a:xfrm>
              <a:custGeom>
                <a:avLst/>
                <a:gdLst/>
                <a:ahLst/>
                <a:cxnLst/>
                <a:rect l="l" t="t" r="r" b="b"/>
                <a:pathLst>
                  <a:path w="2437" h="2688" extrusionOk="0">
                    <a:moveTo>
                      <a:pt x="785" y="2688"/>
                    </a:moveTo>
                    <a:cubicBezTo>
                      <a:pt x="1655" y="2442"/>
                      <a:pt x="2436" y="1599"/>
                      <a:pt x="2436" y="1599"/>
                    </a:cubicBezTo>
                    <a:cubicBezTo>
                      <a:pt x="1634" y="0"/>
                      <a:pt x="0" y="631"/>
                      <a:pt x="0" y="6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6" name="Google Shape;877;p25"/>
          <p:cNvSpPr/>
          <p:nvPr/>
        </p:nvSpPr>
        <p:spPr>
          <a:xfrm>
            <a:off x="-419950" y="5019539"/>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730;p35"/>
          <p:cNvSpPr txBox="1"/>
          <p:nvPr/>
        </p:nvSpPr>
        <p:spPr>
          <a:xfrm>
            <a:off x="794126" y="639594"/>
            <a:ext cx="2195067" cy="1292566"/>
          </a:xfrm>
          <a:prstGeom prst="rect">
            <a:avLst/>
          </a:prstGeom>
          <a:noFill/>
          <a:ln>
            <a:solidFill>
              <a:schemeClr val="accent3"/>
            </a:solidFill>
          </a:ln>
        </p:spPr>
        <p:txBody>
          <a:bodyPr spcFirstLastPara="1" wrap="square" lIns="91425" tIns="91425" rIns="91425" bIns="91425" anchor="ctr" anchorCtr="0">
            <a:noAutofit/>
          </a:bodyPr>
          <a:lstStyle/>
          <a:p>
            <a:pPr lvl="0" algn="ctr"/>
            <a:r>
              <a:rPr lang="en-US" sz="1050" dirty="0" smtClean="0">
                <a:solidFill>
                  <a:schemeClr val="dk1"/>
                </a:solidFill>
                <a:latin typeface="Roboto"/>
                <a:ea typeface="Roboto"/>
                <a:cs typeface="Roboto"/>
                <a:sym typeface="Roboto"/>
              </a:rPr>
              <a:t>flowchart </a:t>
            </a:r>
            <a:r>
              <a:rPr lang="en-US" sz="1050" dirty="0">
                <a:solidFill>
                  <a:schemeClr val="dk1"/>
                </a:solidFill>
                <a:latin typeface="Roboto"/>
                <a:ea typeface="Roboto"/>
                <a:cs typeface="Roboto"/>
                <a:sym typeface="Roboto"/>
              </a:rPr>
              <a:t>is a </a:t>
            </a:r>
            <a:r>
              <a:rPr lang="en-US" sz="1050" dirty="0" smtClean="0">
                <a:solidFill>
                  <a:schemeClr val="dk1"/>
                </a:solidFill>
                <a:latin typeface="Roboto"/>
                <a:ea typeface="Roboto"/>
                <a:cs typeface="Roboto"/>
                <a:sym typeface="Roboto"/>
              </a:rPr>
              <a:t>graphical</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representation</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that </a:t>
            </a:r>
            <a:r>
              <a:rPr lang="en-US" sz="1050" dirty="0">
                <a:solidFill>
                  <a:schemeClr val="dk1"/>
                </a:solidFill>
                <a:latin typeface="Roboto"/>
                <a:ea typeface="Roboto"/>
                <a:cs typeface="Roboto"/>
                <a:sym typeface="Roboto"/>
              </a:rPr>
              <a:t>uses symbols </a:t>
            </a:r>
            <a:r>
              <a:rPr lang="en-US" sz="1050" dirty="0" smtClean="0">
                <a:solidFill>
                  <a:schemeClr val="dk1"/>
                </a:solidFill>
                <a:latin typeface="Roboto"/>
                <a:ea typeface="Roboto"/>
                <a:cs typeface="Roboto"/>
                <a:sym typeface="Roboto"/>
              </a:rPr>
              <a:t>and</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lines </a:t>
            </a:r>
            <a:r>
              <a:rPr lang="en-US" sz="1050" dirty="0">
                <a:solidFill>
                  <a:schemeClr val="dk1"/>
                </a:solidFill>
                <a:latin typeface="Roboto"/>
                <a:ea typeface="Roboto"/>
                <a:cs typeface="Roboto"/>
                <a:sym typeface="Roboto"/>
              </a:rPr>
              <a:t>to </a:t>
            </a:r>
            <a:r>
              <a:rPr lang="en-US" sz="1050" dirty="0" smtClean="0">
                <a:solidFill>
                  <a:schemeClr val="dk1"/>
                </a:solidFill>
                <a:latin typeface="Roboto"/>
                <a:ea typeface="Roboto"/>
                <a:cs typeface="Roboto"/>
                <a:sym typeface="Roboto"/>
              </a:rPr>
              <a:t>illustrate</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the </a:t>
            </a:r>
            <a:r>
              <a:rPr lang="en-US" sz="1050" dirty="0">
                <a:solidFill>
                  <a:schemeClr val="dk1"/>
                </a:solidFill>
                <a:latin typeface="Roboto"/>
                <a:ea typeface="Roboto"/>
                <a:cs typeface="Roboto"/>
                <a:sym typeface="Roboto"/>
              </a:rPr>
              <a:t>sequence of </a:t>
            </a:r>
            <a:r>
              <a:rPr lang="en-US" sz="1050" dirty="0" smtClean="0">
                <a:solidFill>
                  <a:schemeClr val="dk1"/>
                </a:solidFill>
                <a:latin typeface="Roboto"/>
                <a:ea typeface="Roboto"/>
                <a:cs typeface="Roboto"/>
                <a:sym typeface="Roboto"/>
              </a:rPr>
              <a:t>steps,</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decisions</a:t>
            </a:r>
            <a:r>
              <a:rPr lang="en-US" sz="1050" dirty="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and</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actions </a:t>
            </a:r>
            <a:r>
              <a:rPr lang="en-US" sz="1050" dirty="0">
                <a:solidFill>
                  <a:schemeClr val="dk1"/>
                </a:solidFill>
                <a:latin typeface="Roboto"/>
                <a:ea typeface="Roboto"/>
                <a:cs typeface="Roboto"/>
                <a:sym typeface="Roboto"/>
              </a:rPr>
              <a:t>within a </a:t>
            </a:r>
            <a:r>
              <a:rPr lang="en-US" sz="1050" dirty="0" smtClean="0">
                <a:solidFill>
                  <a:schemeClr val="dk1"/>
                </a:solidFill>
                <a:latin typeface="Roboto"/>
                <a:ea typeface="Roboto"/>
                <a:cs typeface="Roboto"/>
                <a:sym typeface="Roboto"/>
              </a:rPr>
              <a:t>process,</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making it</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easier </a:t>
            </a:r>
            <a:r>
              <a:rPr lang="en-US" sz="1050" dirty="0">
                <a:solidFill>
                  <a:schemeClr val="dk1"/>
                </a:solidFill>
                <a:latin typeface="Roboto"/>
                <a:ea typeface="Roboto"/>
                <a:cs typeface="Roboto"/>
                <a:sym typeface="Roboto"/>
              </a:rPr>
              <a:t>to understand </a:t>
            </a:r>
            <a:r>
              <a:rPr lang="en-US" sz="1050" dirty="0" smtClean="0">
                <a:solidFill>
                  <a:schemeClr val="dk1"/>
                </a:solidFill>
                <a:latin typeface="Roboto"/>
                <a:ea typeface="Roboto"/>
                <a:cs typeface="Roboto"/>
                <a:sym typeface="Roboto"/>
              </a:rPr>
              <a:t>and</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communicate</a:t>
            </a:r>
            <a:r>
              <a:rPr lang="ar-AE" sz="1050" dirty="0" smtClean="0">
                <a:solidFill>
                  <a:schemeClr val="dk1"/>
                </a:solidFill>
                <a:latin typeface="Roboto"/>
                <a:ea typeface="Roboto"/>
                <a:cs typeface="Roboto"/>
                <a:sym typeface="Roboto"/>
              </a:rPr>
              <a:t> </a:t>
            </a:r>
            <a:r>
              <a:rPr lang="en-US" sz="1050" dirty="0" smtClean="0">
                <a:solidFill>
                  <a:schemeClr val="dk1"/>
                </a:solidFill>
                <a:latin typeface="Roboto"/>
                <a:ea typeface="Roboto"/>
                <a:cs typeface="Roboto"/>
                <a:sym typeface="Roboto"/>
              </a:rPr>
              <a:t>complex </a:t>
            </a:r>
            <a:r>
              <a:rPr lang="en-US" sz="1050" dirty="0">
                <a:solidFill>
                  <a:schemeClr val="dk1"/>
                </a:solidFill>
                <a:latin typeface="Roboto"/>
                <a:ea typeface="Roboto"/>
                <a:cs typeface="Roboto"/>
                <a:sym typeface="Roboto"/>
              </a:rPr>
              <a:t>algorithms.</a:t>
            </a:r>
            <a:endParaRPr sz="1050" dirty="0">
              <a:solidFill>
                <a:schemeClr val="dk1"/>
              </a:solidFill>
              <a:latin typeface="Roboto"/>
              <a:ea typeface="Roboto"/>
              <a:cs typeface="Roboto"/>
              <a:sym typeface="Roboto"/>
            </a:endParaRPr>
          </a:p>
        </p:txBody>
      </p:sp>
      <p:graphicFrame>
        <p:nvGraphicFramePr>
          <p:cNvPr id="104" name="Table 103"/>
          <p:cNvGraphicFramePr>
            <a:graphicFrameLocks noGrp="1"/>
          </p:cNvGraphicFramePr>
          <p:nvPr>
            <p:extLst>
              <p:ext uri="{D42A27DB-BD31-4B8C-83A1-F6EECF244321}">
                <p14:modId xmlns:p14="http://schemas.microsoft.com/office/powerpoint/2010/main" val="3121813573"/>
              </p:ext>
            </p:extLst>
          </p:nvPr>
        </p:nvGraphicFramePr>
        <p:xfrm>
          <a:off x="3314700" y="910256"/>
          <a:ext cx="5715000" cy="3244622"/>
        </p:xfrm>
        <a:graphic>
          <a:graphicData uri="http://schemas.openxmlformats.org/drawingml/2006/table">
            <a:tbl>
              <a:tblPr firstRow="1" bandRow="1">
                <a:tableStyleId>{E2851981-6F55-4D6E-A0E3-11FCC0507FBB}</a:tableStyleId>
              </a:tblPr>
              <a:tblGrid>
                <a:gridCol w="1428750"/>
                <a:gridCol w="1428750"/>
                <a:gridCol w="1428750"/>
                <a:gridCol w="1428750"/>
              </a:tblGrid>
              <a:tr h="592862">
                <a:tc>
                  <a:txBody>
                    <a:bodyPr/>
                    <a:lstStyle/>
                    <a:p>
                      <a:r>
                        <a:rPr lang="en-US" dirty="0" smtClean="0">
                          <a:latin typeface="Roboto" charset="0"/>
                          <a:ea typeface="Roboto" charset="0"/>
                        </a:rPr>
                        <a:t>Symbol</a:t>
                      </a:r>
                      <a:endParaRPr lang="en-US" dirty="0">
                        <a:latin typeface="Roboto" charset="0"/>
                        <a:ea typeface="Roboto"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smtClean="0">
                          <a:latin typeface="Roboto" charset="0"/>
                          <a:ea typeface="Roboto" charset="0"/>
                        </a:rPr>
                        <a:t>Name/Function</a:t>
                      </a:r>
                      <a:endParaRPr lang="en-US" dirty="0">
                        <a:latin typeface="Roboto" charset="0"/>
                        <a:ea typeface="Roboto"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smtClean="0">
                          <a:latin typeface="Roboto" charset="0"/>
                          <a:ea typeface="Roboto" charset="0"/>
                        </a:rPr>
                        <a:t>Symbol</a:t>
                      </a:r>
                      <a:endParaRPr lang="en-US" dirty="0">
                        <a:latin typeface="Roboto" charset="0"/>
                        <a:ea typeface="Roboto"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Roboto" charset="0"/>
                          <a:ea typeface="Roboto" charset="0"/>
                        </a:rPr>
                        <a:t>Name/Function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766283">
                <a:tc>
                  <a:txBody>
                    <a:bodyPr/>
                    <a:lstStyle/>
                    <a:p>
                      <a:endParaRPr lang="en-US" dirty="0"/>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US" sz="1200" dirty="0" smtClean="0">
                          <a:latin typeface="Roboto" charset="0"/>
                          <a:ea typeface="Roboto" charset="0"/>
                        </a:rPr>
                        <a:t>Action or Process</a:t>
                      </a:r>
                    </a:p>
                    <a:p>
                      <a:r>
                        <a:rPr lang="en-US" sz="800" dirty="0" smtClean="0">
                          <a:latin typeface="Roboto" charset="0"/>
                          <a:ea typeface="Roboto" charset="0"/>
                        </a:rPr>
                        <a:t>A box can represent a single step ("add two cups of flour"), or an entire sub-process ("make bread") within a larger process.</a:t>
                      </a:r>
                    </a:p>
                  </a:txBody>
                  <a:tcPr>
                    <a:lnT w="12700" cap="flat" cmpd="sng" algn="ctr">
                      <a:solidFill>
                        <a:schemeClr val="tx1"/>
                      </a:solidFill>
                      <a:prstDash val="solid"/>
                      <a:round/>
                      <a:headEnd type="none" w="med" len="med"/>
                      <a:tailEnd type="none" w="med" len="med"/>
                    </a:lnT>
                    <a:solidFill>
                      <a:schemeClr val="accent4"/>
                    </a:solidFill>
                  </a:tcPr>
                </a:tc>
                <a:tc>
                  <a:txBody>
                    <a:bodyPr/>
                    <a:lstStyle/>
                    <a:p>
                      <a:endParaRPr lang="en-US" dirty="0">
                        <a:ln>
                          <a:solidFill>
                            <a:schemeClr val="bg1"/>
                          </a:solidFill>
                        </a:ln>
                      </a:endParaRPr>
                    </a:p>
                  </a:txBody>
                  <a:tcPr>
                    <a:lnT w="12700" cap="flat" cmpd="sng" algn="ctr">
                      <a:solidFill>
                        <a:schemeClr val="tx1"/>
                      </a:solidFill>
                      <a:prstDash val="solid"/>
                      <a:round/>
                      <a:headEnd type="none" w="med" len="med"/>
                      <a:tailEnd type="none" w="med" len="med"/>
                    </a:lnT>
                    <a:solidFill>
                      <a:schemeClr val="accent5"/>
                    </a:solidFill>
                  </a:tcPr>
                </a:tc>
                <a:tc>
                  <a:txBody>
                    <a:bodyPr/>
                    <a:lstStyle/>
                    <a:p>
                      <a:r>
                        <a:rPr lang="en-US" sz="1200" dirty="0" smtClean="0">
                          <a:latin typeface="Roboto" charset="0"/>
                          <a:ea typeface="Roboto" charset="0"/>
                        </a:rPr>
                        <a:t>Start/End</a:t>
                      </a:r>
                    </a:p>
                    <a:p>
                      <a:r>
                        <a:rPr lang="en-US" sz="800" dirty="0" smtClean="0">
                          <a:latin typeface="Roboto" charset="0"/>
                          <a:ea typeface="Roboto" charset="0"/>
                        </a:rPr>
                        <a:t>The terminator symbol marks the starting or ending point of the system. It usually contains the word "Start" or "End."</a:t>
                      </a:r>
                      <a:endParaRPr lang="en-US" sz="800" dirty="0">
                        <a:latin typeface="Roboto" charset="0"/>
                        <a:ea typeface="Roboto" charset="0"/>
                      </a:endParaRPr>
                    </a:p>
                  </a:txBody>
                  <a:tcPr>
                    <a:lnT w="12700" cap="flat" cmpd="sng" algn="ctr">
                      <a:solidFill>
                        <a:schemeClr val="tx1"/>
                      </a:solidFill>
                      <a:prstDash val="solid"/>
                      <a:round/>
                      <a:headEnd type="none" w="med" len="med"/>
                      <a:tailEnd type="none" w="med" len="med"/>
                    </a:lnT>
                    <a:solidFill>
                      <a:schemeClr val="accent5"/>
                    </a:solidFill>
                  </a:tcPr>
                </a:tc>
              </a:tr>
              <a:tr h="766283">
                <a:tc>
                  <a:txBody>
                    <a:bodyPr/>
                    <a:lstStyle/>
                    <a:p>
                      <a:endParaRPr lang="en-US" dirty="0"/>
                    </a:p>
                  </a:txBody>
                  <a:tcPr>
                    <a:solidFill>
                      <a:schemeClr val="accent1"/>
                    </a:solidFill>
                  </a:tcPr>
                </a:tc>
                <a:tc>
                  <a:txBody>
                    <a:bodyPr/>
                    <a:lstStyle/>
                    <a:p>
                      <a:r>
                        <a:rPr lang="en-US" sz="1200" dirty="0" smtClean="0">
                          <a:latin typeface="Roboto" charset="0"/>
                          <a:ea typeface="Roboto" charset="0"/>
                        </a:rPr>
                        <a:t>Input/Output</a:t>
                      </a:r>
                    </a:p>
                    <a:p>
                      <a:r>
                        <a:rPr lang="en-US" sz="800" dirty="0" smtClean="0">
                          <a:latin typeface="Roboto" charset="0"/>
                          <a:ea typeface="Roboto" charset="0"/>
                        </a:rPr>
                        <a:t>Represents material or information entering or leaving the system, such as customer order (input) or a product (output).</a:t>
                      </a:r>
                    </a:p>
                  </a:txBody>
                  <a:tcPr>
                    <a:solidFill>
                      <a:schemeClr val="accent1"/>
                    </a:solidFill>
                  </a:tcPr>
                </a:tc>
                <a:tc>
                  <a:txBody>
                    <a:bodyPr/>
                    <a:lstStyle/>
                    <a:p>
                      <a:endParaRPr lang="en-US" dirty="0"/>
                    </a:p>
                  </a:txBody>
                  <a:tcPr>
                    <a:solidFill>
                      <a:schemeClr val="accent2"/>
                    </a:solidFill>
                  </a:tcPr>
                </a:tc>
                <a:tc>
                  <a:txBody>
                    <a:bodyPr/>
                    <a:lstStyle/>
                    <a:p>
                      <a:r>
                        <a:rPr lang="en-US" sz="1200" dirty="0" smtClean="0">
                          <a:latin typeface="Roboto" charset="0"/>
                          <a:ea typeface="Roboto" charset="0"/>
                        </a:rPr>
                        <a:t>Connector</a:t>
                      </a:r>
                    </a:p>
                    <a:p>
                      <a:r>
                        <a:rPr lang="en-US" sz="800" dirty="0" smtClean="0">
                          <a:latin typeface="Roboto" charset="0"/>
                          <a:ea typeface="Roboto" charset="0"/>
                        </a:rPr>
                        <a:t>Indicates that the flow continues where a matching symbol (containing the same letter) has been placed.</a:t>
                      </a:r>
                    </a:p>
                  </a:txBody>
                  <a:tcPr>
                    <a:solidFill>
                      <a:schemeClr val="accent2"/>
                    </a:solidFill>
                  </a:tcPr>
                </a:tc>
              </a:tr>
              <a:tr h="766283">
                <a:tc>
                  <a:txBody>
                    <a:bodyPr/>
                    <a:lstStyle/>
                    <a:p>
                      <a:endParaRPr lang="en-US" dirty="0"/>
                    </a:p>
                  </a:txBody>
                  <a:tcPr>
                    <a:solidFill>
                      <a:schemeClr val="accent3"/>
                    </a:solidFill>
                  </a:tcPr>
                </a:tc>
                <a:tc>
                  <a:txBody>
                    <a:bodyPr/>
                    <a:lstStyle/>
                    <a:p>
                      <a:r>
                        <a:rPr lang="en-US" sz="1200" dirty="0" smtClean="0">
                          <a:latin typeface="Roboto" charset="0"/>
                          <a:ea typeface="Roboto" charset="0"/>
                        </a:rPr>
                        <a:t>Decision</a:t>
                      </a:r>
                    </a:p>
                    <a:p>
                      <a:r>
                        <a:rPr lang="en-US" sz="800" dirty="0" smtClean="0">
                          <a:latin typeface="Roboto" charset="0"/>
                          <a:ea typeface="Roboto" charset="0"/>
                        </a:rPr>
                        <a:t>A decision or branching point. Lines representing different decisions emerge from different points of the diamond.</a:t>
                      </a:r>
                      <a:endParaRPr lang="en-US" sz="800" dirty="0">
                        <a:latin typeface="Roboto" charset="0"/>
                        <a:ea typeface="Roboto" charset="0"/>
                      </a:endParaRPr>
                    </a:p>
                  </a:txBody>
                  <a:tcPr>
                    <a:solidFill>
                      <a:schemeClr val="accent3"/>
                    </a:solidFill>
                  </a:tcPr>
                </a:tc>
                <a:tc>
                  <a:txBody>
                    <a:bodyPr/>
                    <a:lstStyle/>
                    <a:p>
                      <a:endParaRPr lang="en-US" dirty="0"/>
                    </a:p>
                  </a:txBody>
                  <a:tcPr>
                    <a:solidFill>
                      <a:schemeClr val="tx2">
                        <a:lumMod val="50000"/>
                        <a:lumOff val="50000"/>
                      </a:schemeClr>
                    </a:solidFill>
                  </a:tcPr>
                </a:tc>
                <a:tc>
                  <a:txBody>
                    <a:bodyPr/>
                    <a:lstStyle/>
                    <a:p>
                      <a:r>
                        <a:rPr lang="en-US" sz="1200" dirty="0" smtClean="0">
                          <a:latin typeface="Roboto" charset="0"/>
                          <a:ea typeface="Roboto" charset="0"/>
                        </a:rPr>
                        <a:t>Arrows</a:t>
                      </a:r>
                    </a:p>
                    <a:p>
                      <a:r>
                        <a:rPr lang="en-US" sz="800" dirty="0" smtClean="0">
                          <a:latin typeface="Roboto" charset="0"/>
                          <a:ea typeface="Roboto" charset="0"/>
                        </a:rPr>
                        <a:t>A line is</a:t>
                      </a:r>
                      <a:r>
                        <a:rPr lang="en-US" sz="800" baseline="0" dirty="0" smtClean="0">
                          <a:latin typeface="Roboto" charset="0"/>
                          <a:ea typeface="Roboto" charset="0"/>
                        </a:rPr>
                        <a:t> a connector that shows relationships between the representative shapes.</a:t>
                      </a:r>
                      <a:endParaRPr lang="en-US" sz="800" dirty="0">
                        <a:latin typeface="Roboto" charset="0"/>
                        <a:ea typeface="Roboto" charset="0"/>
                      </a:endParaRPr>
                    </a:p>
                  </a:txBody>
                  <a:tcPr>
                    <a:solidFill>
                      <a:schemeClr val="tx2">
                        <a:lumMod val="50000"/>
                        <a:lumOff val="50000"/>
                      </a:schemeClr>
                    </a:solidFill>
                  </a:tcPr>
                </a:tc>
              </a:tr>
            </a:tbl>
          </a:graphicData>
        </a:graphic>
      </p:graphicFrame>
      <p:sp>
        <p:nvSpPr>
          <p:cNvPr id="105" name="Rectangle 104"/>
          <p:cNvSpPr/>
          <p:nvPr/>
        </p:nvSpPr>
        <p:spPr>
          <a:xfrm>
            <a:off x="3619500" y="1699981"/>
            <a:ext cx="838200" cy="5014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Parallelogram 105"/>
          <p:cNvSpPr/>
          <p:nvPr/>
        </p:nvSpPr>
        <p:spPr>
          <a:xfrm>
            <a:off x="3543300" y="2566571"/>
            <a:ext cx="914400" cy="51853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Decision 106"/>
          <p:cNvSpPr/>
          <p:nvPr/>
        </p:nvSpPr>
        <p:spPr>
          <a:xfrm>
            <a:off x="3625850" y="3365304"/>
            <a:ext cx="838200" cy="739976"/>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Connector 107"/>
          <p:cNvSpPr/>
          <p:nvPr/>
        </p:nvSpPr>
        <p:spPr>
          <a:xfrm>
            <a:off x="6515100" y="2488475"/>
            <a:ext cx="762000" cy="70334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p:nvPr/>
        </p:nvCxnSpPr>
        <p:spPr>
          <a:xfrm>
            <a:off x="6362700" y="3735292"/>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6286500" y="1671961"/>
            <a:ext cx="1143000" cy="562361"/>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22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fade">
                                      <p:cBhvr>
                                        <p:cTn id="11" dur="1000"/>
                                        <p:tgtEl>
                                          <p:spTgt spid="1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fade">
                                      <p:cBhvr>
                                        <p:cTn id="14" dur="1000"/>
                                        <p:tgtEl>
                                          <p:spTgt spid="9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wipe(down)">
                                      <p:cBhvr>
                                        <p:cTn id="25" dur="1000"/>
                                        <p:tgtEl>
                                          <p:spTgt spid="10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wipe(down)">
                                      <p:cBhvr>
                                        <p:cTn id="28" dur="1000"/>
                                        <p:tgtEl>
                                          <p:spTgt spid="10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wipe(down)">
                                      <p:cBhvr>
                                        <p:cTn id="31" dur="1000"/>
                                        <p:tgtEl>
                                          <p:spTgt spid="10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wipe(down)">
                                      <p:cBhvr>
                                        <p:cTn id="34" dur="1000"/>
                                        <p:tgtEl>
                                          <p:spTgt spid="108"/>
                                        </p:tgtEl>
                                      </p:cBhvr>
                                    </p:animEffect>
                                  </p:childTnLst>
                                </p:cTn>
                              </p:par>
                              <p:par>
                                <p:cTn id="35" presetID="22" presetClass="entr" presetSubtype="8"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left)">
                                      <p:cBhvr>
                                        <p:cTn id="37" dur="1000"/>
                                        <p:tgtEl>
                                          <p:spTgt spid="10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wipe(down)">
                                      <p:cBhvr>
                                        <p:cTn id="40"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6" grpId="0" animBg="1"/>
      <p:bldP spid="103" grpId="0" animBg="1"/>
      <p:bldP spid="105" grpId="0" animBg="1"/>
      <p:bldP spid="106" grpId="0" animBg="1"/>
      <p:bldP spid="107" grpId="0" animBg="1"/>
      <p:bldP spid="108" grpId="0" animBg="1"/>
      <p:bldP spid="1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27"/>
          <p:cNvSpPr/>
          <p:nvPr/>
        </p:nvSpPr>
        <p:spPr>
          <a:xfrm flipH="1">
            <a:off x="1124157" y="1431310"/>
            <a:ext cx="2529600" cy="715547"/>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952" name="Google Shape;952;p27"/>
          <p:cNvSpPr txBox="1">
            <a:spLocks noGrp="1"/>
          </p:cNvSpPr>
          <p:nvPr>
            <p:ph type="title"/>
          </p:nvPr>
        </p:nvSpPr>
        <p:spPr>
          <a:xfrm>
            <a:off x="304800" y="285750"/>
            <a:ext cx="7704000" cy="388500"/>
          </a:xfrm>
          <a:prstGeom prst="rect">
            <a:avLst/>
          </a:prstGeom>
        </p:spPr>
        <p:txBody>
          <a:bodyPr spcFirstLastPara="1" wrap="square" lIns="91425" tIns="91425" rIns="91425" bIns="91425" anchor="ctr" anchorCtr="0">
            <a:noAutofit/>
          </a:bodyPr>
          <a:lstStyle/>
          <a:p>
            <a:pPr lvl="0"/>
            <a:r>
              <a:rPr lang="en-US" dirty="0"/>
              <a:t>Characteristics of Algorithms</a:t>
            </a:r>
            <a:endParaRPr dirty="0"/>
          </a:p>
        </p:txBody>
      </p:sp>
      <p:sp>
        <p:nvSpPr>
          <p:cNvPr id="953" name="Google Shape;953;p27"/>
          <p:cNvSpPr/>
          <p:nvPr/>
        </p:nvSpPr>
        <p:spPr>
          <a:xfrm flipH="1">
            <a:off x="1130680" y="1045761"/>
            <a:ext cx="1634608" cy="38545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959" name="Google Shape;959;p27"/>
          <p:cNvSpPr/>
          <p:nvPr/>
        </p:nvSpPr>
        <p:spPr>
          <a:xfrm flipH="1">
            <a:off x="1130607" y="2227436"/>
            <a:ext cx="1634682" cy="38545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965" name="Google Shape;965;p27"/>
          <p:cNvSpPr/>
          <p:nvPr/>
        </p:nvSpPr>
        <p:spPr>
          <a:xfrm flipH="1">
            <a:off x="1130607" y="3419509"/>
            <a:ext cx="1634682" cy="384827"/>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971" name="Google Shape;971;p27"/>
          <p:cNvSpPr/>
          <p:nvPr/>
        </p:nvSpPr>
        <p:spPr>
          <a:xfrm flipH="1">
            <a:off x="4990999" y="1045761"/>
            <a:ext cx="1492507" cy="38545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977" name="Google Shape;977;p27"/>
          <p:cNvSpPr/>
          <p:nvPr/>
        </p:nvSpPr>
        <p:spPr>
          <a:xfrm flipH="1">
            <a:off x="4997457" y="2232536"/>
            <a:ext cx="1609100" cy="38545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983" name="Google Shape;983;p27"/>
          <p:cNvSpPr/>
          <p:nvPr/>
        </p:nvSpPr>
        <p:spPr>
          <a:xfrm flipH="1">
            <a:off x="4990999" y="3424808"/>
            <a:ext cx="1615557" cy="380151"/>
          </a:xfrm>
          <a:prstGeom prst="roundRect">
            <a:avLst>
              <a:gd name="adj" fmla="val 50000"/>
            </a:avLst>
          </a:prstGeom>
          <a:solidFill>
            <a:srgbClr val="595959">
              <a:alpha val="5938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grpSp>
        <p:nvGrpSpPr>
          <p:cNvPr id="51" name="Google Shape;985;p27"/>
          <p:cNvGrpSpPr/>
          <p:nvPr/>
        </p:nvGrpSpPr>
        <p:grpSpPr>
          <a:xfrm>
            <a:off x="1026507" y="1125308"/>
            <a:ext cx="2724900" cy="1021550"/>
            <a:chOff x="4687593" y="3505072"/>
            <a:chExt cx="2724900" cy="1021550"/>
          </a:xfrm>
        </p:grpSpPr>
        <p:sp>
          <p:nvSpPr>
            <p:cNvPr id="52" name="Google Shape;986;p27"/>
            <p:cNvSpPr txBox="1"/>
            <p:nvPr/>
          </p:nvSpPr>
          <p:spPr>
            <a:xfrm>
              <a:off x="4687593" y="3810975"/>
              <a:ext cx="2724900" cy="715647"/>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  An </a:t>
              </a:r>
              <a:r>
                <a:rPr lang="en-US" sz="1200" dirty="0">
                  <a:solidFill>
                    <a:schemeClr val="dk1"/>
                  </a:solidFill>
                  <a:latin typeface="Roboto"/>
                  <a:ea typeface="Roboto"/>
                  <a:cs typeface="Roboto"/>
                  <a:sym typeface="Roboto"/>
                </a:rPr>
                <a:t>algorithm </a:t>
              </a:r>
              <a:r>
                <a:rPr lang="en-US" sz="1200" dirty="0" smtClean="0">
                  <a:solidFill>
                    <a:schemeClr val="dk1"/>
                  </a:solidFill>
                  <a:latin typeface="Roboto"/>
                  <a:ea typeface="Roboto"/>
                  <a:cs typeface="Roboto"/>
                  <a:sym typeface="Roboto"/>
                </a:rPr>
                <a:t>can be </a:t>
              </a:r>
              <a:r>
                <a:rPr lang="en-US" sz="1200" dirty="0">
                  <a:solidFill>
                    <a:schemeClr val="dk1"/>
                  </a:solidFill>
                  <a:latin typeface="Roboto"/>
                  <a:ea typeface="Roboto"/>
                  <a:cs typeface="Roboto"/>
                  <a:sym typeface="Roboto"/>
                </a:rPr>
                <a:t>given </a:t>
              </a:r>
              <a:r>
                <a:rPr lang="en-US" sz="1200" dirty="0" smtClean="0">
                  <a:solidFill>
                    <a:schemeClr val="dk1"/>
                  </a:solidFill>
                  <a:latin typeface="Roboto"/>
                  <a:ea typeface="Roboto"/>
                  <a:cs typeface="Roboto"/>
                  <a:sym typeface="Roboto"/>
                </a:rPr>
                <a:t>a</a:t>
              </a:r>
            </a:p>
            <a:p>
              <a:pPr lvl="0"/>
              <a:r>
                <a:rPr lang="en-US"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   value other </a:t>
              </a:r>
              <a:r>
                <a:rPr lang="en-US" sz="1200" dirty="0">
                  <a:solidFill>
                    <a:schemeClr val="dk1"/>
                  </a:solidFill>
                  <a:latin typeface="Roboto"/>
                  <a:ea typeface="Roboto"/>
                  <a:cs typeface="Roboto"/>
                  <a:sym typeface="Roboto"/>
                </a:rPr>
                <a:t>than 0 </a:t>
              </a:r>
              <a:r>
                <a:rPr lang="en-US" sz="1200" dirty="0" smtClean="0">
                  <a:solidFill>
                    <a:schemeClr val="dk1"/>
                  </a:solidFill>
                  <a:latin typeface="Roboto"/>
                  <a:ea typeface="Roboto"/>
                  <a:cs typeface="Roboto"/>
                  <a:sym typeface="Roboto"/>
                </a:rPr>
                <a:t>as input</a:t>
              </a:r>
              <a:r>
                <a:rPr lang="en-US" sz="1200" dirty="0">
                  <a:solidFill>
                    <a:schemeClr val="dk1"/>
                  </a:solidFill>
                  <a:latin typeface="Roboto"/>
                  <a:ea typeface="Roboto"/>
                  <a:cs typeface="Roboto"/>
                  <a:sym typeface="Roboto"/>
                </a:rPr>
                <a:t>.</a:t>
              </a:r>
              <a:endParaRPr sz="1200" dirty="0">
                <a:solidFill>
                  <a:schemeClr val="dk1"/>
                </a:solidFill>
                <a:latin typeface="Roboto"/>
                <a:ea typeface="Roboto"/>
                <a:cs typeface="Roboto"/>
                <a:sym typeface="Roboto"/>
              </a:endParaRPr>
            </a:p>
          </p:txBody>
        </p:sp>
        <p:sp>
          <p:nvSpPr>
            <p:cNvPr id="53" name="Google Shape;987;p27"/>
            <p:cNvSpPr txBox="1"/>
            <p:nvPr/>
          </p:nvSpPr>
          <p:spPr>
            <a:xfrm flipH="1">
              <a:off x="4855150" y="3505072"/>
              <a:ext cx="1545650" cy="214500"/>
            </a:xfrm>
            <a:prstGeom prst="rect">
              <a:avLst/>
            </a:prstGeom>
            <a:noFill/>
            <a:ln>
              <a:noFill/>
            </a:ln>
          </p:spPr>
          <p:txBody>
            <a:bodyPr spcFirstLastPara="1" wrap="square" lIns="91425" tIns="91425" rIns="91425" bIns="91425" anchor="ctr" anchorCtr="0">
              <a:noAutofit/>
            </a:bodyPr>
            <a:lstStyle/>
            <a:p>
              <a:pPr lvl="0"/>
              <a:r>
                <a:rPr lang="en-US" sz="1800" dirty="0">
                  <a:latin typeface="Fira Sans Extra Condensed SemiBold"/>
                  <a:ea typeface="Fira Sans Extra Condensed SemiBold"/>
                  <a:cs typeface="Fira Sans Extra Condensed SemiBold"/>
                  <a:sym typeface="Fira Sans Extra Condensed SemiBold"/>
                </a:rPr>
                <a:t>Input</a:t>
              </a:r>
              <a:endParaRPr sz="1800" dirty="0">
                <a:latin typeface="Fira Sans Extra Condensed SemiBold"/>
                <a:ea typeface="Fira Sans Extra Condensed SemiBold"/>
                <a:cs typeface="Fira Sans Extra Condensed SemiBold"/>
                <a:sym typeface="Fira Sans Extra Condensed SemiBold"/>
              </a:endParaRPr>
            </a:p>
          </p:txBody>
        </p:sp>
      </p:grpSp>
      <p:sp>
        <p:nvSpPr>
          <p:cNvPr id="57" name="Google Shape;951;p27"/>
          <p:cNvSpPr/>
          <p:nvPr/>
        </p:nvSpPr>
        <p:spPr>
          <a:xfrm flipH="1">
            <a:off x="1130607" y="2612211"/>
            <a:ext cx="2529600" cy="715547"/>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grpSp>
        <p:nvGrpSpPr>
          <p:cNvPr id="58" name="Google Shape;985;p27"/>
          <p:cNvGrpSpPr/>
          <p:nvPr/>
        </p:nvGrpSpPr>
        <p:grpSpPr>
          <a:xfrm>
            <a:off x="1032957" y="2285030"/>
            <a:ext cx="2724900" cy="1021550"/>
            <a:chOff x="4687593" y="3505072"/>
            <a:chExt cx="2724900" cy="1021550"/>
          </a:xfrm>
        </p:grpSpPr>
        <p:sp>
          <p:nvSpPr>
            <p:cNvPr id="59" name="Google Shape;986;p27"/>
            <p:cNvSpPr txBox="1"/>
            <p:nvPr/>
          </p:nvSpPr>
          <p:spPr>
            <a:xfrm>
              <a:off x="4687593" y="3838128"/>
              <a:ext cx="2724900" cy="688494"/>
            </a:xfrm>
            <a:prstGeom prst="rect">
              <a:avLst/>
            </a:prstGeom>
            <a:noFill/>
            <a:ln>
              <a:noFill/>
            </a:ln>
          </p:spPr>
          <p:txBody>
            <a:bodyPr spcFirstLastPara="1" wrap="square" lIns="91425" tIns="91425" rIns="91425" bIns="91425" anchor="ctr" anchorCtr="0">
              <a:noAutofit/>
            </a:bodyPr>
            <a:lstStyle/>
            <a:p>
              <a:pPr lvl="0"/>
              <a:r>
                <a:rPr lang="en-US" sz="1200" dirty="0" smtClean="0">
                  <a:solidFill>
                    <a:schemeClr val="dk1"/>
                  </a:solidFill>
                  <a:latin typeface="Roboto"/>
                  <a:ea typeface="Roboto"/>
                  <a:cs typeface="Roboto"/>
                  <a:sym typeface="Roboto"/>
                </a:rPr>
                <a:t>   At </a:t>
              </a:r>
              <a:r>
                <a:rPr lang="en-US" sz="1200" dirty="0">
                  <a:solidFill>
                    <a:schemeClr val="dk1"/>
                  </a:solidFill>
                  <a:latin typeface="Roboto"/>
                  <a:ea typeface="Roboto"/>
                  <a:cs typeface="Roboto"/>
                  <a:sym typeface="Roboto"/>
                </a:rPr>
                <a:t>the end of </a:t>
              </a:r>
              <a:r>
                <a:rPr lang="en-US" sz="1200" dirty="0" smtClean="0">
                  <a:solidFill>
                    <a:schemeClr val="dk1"/>
                  </a:solidFill>
                  <a:latin typeface="Roboto"/>
                  <a:ea typeface="Roboto"/>
                  <a:cs typeface="Roboto"/>
                  <a:sym typeface="Roboto"/>
                </a:rPr>
                <a:t>an algorithm</a:t>
              </a:r>
              <a:r>
                <a:rPr lang="en-US"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you</a:t>
              </a:r>
            </a:p>
            <a:p>
              <a:pPr lvl="0"/>
              <a:r>
                <a:rPr lang="en-US"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   will have </a:t>
              </a:r>
              <a:r>
                <a:rPr lang="en-US" sz="1200" dirty="0">
                  <a:solidFill>
                    <a:schemeClr val="dk1"/>
                  </a:solidFill>
                  <a:latin typeface="Roboto"/>
                  <a:ea typeface="Roboto"/>
                  <a:cs typeface="Roboto"/>
                  <a:sym typeface="Roboto"/>
                </a:rPr>
                <a:t>one </a:t>
              </a:r>
              <a:r>
                <a:rPr lang="en-US" sz="1200" dirty="0" smtClean="0">
                  <a:solidFill>
                    <a:schemeClr val="dk1"/>
                  </a:solidFill>
                  <a:latin typeface="Roboto"/>
                  <a:ea typeface="Roboto"/>
                  <a:cs typeface="Roboto"/>
                  <a:sym typeface="Roboto"/>
                </a:rPr>
                <a:t>or more </a:t>
              </a:r>
              <a:r>
                <a:rPr lang="en-US" sz="1200" dirty="0">
                  <a:solidFill>
                    <a:schemeClr val="dk1"/>
                  </a:solidFill>
                  <a:latin typeface="Roboto"/>
                  <a:ea typeface="Roboto"/>
                  <a:cs typeface="Roboto"/>
                  <a:sym typeface="Roboto"/>
                </a:rPr>
                <a:t>outcomes.</a:t>
              </a:r>
              <a:endParaRPr sz="1200" dirty="0">
                <a:solidFill>
                  <a:schemeClr val="dk1"/>
                </a:solidFill>
                <a:latin typeface="Roboto"/>
                <a:ea typeface="Roboto"/>
                <a:cs typeface="Roboto"/>
                <a:sym typeface="Roboto"/>
              </a:endParaRPr>
            </a:p>
          </p:txBody>
        </p:sp>
        <p:sp>
          <p:nvSpPr>
            <p:cNvPr id="60" name="Google Shape;987;p27"/>
            <p:cNvSpPr txBox="1"/>
            <p:nvPr/>
          </p:nvSpPr>
          <p:spPr>
            <a:xfrm flipH="1">
              <a:off x="4855150" y="3505072"/>
              <a:ext cx="1545650" cy="214500"/>
            </a:xfrm>
            <a:prstGeom prst="rect">
              <a:avLst/>
            </a:prstGeom>
            <a:noFill/>
            <a:ln>
              <a:noFill/>
            </a:ln>
          </p:spPr>
          <p:txBody>
            <a:bodyPr spcFirstLastPara="1" wrap="square" lIns="91425" tIns="91425" rIns="91425" bIns="91425" anchor="ctr" anchorCtr="0">
              <a:noAutofit/>
            </a:bodyPr>
            <a:lstStyle/>
            <a:p>
              <a:pPr lvl="0"/>
              <a:r>
                <a:rPr lang="en-US" sz="1800" dirty="0">
                  <a:latin typeface="Fira Sans Extra Condensed SemiBold"/>
                  <a:ea typeface="Fira Sans Extra Condensed SemiBold"/>
                  <a:cs typeface="Fira Sans Extra Condensed SemiBold"/>
                  <a:sym typeface="Fira Sans Extra Condensed SemiBold"/>
                </a:rPr>
                <a:t>Output</a:t>
              </a:r>
              <a:endParaRPr sz="1800" dirty="0">
                <a:latin typeface="Fira Sans Extra Condensed SemiBold"/>
                <a:ea typeface="Fira Sans Extra Condensed SemiBold"/>
                <a:cs typeface="Fira Sans Extra Condensed SemiBold"/>
                <a:sym typeface="Fira Sans Extra Condensed SemiBold"/>
              </a:endParaRPr>
            </a:p>
          </p:txBody>
        </p:sp>
      </p:grpSp>
      <p:sp>
        <p:nvSpPr>
          <p:cNvPr id="61" name="Google Shape;951;p27"/>
          <p:cNvSpPr/>
          <p:nvPr/>
        </p:nvSpPr>
        <p:spPr>
          <a:xfrm flipH="1">
            <a:off x="1130680" y="3804959"/>
            <a:ext cx="2529600" cy="715547"/>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62" name="Google Shape;951;p27"/>
          <p:cNvSpPr/>
          <p:nvPr/>
        </p:nvSpPr>
        <p:spPr>
          <a:xfrm flipH="1">
            <a:off x="4991000" y="1431211"/>
            <a:ext cx="2529600" cy="715547"/>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63" name="Google Shape;951;p27"/>
          <p:cNvSpPr/>
          <p:nvPr/>
        </p:nvSpPr>
        <p:spPr>
          <a:xfrm flipH="1">
            <a:off x="4997457" y="2618086"/>
            <a:ext cx="2529600" cy="715547"/>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64" name="Google Shape;951;p27"/>
          <p:cNvSpPr/>
          <p:nvPr/>
        </p:nvSpPr>
        <p:spPr>
          <a:xfrm flipH="1">
            <a:off x="4991000" y="3804959"/>
            <a:ext cx="2529600" cy="715547"/>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grpSp>
        <p:nvGrpSpPr>
          <p:cNvPr id="65" name="Google Shape;985;p27"/>
          <p:cNvGrpSpPr/>
          <p:nvPr/>
        </p:nvGrpSpPr>
        <p:grpSpPr>
          <a:xfrm>
            <a:off x="4893350" y="3507633"/>
            <a:ext cx="2724900" cy="1021550"/>
            <a:chOff x="4687593" y="3505072"/>
            <a:chExt cx="2724900" cy="1021550"/>
          </a:xfrm>
        </p:grpSpPr>
        <p:sp>
          <p:nvSpPr>
            <p:cNvPr id="66" name="Google Shape;986;p27"/>
            <p:cNvSpPr txBox="1"/>
            <p:nvPr/>
          </p:nvSpPr>
          <p:spPr>
            <a:xfrm>
              <a:off x="4687593" y="3802398"/>
              <a:ext cx="2724900" cy="724224"/>
            </a:xfrm>
            <a:prstGeom prst="rect">
              <a:avLst/>
            </a:prstGeom>
            <a:noFill/>
            <a:ln>
              <a:noFill/>
            </a:ln>
          </p:spPr>
          <p:txBody>
            <a:bodyPr spcFirstLastPara="1" wrap="square" lIns="91425" tIns="91425" rIns="91425" bIns="91425" anchor="ctr" anchorCtr="0">
              <a:noAutofit/>
            </a:bodyPr>
            <a:lstStyle/>
            <a:p>
              <a:pPr lvl="0"/>
              <a:r>
                <a:rPr lang="en-US" sz="1200" dirty="0" smtClean="0">
                  <a:solidFill>
                    <a:schemeClr val="dk1"/>
                  </a:solidFill>
                  <a:latin typeface="Roboto"/>
                  <a:ea typeface="Roboto"/>
                  <a:cs typeface="Roboto"/>
                  <a:sym typeface="Roboto"/>
                </a:rPr>
                <a:t>    Instructions </a:t>
              </a:r>
              <a:r>
                <a:rPr lang="en-US" sz="1200" dirty="0">
                  <a:solidFill>
                    <a:schemeClr val="dk1"/>
                  </a:solidFill>
                  <a:latin typeface="Roboto"/>
                  <a:ea typeface="Roboto"/>
                  <a:cs typeface="Roboto"/>
                  <a:sym typeface="Roboto"/>
                </a:rPr>
                <a:t>can </a:t>
              </a:r>
              <a:r>
                <a:rPr lang="en-US" sz="1200" dirty="0" smtClean="0">
                  <a:solidFill>
                    <a:schemeClr val="dk1"/>
                  </a:solidFill>
                  <a:latin typeface="Roboto"/>
                  <a:ea typeface="Roboto"/>
                  <a:cs typeface="Roboto"/>
                  <a:sym typeface="Roboto"/>
                </a:rPr>
                <a:t>be implemented </a:t>
              </a:r>
            </a:p>
            <a:p>
              <a:pPr lvl="0"/>
              <a:r>
                <a:rPr lang="en-US"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   in any language </a:t>
              </a:r>
              <a:r>
                <a:rPr lang="en-US" sz="1200" dirty="0">
                  <a:solidFill>
                    <a:schemeClr val="dk1"/>
                  </a:solidFill>
                  <a:latin typeface="Roboto"/>
                  <a:ea typeface="Roboto"/>
                  <a:cs typeface="Roboto"/>
                  <a:sym typeface="Roboto"/>
                </a:rPr>
                <a:t>and </a:t>
              </a:r>
              <a:r>
                <a:rPr lang="en-US" sz="1200" dirty="0" smtClean="0">
                  <a:solidFill>
                    <a:schemeClr val="dk1"/>
                  </a:solidFill>
                  <a:latin typeface="Roboto"/>
                  <a:ea typeface="Roboto"/>
                  <a:cs typeface="Roboto"/>
                  <a:sym typeface="Roboto"/>
                </a:rPr>
                <a:t>produce </a:t>
              </a:r>
            </a:p>
            <a:p>
              <a:pPr lvl="0"/>
              <a:r>
                <a:rPr lang="en-US"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    the </a:t>
              </a:r>
              <a:r>
                <a:rPr lang="en-US" sz="1200" dirty="0">
                  <a:solidFill>
                    <a:schemeClr val="dk1"/>
                  </a:solidFill>
                  <a:latin typeface="Roboto"/>
                  <a:ea typeface="Roboto"/>
                  <a:cs typeface="Roboto"/>
                  <a:sym typeface="Roboto"/>
                </a:rPr>
                <a:t>same results.</a:t>
              </a:r>
              <a:endParaRPr sz="1200" dirty="0">
                <a:solidFill>
                  <a:schemeClr val="dk1"/>
                </a:solidFill>
                <a:latin typeface="Roboto"/>
                <a:ea typeface="Roboto"/>
                <a:cs typeface="Roboto"/>
                <a:sym typeface="Roboto"/>
              </a:endParaRPr>
            </a:p>
          </p:txBody>
        </p:sp>
        <p:sp>
          <p:nvSpPr>
            <p:cNvPr id="67" name="Google Shape;987;p27"/>
            <p:cNvSpPr txBox="1"/>
            <p:nvPr/>
          </p:nvSpPr>
          <p:spPr>
            <a:xfrm flipH="1">
              <a:off x="4855150" y="3505072"/>
              <a:ext cx="1545650" cy="214500"/>
            </a:xfrm>
            <a:prstGeom prst="rect">
              <a:avLst/>
            </a:prstGeom>
            <a:noFill/>
            <a:ln>
              <a:noFill/>
            </a:ln>
          </p:spPr>
          <p:txBody>
            <a:bodyPr spcFirstLastPara="1" wrap="square" lIns="91425" tIns="91425" rIns="91425" bIns="91425" anchor="ctr" anchorCtr="0">
              <a:noAutofit/>
            </a:bodyPr>
            <a:lstStyle/>
            <a:p>
              <a:pPr lvl="0"/>
              <a:r>
                <a:rPr lang="en-US" sz="1800" dirty="0" smtClean="0">
                  <a:latin typeface="Fira Sans Extra Condensed SemiBold"/>
                  <a:ea typeface="Fira Sans Extra Condensed SemiBold"/>
                  <a:cs typeface="Fira Sans Extra Condensed SemiBold"/>
                  <a:sym typeface="Fira Sans Extra Condensed SemiBold"/>
                </a:rPr>
                <a:t>independence</a:t>
              </a:r>
              <a:endParaRPr sz="1800" dirty="0">
                <a:latin typeface="Fira Sans Extra Condensed SemiBold"/>
                <a:ea typeface="Fira Sans Extra Condensed SemiBold"/>
                <a:cs typeface="Fira Sans Extra Condensed SemiBold"/>
                <a:sym typeface="Fira Sans Extra Condensed SemiBold"/>
              </a:endParaRPr>
            </a:p>
          </p:txBody>
        </p:sp>
      </p:grpSp>
      <p:grpSp>
        <p:nvGrpSpPr>
          <p:cNvPr id="68" name="Google Shape;985;p27"/>
          <p:cNvGrpSpPr/>
          <p:nvPr/>
        </p:nvGrpSpPr>
        <p:grpSpPr>
          <a:xfrm>
            <a:off x="1026507" y="3507633"/>
            <a:ext cx="2724900" cy="1021550"/>
            <a:chOff x="4687593" y="3505072"/>
            <a:chExt cx="2724900" cy="1021550"/>
          </a:xfrm>
        </p:grpSpPr>
        <p:sp>
          <p:nvSpPr>
            <p:cNvPr id="69" name="Google Shape;986;p27"/>
            <p:cNvSpPr txBox="1"/>
            <p:nvPr/>
          </p:nvSpPr>
          <p:spPr>
            <a:xfrm>
              <a:off x="4687593" y="3802398"/>
              <a:ext cx="2724900" cy="724224"/>
            </a:xfrm>
            <a:prstGeom prst="rect">
              <a:avLst/>
            </a:prstGeom>
            <a:noFill/>
            <a:ln>
              <a:noFill/>
            </a:ln>
          </p:spPr>
          <p:txBody>
            <a:bodyPr spcFirstLastPara="1" wrap="square" lIns="91425" tIns="91425" rIns="91425" bIns="91425" anchor="ctr" anchorCtr="0">
              <a:noAutofit/>
            </a:bodyPr>
            <a:lstStyle/>
            <a:p>
              <a:pPr lvl="0"/>
              <a:r>
                <a:rPr lang="en-US" sz="1200" dirty="0" smtClean="0">
                  <a:solidFill>
                    <a:schemeClr val="dk1"/>
                  </a:solidFill>
                  <a:latin typeface="Roboto"/>
                  <a:ea typeface="Roboto"/>
                  <a:cs typeface="Roboto"/>
                  <a:sym typeface="Roboto"/>
                </a:rPr>
                <a:t>   Instructions should </a:t>
              </a:r>
              <a:r>
                <a:rPr lang="en-US" sz="1200" dirty="0">
                  <a:solidFill>
                    <a:schemeClr val="dk1"/>
                  </a:solidFill>
                  <a:latin typeface="Roboto"/>
                  <a:ea typeface="Roboto"/>
                  <a:cs typeface="Roboto"/>
                  <a:sym typeface="Roboto"/>
                </a:rPr>
                <a:t>be clear </a:t>
              </a:r>
              <a:endParaRPr lang="en-US" sz="1200" dirty="0" smtClean="0">
                <a:solidFill>
                  <a:schemeClr val="dk1"/>
                </a:solidFill>
                <a:latin typeface="Roboto"/>
                <a:ea typeface="Roboto"/>
                <a:cs typeface="Roboto"/>
                <a:sym typeface="Roboto"/>
              </a:endParaRPr>
            </a:p>
            <a:p>
              <a:pPr lvl="0"/>
              <a:r>
                <a:rPr lang="en-US"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   and straightforward</a:t>
              </a:r>
              <a:r>
                <a:rPr lang="en-US" sz="1200" dirty="0">
                  <a:solidFill>
                    <a:schemeClr val="dk1"/>
                  </a:solidFill>
                  <a:latin typeface="Roboto"/>
                  <a:ea typeface="Roboto"/>
                  <a:cs typeface="Roboto"/>
                  <a:sym typeface="Roboto"/>
                </a:rPr>
                <a:t>.</a:t>
              </a:r>
              <a:endParaRPr sz="1200" dirty="0">
                <a:solidFill>
                  <a:schemeClr val="dk1"/>
                </a:solidFill>
                <a:latin typeface="Roboto"/>
                <a:ea typeface="Roboto"/>
                <a:cs typeface="Roboto"/>
                <a:sym typeface="Roboto"/>
              </a:endParaRPr>
            </a:p>
          </p:txBody>
        </p:sp>
        <p:sp>
          <p:nvSpPr>
            <p:cNvPr id="70" name="Google Shape;987;p27"/>
            <p:cNvSpPr txBox="1"/>
            <p:nvPr/>
          </p:nvSpPr>
          <p:spPr>
            <a:xfrm flipH="1">
              <a:off x="4855150" y="3505072"/>
              <a:ext cx="1545650" cy="214500"/>
            </a:xfrm>
            <a:prstGeom prst="rect">
              <a:avLst/>
            </a:prstGeom>
            <a:noFill/>
            <a:ln>
              <a:noFill/>
            </a:ln>
          </p:spPr>
          <p:txBody>
            <a:bodyPr spcFirstLastPara="1" wrap="square" lIns="91425" tIns="91425" rIns="91425" bIns="91425" anchor="ctr" anchorCtr="0">
              <a:noAutofit/>
            </a:bodyPr>
            <a:lstStyle/>
            <a:p>
              <a:pPr lvl="0"/>
              <a:r>
                <a:rPr lang="en-US" sz="1800" dirty="0">
                  <a:latin typeface="Fira Sans Extra Condensed SemiBold"/>
                  <a:ea typeface="Fira Sans Extra Condensed SemiBold"/>
                  <a:cs typeface="Fira Sans Extra Condensed SemiBold"/>
                  <a:sym typeface="Fira Sans Extra Condensed SemiBold"/>
                </a:rPr>
                <a:t>Unambiguity</a:t>
              </a:r>
              <a:endParaRPr sz="1800" dirty="0">
                <a:latin typeface="Fira Sans Extra Condensed SemiBold"/>
                <a:ea typeface="Fira Sans Extra Condensed SemiBold"/>
                <a:cs typeface="Fira Sans Extra Condensed SemiBold"/>
                <a:sym typeface="Fira Sans Extra Condensed SemiBold"/>
              </a:endParaRPr>
            </a:p>
          </p:txBody>
        </p:sp>
      </p:grpSp>
      <p:grpSp>
        <p:nvGrpSpPr>
          <p:cNvPr id="71" name="Google Shape;985;p27"/>
          <p:cNvGrpSpPr/>
          <p:nvPr/>
        </p:nvGrpSpPr>
        <p:grpSpPr>
          <a:xfrm>
            <a:off x="4893350" y="2317183"/>
            <a:ext cx="2724900" cy="1021550"/>
            <a:chOff x="4687593" y="3505072"/>
            <a:chExt cx="2724900" cy="1021550"/>
          </a:xfrm>
        </p:grpSpPr>
        <p:sp>
          <p:nvSpPr>
            <p:cNvPr id="72" name="Google Shape;986;p27"/>
            <p:cNvSpPr txBox="1"/>
            <p:nvPr/>
          </p:nvSpPr>
          <p:spPr>
            <a:xfrm>
              <a:off x="4687593" y="3805975"/>
              <a:ext cx="2724900" cy="720647"/>
            </a:xfrm>
            <a:prstGeom prst="rect">
              <a:avLst/>
            </a:prstGeom>
            <a:noFill/>
            <a:ln>
              <a:noFill/>
            </a:ln>
          </p:spPr>
          <p:txBody>
            <a:bodyPr spcFirstLastPara="1" wrap="square" lIns="91425" tIns="91425" rIns="91425" bIns="91425" anchor="ctr" anchorCtr="0">
              <a:noAutofit/>
            </a:bodyPr>
            <a:lstStyle/>
            <a:p>
              <a:pPr lvl="0"/>
              <a:r>
                <a:rPr lang="en-US" sz="1200" dirty="0" smtClean="0">
                  <a:solidFill>
                    <a:schemeClr val="dk1"/>
                  </a:solidFill>
                  <a:latin typeface="Roboto"/>
                  <a:ea typeface="Roboto"/>
                  <a:cs typeface="Roboto"/>
                  <a:sym typeface="Roboto"/>
                </a:rPr>
                <a:t>   The </a:t>
              </a:r>
              <a:r>
                <a:rPr lang="en-US" sz="1200" dirty="0">
                  <a:solidFill>
                    <a:schemeClr val="dk1"/>
                  </a:solidFill>
                  <a:latin typeface="Roboto"/>
                  <a:ea typeface="Roboto"/>
                  <a:cs typeface="Roboto"/>
                  <a:sym typeface="Roboto"/>
                </a:rPr>
                <a:t>overall </a:t>
              </a:r>
              <a:r>
                <a:rPr lang="en-US" sz="1200" dirty="0" smtClean="0">
                  <a:solidFill>
                    <a:schemeClr val="dk1"/>
                  </a:solidFill>
                  <a:latin typeface="Roboto"/>
                  <a:ea typeface="Roboto"/>
                  <a:cs typeface="Roboto"/>
                  <a:sym typeface="Roboto"/>
                </a:rPr>
                <a:t>process, it </a:t>
              </a:r>
              <a:r>
                <a:rPr lang="en-US" sz="1200" dirty="0">
                  <a:solidFill>
                    <a:schemeClr val="dk1"/>
                  </a:solidFill>
                  <a:latin typeface="Roboto"/>
                  <a:ea typeface="Roboto"/>
                  <a:cs typeface="Roboto"/>
                  <a:sym typeface="Roboto"/>
                </a:rPr>
                <a:t>should </a:t>
              </a:r>
            </a:p>
            <a:p>
              <a:pPr lvl="0"/>
              <a:r>
                <a:rPr lang="en-US" sz="1200" dirty="0" smtClean="0">
                  <a:solidFill>
                    <a:schemeClr val="dk1"/>
                  </a:solidFill>
                  <a:latin typeface="Roboto"/>
                  <a:ea typeface="Roboto"/>
                  <a:cs typeface="Roboto"/>
                  <a:sym typeface="Roboto"/>
                </a:rPr>
                <a:t>    be adequate</a:t>
              </a:r>
              <a:r>
                <a:rPr lang="en-US" sz="1200" dirty="0">
                  <a:solidFill>
                    <a:schemeClr val="dk1"/>
                  </a:solidFill>
                  <a:latin typeface="Roboto"/>
                  <a:ea typeface="Roboto"/>
                  <a:cs typeface="Roboto"/>
                  <a:sym typeface="Roboto"/>
                </a:rPr>
                <a:t>.</a:t>
              </a:r>
              <a:endParaRPr sz="1200" dirty="0">
                <a:solidFill>
                  <a:schemeClr val="dk1"/>
                </a:solidFill>
                <a:latin typeface="Roboto"/>
                <a:ea typeface="Roboto"/>
                <a:cs typeface="Roboto"/>
                <a:sym typeface="Roboto"/>
              </a:endParaRPr>
            </a:p>
          </p:txBody>
        </p:sp>
        <p:sp>
          <p:nvSpPr>
            <p:cNvPr id="73" name="Google Shape;987;p27"/>
            <p:cNvSpPr txBox="1"/>
            <p:nvPr/>
          </p:nvSpPr>
          <p:spPr>
            <a:xfrm flipH="1">
              <a:off x="4855150" y="3505072"/>
              <a:ext cx="1545650" cy="214500"/>
            </a:xfrm>
            <a:prstGeom prst="rect">
              <a:avLst/>
            </a:prstGeom>
            <a:noFill/>
            <a:ln>
              <a:noFill/>
            </a:ln>
          </p:spPr>
          <p:txBody>
            <a:bodyPr spcFirstLastPara="1" wrap="square" lIns="91425" tIns="91425" rIns="91425" bIns="91425" anchor="ctr" anchorCtr="0">
              <a:noAutofit/>
            </a:bodyPr>
            <a:lstStyle/>
            <a:p>
              <a:pPr lvl="0"/>
              <a:r>
                <a:rPr lang="en-US" sz="1800" dirty="0">
                  <a:latin typeface="Fira Sans Extra Condensed SemiBold"/>
                  <a:ea typeface="Fira Sans Extra Condensed SemiBold"/>
                  <a:cs typeface="Fira Sans Extra Condensed SemiBold"/>
                  <a:sym typeface="Fira Sans Extra Condensed SemiBold"/>
                </a:rPr>
                <a:t>Effectiveness</a:t>
              </a:r>
              <a:endParaRPr sz="1800" dirty="0">
                <a:latin typeface="Fira Sans Extra Condensed SemiBold"/>
                <a:ea typeface="Fira Sans Extra Condensed SemiBold"/>
                <a:cs typeface="Fira Sans Extra Condensed SemiBold"/>
                <a:sym typeface="Fira Sans Extra Condensed SemiBold"/>
              </a:endParaRPr>
            </a:p>
          </p:txBody>
        </p:sp>
      </p:grpSp>
      <p:grpSp>
        <p:nvGrpSpPr>
          <p:cNvPr id="74" name="Google Shape;985;p27"/>
          <p:cNvGrpSpPr/>
          <p:nvPr/>
        </p:nvGrpSpPr>
        <p:grpSpPr>
          <a:xfrm>
            <a:off x="4893350" y="1127869"/>
            <a:ext cx="2724900" cy="1021550"/>
            <a:chOff x="4687593" y="3505072"/>
            <a:chExt cx="2724900" cy="1021550"/>
          </a:xfrm>
        </p:grpSpPr>
        <p:sp>
          <p:nvSpPr>
            <p:cNvPr id="75" name="Google Shape;986;p27"/>
            <p:cNvSpPr txBox="1"/>
            <p:nvPr/>
          </p:nvSpPr>
          <p:spPr>
            <a:xfrm>
              <a:off x="4687593" y="3808513"/>
              <a:ext cx="2724900" cy="718109"/>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  The </a:t>
              </a:r>
              <a:r>
                <a:rPr lang="en-US" sz="1200" dirty="0">
                  <a:solidFill>
                    <a:schemeClr val="dk1"/>
                  </a:solidFill>
                  <a:latin typeface="Roboto"/>
                  <a:ea typeface="Roboto"/>
                  <a:cs typeface="Roboto"/>
                  <a:sym typeface="Roboto"/>
                </a:rPr>
                <a:t>algorithm </a:t>
              </a:r>
              <a:r>
                <a:rPr lang="en-US" sz="1200" dirty="0" smtClean="0">
                  <a:solidFill>
                    <a:schemeClr val="dk1"/>
                  </a:solidFill>
                  <a:latin typeface="Roboto"/>
                  <a:ea typeface="Roboto"/>
                  <a:cs typeface="Roboto"/>
                  <a:sym typeface="Roboto"/>
                </a:rPr>
                <a:t>should have </a:t>
              </a:r>
              <a:r>
                <a:rPr lang="en-US" sz="1200" dirty="0">
                  <a:solidFill>
                    <a:schemeClr val="dk1"/>
                  </a:solidFill>
                  <a:latin typeface="Roboto"/>
                  <a:ea typeface="Roboto"/>
                  <a:cs typeface="Roboto"/>
                  <a:sym typeface="Roboto"/>
                </a:rPr>
                <a:t>a </a:t>
              </a:r>
              <a:endParaRPr lang="en-US" sz="1200" dirty="0" smtClean="0">
                <a:solidFill>
                  <a:schemeClr val="dk1"/>
                </a:solidFill>
                <a:latin typeface="Roboto"/>
                <a:ea typeface="Roboto"/>
                <a:cs typeface="Roboto"/>
                <a:sym typeface="Roboto"/>
              </a:endParaRPr>
            </a:p>
            <a:p>
              <a:pPr lvl="0"/>
              <a:r>
                <a:rPr lang="en-US"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   limited number of instructions.</a:t>
              </a:r>
              <a:endParaRPr sz="1200" dirty="0">
                <a:solidFill>
                  <a:schemeClr val="dk1"/>
                </a:solidFill>
                <a:latin typeface="Roboto"/>
                <a:ea typeface="Roboto"/>
                <a:cs typeface="Roboto"/>
                <a:sym typeface="Roboto"/>
              </a:endParaRPr>
            </a:p>
          </p:txBody>
        </p:sp>
        <p:sp>
          <p:nvSpPr>
            <p:cNvPr id="76" name="Google Shape;987;p27"/>
            <p:cNvSpPr txBox="1"/>
            <p:nvPr/>
          </p:nvSpPr>
          <p:spPr>
            <a:xfrm flipH="1">
              <a:off x="4855150" y="3505072"/>
              <a:ext cx="1545650" cy="214500"/>
            </a:xfrm>
            <a:prstGeom prst="rect">
              <a:avLst/>
            </a:prstGeom>
            <a:noFill/>
            <a:ln>
              <a:noFill/>
            </a:ln>
          </p:spPr>
          <p:txBody>
            <a:bodyPr spcFirstLastPara="1" wrap="square" lIns="91425" tIns="91425" rIns="91425" bIns="91425" anchor="ctr" anchorCtr="0">
              <a:noAutofit/>
            </a:bodyPr>
            <a:lstStyle/>
            <a:p>
              <a:pPr lvl="0"/>
              <a:r>
                <a:rPr lang="en-US" sz="1800" dirty="0">
                  <a:latin typeface="Fira Sans Extra Condensed SemiBold"/>
                  <a:ea typeface="Fira Sans Extra Condensed SemiBold"/>
                  <a:cs typeface="Fira Sans Extra Condensed SemiBold"/>
                  <a:sym typeface="Fira Sans Extra Condensed SemiBold"/>
                </a:rPr>
                <a:t>Finiteness</a:t>
              </a:r>
              <a:endParaRPr sz="1800" dirty="0">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fade">
                                      <p:cBhvr>
                                        <p:cTn id="7" dur="1000"/>
                                        <p:tgtEl>
                                          <p:spTgt spid="95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53"/>
                                        </p:tgtEl>
                                        <p:attrNameLst>
                                          <p:attrName>style.visibility</p:attrName>
                                        </p:attrNameLst>
                                      </p:cBhvr>
                                      <p:to>
                                        <p:strVal val="visible"/>
                                      </p:to>
                                    </p:set>
                                    <p:animEffect transition="in" filter="wipe(left)">
                                      <p:cBhvr>
                                        <p:cTn id="11" dur="1000"/>
                                        <p:tgtEl>
                                          <p:spTgt spid="95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51"/>
                                        </p:tgtEl>
                                        <p:attrNameLst>
                                          <p:attrName>style.visibility</p:attrName>
                                        </p:attrNameLst>
                                      </p:cBhvr>
                                      <p:to>
                                        <p:strVal val="visible"/>
                                      </p:to>
                                    </p:set>
                                    <p:animEffect transition="in" filter="wipe(left)">
                                      <p:cBhvr>
                                        <p:cTn id="14" dur="1000"/>
                                        <p:tgtEl>
                                          <p:spTgt spid="951"/>
                                        </p:tgtEl>
                                      </p:cBhvr>
                                    </p:animEffect>
                                  </p:childTnLst>
                                </p:cTn>
                              </p:par>
                              <p:par>
                                <p:cTn id="15" presetID="22" presetClass="entr" presetSubtype="8"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2000"/>
                                        <p:tgtEl>
                                          <p:spTgt spid="51"/>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959"/>
                                        </p:tgtEl>
                                        <p:attrNameLst>
                                          <p:attrName>style.visibility</p:attrName>
                                        </p:attrNameLst>
                                      </p:cBhvr>
                                      <p:to>
                                        <p:strVal val="visible"/>
                                      </p:to>
                                    </p:set>
                                    <p:animEffect transition="in" filter="wipe(left)">
                                      <p:cBhvr>
                                        <p:cTn id="21" dur="1000"/>
                                        <p:tgtEl>
                                          <p:spTgt spid="95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1000"/>
                                        <p:tgtEl>
                                          <p:spTgt spid="57"/>
                                        </p:tgtEl>
                                      </p:cBhvr>
                                    </p:animEffect>
                                  </p:childTnLst>
                                </p:cTn>
                              </p:par>
                              <p:par>
                                <p:cTn id="25" presetID="22" presetClass="entr" presetSubtype="8"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000"/>
                                        <p:tgtEl>
                                          <p:spTgt spid="58"/>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965"/>
                                        </p:tgtEl>
                                        <p:attrNameLst>
                                          <p:attrName>style.visibility</p:attrName>
                                        </p:attrNameLst>
                                      </p:cBhvr>
                                      <p:to>
                                        <p:strVal val="visible"/>
                                      </p:to>
                                    </p:set>
                                    <p:animEffect transition="in" filter="wipe(left)">
                                      <p:cBhvr>
                                        <p:cTn id="31" dur="1000"/>
                                        <p:tgtEl>
                                          <p:spTgt spid="96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left)">
                                      <p:cBhvr>
                                        <p:cTn id="34" dur="1000"/>
                                        <p:tgtEl>
                                          <p:spTgt spid="61"/>
                                        </p:tgtEl>
                                      </p:cBhvr>
                                    </p:animEffect>
                                  </p:childTnLst>
                                </p:cTn>
                              </p:par>
                              <p:par>
                                <p:cTn id="35" presetID="22" presetClass="entr" presetSubtype="8"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left)">
                                      <p:cBhvr>
                                        <p:cTn id="37" dur="2000"/>
                                        <p:tgtEl>
                                          <p:spTgt spid="68"/>
                                        </p:tgtEl>
                                      </p:cBhvr>
                                    </p:animEffect>
                                  </p:childTnLst>
                                </p:cTn>
                              </p:par>
                            </p:childTnLst>
                          </p:cTn>
                        </p:par>
                        <p:par>
                          <p:cTn id="38" fill="hold">
                            <p:stCondLst>
                              <p:cond delay="7000"/>
                            </p:stCondLst>
                            <p:childTnLst>
                              <p:par>
                                <p:cTn id="39" presetID="22" presetClass="entr" presetSubtype="8" fill="hold" grpId="0" nodeType="afterEffect">
                                  <p:stCondLst>
                                    <p:cond delay="0"/>
                                  </p:stCondLst>
                                  <p:childTnLst>
                                    <p:set>
                                      <p:cBhvr>
                                        <p:cTn id="40" dur="1" fill="hold">
                                          <p:stCondLst>
                                            <p:cond delay="0"/>
                                          </p:stCondLst>
                                        </p:cTn>
                                        <p:tgtEl>
                                          <p:spTgt spid="971"/>
                                        </p:tgtEl>
                                        <p:attrNameLst>
                                          <p:attrName>style.visibility</p:attrName>
                                        </p:attrNameLst>
                                      </p:cBhvr>
                                      <p:to>
                                        <p:strVal val="visible"/>
                                      </p:to>
                                    </p:set>
                                    <p:animEffect transition="in" filter="wipe(left)">
                                      <p:cBhvr>
                                        <p:cTn id="41" dur="1000"/>
                                        <p:tgtEl>
                                          <p:spTgt spid="971"/>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1000"/>
                                        <p:tgtEl>
                                          <p:spTgt spid="62"/>
                                        </p:tgtEl>
                                      </p:cBhvr>
                                    </p:animEffect>
                                  </p:childTnLst>
                                </p:cTn>
                              </p:par>
                              <p:par>
                                <p:cTn id="45" presetID="22" presetClass="entr" presetSubtype="8"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2000"/>
                                        <p:tgtEl>
                                          <p:spTgt spid="74"/>
                                        </p:tgtEl>
                                      </p:cBhvr>
                                    </p:animEffect>
                                  </p:childTnLst>
                                </p:cTn>
                              </p:par>
                            </p:childTnLst>
                          </p:cTn>
                        </p:par>
                        <p:par>
                          <p:cTn id="48" fill="hold">
                            <p:stCondLst>
                              <p:cond delay="9000"/>
                            </p:stCondLst>
                            <p:childTnLst>
                              <p:par>
                                <p:cTn id="49" presetID="22" presetClass="entr" presetSubtype="8" fill="hold" grpId="0" nodeType="afterEffect">
                                  <p:stCondLst>
                                    <p:cond delay="0"/>
                                  </p:stCondLst>
                                  <p:childTnLst>
                                    <p:set>
                                      <p:cBhvr>
                                        <p:cTn id="50" dur="1" fill="hold">
                                          <p:stCondLst>
                                            <p:cond delay="0"/>
                                          </p:stCondLst>
                                        </p:cTn>
                                        <p:tgtEl>
                                          <p:spTgt spid="977"/>
                                        </p:tgtEl>
                                        <p:attrNameLst>
                                          <p:attrName>style.visibility</p:attrName>
                                        </p:attrNameLst>
                                      </p:cBhvr>
                                      <p:to>
                                        <p:strVal val="visible"/>
                                      </p:to>
                                    </p:set>
                                    <p:animEffect transition="in" filter="wipe(left)">
                                      <p:cBhvr>
                                        <p:cTn id="51" dur="1000"/>
                                        <p:tgtEl>
                                          <p:spTgt spid="97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wipe(left)">
                                      <p:cBhvr>
                                        <p:cTn id="54" dur="1000"/>
                                        <p:tgtEl>
                                          <p:spTgt spid="63"/>
                                        </p:tgtEl>
                                      </p:cBhvr>
                                    </p:animEffect>
                                  </p:childTnLst>
                                </p:cTn>
                              </p:par>
                              <p:par>
                                <p:cTn id="55" presetID="22" presetClass="entr" presetSubtype="8"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2000"/>
                                        <p:tgtEl>
                                          <p:spTgt spid="71"/>
                                        </p:tgtEl>
                                      </p:cBhvr>
                                    </p:animEffect>
                                  </p:childTnLst>
                                </p:cTn>
                              </p:par>
                            </p:childTnLst>
                          </p:cTn>
                        </p:par>
                        <p:par>
                          <p:cTn id="58" fill="hold">
                            <p:stCondLst>
                              <p:cond delay="11000"/>
                            </p:stCondLst>
                            <p:childTnLst>
                              <p:par>
                                <p:cTn id="59" presetID="22" presetClass="entr" presetSubtype="8" fill="hold" grpId="0" nodeType="afterEffect">
                                  <p:stCondLst>
                                    <p:cond delay="0"/>
                                  </p:stCondLst>
                                  <p:childTnLst>
                                    <p:set>
                                      <p:cBhvr>
                                        <p:cTn id="60" dur="1" fill="hold">
                                          <p:stCondLst>
                                            <p:cond delay="0"/>
                                          </p:stCondLst>
                                        </p:cTn>
                                        <p:tgtEl>
                                          <p:spTgt spid="983"/>
                                        </p:tgtEl>
                                        <p:attrNameLst>
                                          <p:attrName>style.visibility</p:attrName>
                                        </p:attrNameLst>
                                      </p:cBhvr>
                                      <p:to>
                                        <p:strVal val="visible"/>
                                      </p:to>
                                    </p:set>
                                    <p:animEffect transition="in" filter="wipe(left)">
                                      <p:cBhvr>
                                        <p:cTn id="61" dur="1000"/>
                                        <p:tgtEl>
                                          <p:spTgt spid="98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left)">
                                      <p:cBhvr>
                                        <p:cTn id="64" dur="1000"/>
                                        <p:tgtEl>
                                          <p:spTgt spid="64"/>
                                        </p:tgtEl>
                                      </p:cBhvr>
                                    </p:animEffect>
                                  </p:childTnLst>
                                </p:cTn>
                              </p:par>
                              <p:par>
                                <p:cTn id="65" presetID="22" presetClass="entr" presetSubtype="8"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wipe(left)">
                                      <p:cBhvr>
                                        <p:cTn id="67"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 grpId="0" animBg="1"/>
      <p:bldP spid="952" grpId="0"/>
      <p:bldP spid="953" grpId="0" animBg="1"/>
      <p:bldP spid="959" grpId="0" animBg="1"/>
      <p:bldP spid="965" grpId="0" animBg="1"/>
      <p:bldP spid="971" grpId="0" animBg="1"/>
      <p:bldP spid="977" grpId="0" animBg="1"/>
      <p:bldP spid="983" grpId="0" animBg="1"/>
      <p:bldP spid="57" grpId="0" animBg="1"/>
      <p:bldP spid="61" grpId="0" animBg="1"/>
      <p:bldP spid="62" grpId="0" animBg="1"/>
      <p:bldP spid="63" grpId="0" animBg="1"/>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7"/>
          <p:cNvSpPr/>
          <p:nvPr/>
        </p:nvSpPr>
        <p:spPr>
          <a:xfrm>
            <a:off x="6277694" y="1604550"/>
            <a:ext cx="22269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17"/>
          <p:cNvGrpSpPr/>
          <p:nvPr/>
        </p:nvGrpSpPr>
        <p:grpSpPr>
          <a:xfrm>
            <a:off x="6405306" y="1961184"/>
            <a:ext cx="1974300" cy="2002250"/>
            <a:chOff x="5914875" y="1961184"/>
            <a:chExt cx="1974300" cy="2002250"/>
          </a:xfrm>
        </p:grpSpPr>
        <p:sp>
          <p:nvSpPr>
            <p:cNvPr id="328" name="Google Shape;328;p17"/>
            <p:cNvSpPr/>
            <p:nvPr/>
          </p:nvSpPr>
          <p:spPr>
            <a:xfrm flipH="1">
              <a:off x="6038525" y="3409950"/>
              <a:ext cx="1724100" cy="553484"/>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Graph</a:t>
              </a:r>
            </a:p>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Algorithms</a:t>
              </a:r>
              <a:endParaRPr sz="1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29" name="Google Shape;329;p17"/>
            <p:cNvSpPr/>
            <p:nvPr/>
          </p:nvSpPr>
          <p:spPr>
            <a:xfrm>
              <a:off x="6571325" y="1961184"/>
              <a:ext cx="658500" cy="6585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330" name="Google Shape;330;p17"/>
            <p:cNvSpPr txBox="1"/>
            <p:nvPr/>
          </p:nvSpPr>
          <p:spPr>
            <a:xfrm>
              <a:off x="5914875" y="2647950"/>
              <a:ext cx="1974300" cy="707950"/>
            </a:xfrm>
            <a:prstGeom prst="rect">
              <a:avLst/>
            </a:prstGeom>
            <a:noFill/>
            <a:ln>
              <a:noFill/>
            </a:ln>
          </p:spPr>
          <p:txBody>
            <a:bodyPr spcFirstLastPara="1" wrap="square" lIns="91425" tIns="91425" rIns="91425" bIns="91425" anchor="ctr" anchorCtr="0">
              <a:noAutofit/>
            </a:bodyPr>
            <a:lstStyle/>
            <a:p>
              <a:pPr lvl="0">
                <a:buClr>
                  <a:schemeClr val="dk1"/>
                </a:buClr>
                <a:buSzPts val="1100"/>
              </a:pPr>
              <a:r>
                <a:rPr lang="en-US" sz="1200" dirty="0">
                  <a:solidFill>
                    <a:schemeClr val="dk1"/>
                  </a:solidFill>
                  <a:latin typeface="Roboto"/>
                  <a:ea typeface="Roboto"/>
                  <a:cs typeface="Roboto"/>
                  <a:sym typeface="Roboto"/>
                </a:rPr>
                <a:t>It is used to </a:t>
              </a:r>
              <a:r>
                <a:rPr lang="en-US" sz="1200" dirty="0" smtClean="0">
                  <a:solidFill>
                    <a:schemeClr val="dk1"/>
                  </a:solidFill>
                  <a:latin typeface="Roboto"/>
                  <a:ea typeface="Roboto"/>
                  <a:cs typeface="Roboto"/>
                  <a:sym typeface="Roboto"/>
                </a:rPr>
                <a:t>find solutions </a:t>
              </a:r>
              <a:r>
                <a:rPr lang="en-US" sz="1200" dirty="0">
                  <a:solidFill>
                    <a:schemeClr val="dk1"/>
                  </a:solidFill>
                  <a:latin typeface="Roboto"/>
                  <a:ea typeface="Roboto"/>
                  <a:cs typeface="Roboto"/>
                  <a:sym typeface="Roboto"/>
                </a:rPr>
                <a:t>to </a:t>
              </a:r>
              <a:r>
                <a:rPr lang="en-US" sz="1200" dirty="0" smtClean="0">
                  <a:solidFill>
                    <a:schemeClr val="dk1"/>
                  </a:solidFill>
                  <a:latin typeface="Roboto"/>
                  <a:ea typeface="Roboto"/>
                  <a:cs typeface="Roboto"/>
                  <a:sym typeface="Roboto"/>
                </a:rPr>
                <a:t>problems like </a:t>
              </a:r>
              <a:r>
                <a:rPr lang="en-US" sz="1200" dirty="0">
                  <a:solidFill>
                    <a:schemeClr val="dk1"/>
                  </a:solidFill>
                  <a:latin typeface="Roboto"/>
                  <a:ea typeface="Roboto"/>
                  <a:cs typeface="Roboto"/>
                  <a:sym typeface="Roboto"/>
                </a:rPr>
                <a:t>finding </a:t>
              </a:r>
              <a:r>
                <a:rPr lang="en-US" sz="1200" dirty="0" smtClean="0">
                  <a:solidFill>
                    <a:schemeClr val="dk1"/>
                  </a:solidFill>
                  <a:latin typeface="Roboto"/>
                  <a:ea typeface="Roboto"/>
                  <a:cs typeface="Roboto"/>
                  <a:sym typeface="Roboto"/>
                </a:rPr>
                <a:t>the shortest </a:t>
              </a:r>
              <a:r>
                <a:rPr lang="en-US" sz="1200" dirty="0">
                  <a:solidFill>
                    <a:schemeClr val="dk1"/>
                  </a:solidFill>
                  <a:latin typeface="Roboto"/>
                  <a:ea typeface="Roboto"/>
                  <a:cs typeface="Roboto"/>
                  <a:sym typeface="Roboto"/>
                </a:rPr>
                <a:t>path </a:t>
              </a:r>
              <a:r>
                <a:rPr lang="en-US" sz="1200" dirty="0" smtClean="0">
                  <a:solidFill>
                    <a:schemeClr val="dk1"/>
                  </a:solidFill>
                  <a:latin typeface="Roboto"/>
                  <a:ea typeface="Roboto"/>
                  <a:cs typeface="Roboto"/>
                  <a:sym typeface="Roboto"/>
                </a:rPr>
                <a:t>between cities.</a:t>
              </a:r>
              <a:endParaRPr dirty="0">
                <a:latin typeface="Roboto"/>
                <a:ea typeface="Roboto"/>
                <a:cs typeface="Roboto"/>
                <a:sym typeface="Roboto"/>
              </a:endParaRPr>
            </a:p>
          </p:txBody>
        </p:sp>
      </p:grpSp>
      <p:sp>
        <p:nvSpPr>
          <p:cNvPr id="331" name="Google Shape;331;p17"/>
          <p:cNvSpPr/>
          <p:nvPr/>
        </p:nvSpPr>
        <p:spPr>
          <a:xfrm>
            <a:off x="3458550" y="1604550"/>
            <a:ext cx="22269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2" name="Google Shape;332;p17"/>
          <p:cNvGrpSpPr/>
          <p:nvPr/>
        </p:nvGrpSpPr>
        <p:grpSpPr>
          <a:xfrm>
            <a:off x="3584850" y="1961184"/>
            <a:ext cx="1974300" cy="2002250"/>
            <a:chOff x="3584850" y="1961184"/>
            <a:chExt cx="1974300" cy="2002250"/>
          </a:xfrm>
        </p:grpSpPr>
        <p:sp>
          <p:nvSpPr>
            <p:cNvPr id="333" name="Google Shape;333;p17"/>
            <p:cNvSpPr/>
            <p:nvPr/>
          </p:nvSpPr>
          <p:spPr>
            <a:xfrm flipH="1">
              <a:off x="3709963" y="3409950"/>
              <a:ext cx="1724100" cy="553484"/>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Searching</a:t>
              </a:r>
            </a:p>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algorithms</a:t>
              </a:r>
              <a:endParaRPr sz="1800" dirty="0">
                <a:latin typeface="Fira Sans Extra Condensed SemiBold"/>
                <a:ea typeface="Fira Sans Extra Condensed SemiBold"/>
                <a:cs typeface="Fira Sans Extra Condensed SemiBold"/>
                <a:sym typeface="Fira Sans Extra Condensed SemiBold"/>
              </a:endParaRPr>
            </a:p>
          </p:txBody>
        </p:sp>
        <p:sp>
          <p:nvSpPr>
            <p:cNvPr id="334" name="Google Shape;334;p17"/>
            <p:cNvSpPr/>
            <p:nvPr/>
          </p:nvSpPr>
          <p:spPr>
            <a:xfrm>
              <a:off x="4242763" y="1961184"/>
              <a:ext cx="658500" cy="6585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335" name="Google Shape;335;p17"/>
            <p:cNvSpPr txBox="1"/>
            <p:nvPr/>
          </p:nvSpPr>
          <p:spPr>
            <a:xfrm>
              <a:off x="3584850" y="2647950"/>
              <a:ext cx="1974300" cy="70795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Roboto"/>
                  <a:ea typeface="Roboto"/>
                  <a:cs typeface="Roboto"/>
                  <a:sym typeface="Roboto"/>
                </a:rPr>
                <a:t>These algorithms </a:t>
              </a:r>
              <a:r>
                <a:rPr lang="en-US" sz="1200" dirty="0" smtClean="0">
                  <a:solidFill>
                    <a:schemeClr val="dk1"/>
                  </a:solidFill>
                  <a:latin typeface="Roboto"/>
                  <a:ea typeface="Roboto"/>
                  <a:cs typeface="Roboto"/>
                  <a:sym typeface="Roboto"/>
                </a:rPr>
                <a:t>are used </a:t>
              </a:r>
              <a:r>
                <a:rPr lang="en-US" sz="1200" dirty="0">
                  <a:solidFill>
                    <a:schemeClr val="dk1"/>
                  </a:solidFill>
                  <a:latin typeface="Roboto"/>
                  <a:ea typeface="Roboto"/>
                  <a:cs typeface="Roboto"/>
                  <a:sym typeface="Roboto"/>
                </a:rPr>
                <a:t>in finding </a:t>
              </a:r>
              <a:r>
                <a:rPr lang="en-US" sz="1200" dirty="0" smtClean="0">
                  <a:solidFill>
                    <a:schemeClr val="dk1"/>
                  </a:solidFill>
                  <a:latin typeface="Roboto"/>
                  <a:ea typeface="Roboto"/>
                  <a:cs typeface="Roboto"/>
                  <a:sym typeface="Roboto"/>
                </a:rPr>
                <a:t>a value </a:t>
              </a:r>
              <a:r>
                <a:rPr lang="en-US" sz="1200" dirty="0">
                  <a:solidFill>
                    <a:schemeClr val="dk1"/>
                  </a:solidFill>
                  <a:latin typeface="Roboto"/>
                  <a:ea typeface="Roboto"/>
                  <a:cs typeface="Roboto"/>
                  <a:sym typeface="Roboto"/>
                </a:rPr>
                <a:t>or record </a:t>
              </a:r>
              <a:r>
                <a:rPr lang="en-US" sz="1200" dirty="0" smtClean="0">
                  <a:solidFill>
                    <a:schemeClr val="dk1"/>
                  </a:solidFill>
                  <a:latin typeface="Roboto"/>
                  <a:ea typeface="Roboto"/>
                  <a:cs typeface="Roboto"/>
                  <a:sym typeface="Roboto"/>
                </a:rPr>
                <a:t>that the </a:t>
              </a:r>
              <a:r>
                <a:rPr lang="en-US" sz="1200" dirty="0">
                  <a:solidFill>
                    <a:schemeClr val="dk1"/>
                  </a:solidFill>
                  <a:latin typeface="Roboto"/>
                  <a:ea typeface="Roboto"/>
                  <a:cs typeface="Roboto"/>
                  <a:sym typeface="Roboto"/>
                </a:rPr>
                <a:t>user demands.</a:t>
              </a:r>
              <a:endParaRPr dirty="0">
                <a:latin typeface="Roboto"/>
                <a:ea typeface="Roboto"/>
                <a:cs typeface="Roboto"/>
                <a:sym typeface="Roboto"/>
              </a:endParaRPr>
            </a:p>
          </p:txBody>
        </p:sp>
      </p:grpSp>
      <p:sp>
        <p:nvSpPr>
          <p:cNvPr id="336" name="Google Shape;336;p17"/>
          <p:cNvSpPr/>
          <p:nvPr/>
        </p:nvSpPr>
        <p:spPr>
          <a:xfrm>
            <a:off x="639406" y="1604550"/>
            <a:ext cx="22269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7" name="Google Shape;337;p17"/>
          <p:cNvGrpSpPr/>
          <p:nvPr/>
        </p:nvGrpSpPr>
        <p:grpSpPr>
          <a:xfrm>
            <a:off x="764356" y="1961184"/>
            <a:ext cx="1974300" cy="2002250"/>
            <a:chOff x="1254825" y="1961184"/>
            <a:chExt cx="1974300" cy="2002250"/>
          </a:xfrm>
        </p:grpSpPr>
        <p:sp>
          <p:nvSpPr>
            <p:cNvPr id="338" name="Google Shape;338;p17"/>
            <p:cNvSpPr/>
            <p:nvPr/>
          </p:nvSpPr>
          <p:spPr>
            <a:xfrm flipH="1">
              <a:off x="1379922" y="3409950"/>
              <a:ext cx="1724100" cy="553484"/>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Sorting</a:t>
              </a:r>
            </a:p>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algorithms</a:t>
              </a:r>
              <a:endParaRPr sz="1800" dirty="0">
                <a:latin typeface="Fira Sans Extra Condensed SemiBold"/>
                <a:ea typeface="Fira Sans Extra Condensed SemiBold"/>
                <a:cs typeface="Fira Sans Extra Condensed SemiBold"/>
                <a:sym typeface="Fira Sans Extra Condensed SemiBold"/>
              </a:endParaRPr>
            </a:p>
          </p:txBody>
        </p:sp>
        <p:sp>
          <p:nvSpPr>
            <p:cNvPr id="339" name="Google Shape;339;p17"/>
            <p:cNvSpPr/>
            <p:nvPr/>
          </p:nvSpPr>
          <p:spPr>
            <a:xfrm>
              <a:off x="1914225" y="1961184"/>
              <a:ext cx="658500" cy="6585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sp>
          <p:nvSpPr>
            <p:cNvPr id="340" name="Google Shape;340;p17"/>
            <p:cNvSpPr txBox="1"/>
            <p:nvPr/>
          </p:nvSpPr>
          <p:spPr>
            <a:xfrm>
              <a:off x="1254825" y="2647950"/>
              <a:ext cx="1974300" cy="707950"/>
            </a:xfrm>
            <a:prstGeom prst="rect">
              <a:avLst/>
            </a:prstGeom>
            <a:noFill/>
            <a:ln>
              <a:noFill/>
            </a:ln>
          </p:spPr>
          <p:txBody>
            <a:bodyPr spcFirstLastPara="1" wrap="square" lIns="91425" tIns="91425" rIns="91425" bIns="91425" anchor="ctr" anchorCtr="0">
              <a:noAutofit/>
            </a:bodyPr>
            <a:lstStyle/>
            <a:p>
              <a:pPr lvl="0">
                <a:buClr>
                  <a:schemeClr val="dk1"/>
                </a:buClr>
                <a:buSzPts val="1100"/>
              </a:pPr>
              <a:r>
                <a:rPr lang="en-US" sz="1200" dirty="0">
                  <a:solidFill>
                    <a:schemeClr val="dk1"/>
                  </a:solidFill>
                  <a:latin typeface="Roboto"/>
                  <a:ea typeface="Roboto"/>
                  <a:cs typeface="Roboto"/>
                  <a:sym typeface="Roboto"/>
                </a:rPr>
                <a:t>These algorithms </a:t>
              </a:r>
              <a:r>
                <a:rPr lang="en-US" sz="1200" dirty="0" smtClean="0">
                  <a:solidFill>
                    <a:schemeClr val="dk1"/>
                  </a:solidFill>
                  <a:latin typeface="Roboto"/>
                  <a:ea typeface="Roboto"/>
                  <a:cs typeface="Roboto"/>
                  <a:sym typeface="Roboto"/>
                </a:rPr>
                <a:t>are used </a:t>
              </a:r>
              <a:r>
                <a:rPr lang="en-US" sz="1200" dirty="0">
                  <a:solidFill>
                    <a:schemeClr val="dk1"/>
                  </a:solidFill>
                  <a:latin typeface="Roboto"/>
                  <a:ea typeface="Roboto"/>
                  <a:cs typeface="Roboto"/>
                  <a:sym typeface="Roboto"/>
                </a:rPr>
                <a:t>to sort </a:t>
              </a:r>
              <a:r>
                <a:rPr lang="en-US" sz="1200" dirty="0" smtClean="0">
                  <a:solidFill>
                    <a:schemeClr val="dk1"/>
                  </a:solidFill>
                  <a:latin typeface="Roboto"/>
                  <a:ea typeface="Roboto"/>
                  <a:cs typeface="Roboto"/>
                  <a:sym typeface="Roboto"/>
                </a:rPr>
                <a:t>the data </a:t>
              </a:r>
              <a:r>
                <a:rPr lang="en-US" sz="1200" dirty="0">
                  <a:solidFill>
                    <a:schemeClr val="dk1"/>
                  </a:solidFill>
                  <a:latin typeface="Roboto"/>
                  <a:ea typeface="Roboto"/>
                  <a:cs typeface="Roboto"/>
                  <a:sym typeface="Roboto"/>
                </a:rPr>
                <a:t>in a </a:t>
              </a:r>
              <a:r>
                <a:rPr lang="en-US" sz="1200" dirty="0" smtClean="0">
                  <a:solidFill>
                    <a:schemeClr val="dk1"/>
                  </a:solidFill>
                  <a:latin typeface="Roboto"/>
                  <a:ea typeface="Roboto"/>
                  <a:cs typeface="Roboto"/>
                  <a:sym typeface="Roboto"/>
                </a:rPr>
                <a:t>particular format</a:t>
              </a:r>
              <a:r>
                <a:rPr lang="en-US" sz="1200" dirty="0">
                  <a:solidFill>
                    <a:schemeClr val="dk1"/>
                  </a:solidFill>
                  <a:latin typeface="Roboto"/>
                  <a:ea typeface="Roboto"/>
                  <a:cs typeface="Roboto"/>
                  <a:sym typeface="Roboto"/>
                </a:rPr>
                <a:t>.</a:t>
              </a:r>
              <a:endParaRPr sz="1200" dirty="0">
                <a:solidFill>
                  <a:schemeClr val="dk1"/>
                </a:solidFill>
                <a:latin typeface="Roboto"/>
                <a:ea typeface="Roboto"/>
                <a:cs typeface="Roboto"/>
                <a:sym typeface="Roboto"/>
              </a:endParaRPr>
            </a:p>
          </p:txBody>
        </p:sp>
      </p:grpSp>
      <p:sp>
        <p:nvSpPr>
          <p:cNvPr id="341" name="Google Shape;341;p17"/>
          <p:cNvSpPr txBox="1">
            <a:spLocks noGrp="1"/>
          </p:cNvSpPr>
          <p:nvPr>
            <p:ph type="title"/>
          </p:nvPr>
        </p:nvSpPr>
        <p:spPr>
          <a:xfrm>
            <a:off x="719999" y="590550"/>
            <a:ext cx="7704000" cy="388500"/>
          </a:xfrm>
          <a:prstGeom prst="rect">
            <a:avLst/>
          </a:prstGeom>
        </p:spPr>
        <p:txBody>
          <a:bodyPr spcFirstLastPara="1" wrap="square" lIns="91425" tIns="91425" rIns="91425" bIns="91425" anchor="ctr" anchorCtr="0">
            <a:noAutofit/>
          </a:bodyPr>
          <a:lstStyle/>
          <a:p>
            <a:r>
              <a:rPr lang="en-US" dirty="0"/>
              <a:t>Types of Algorithms</a:t>
            </a:r>
          </a:p>
        </p:txBody>
      </p:sp>
      <p:pic>
        <p:nvPicPr>
          <p:cNvPr id="5123" name="Picture 3"/>
          <p:cNvPicPr>
            <a:picLocks noChangeAspect="1" noChangeArrowheads="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193380" y="2153743"/>
            <a:ext cx="398151" cy="303852"/>
          </a:xfrm>
          <a:prstGeom prst="flowChartConnector">
            <a:avLst/>
          </a:prstGeom>
          <a:noFill/>
          <a:ln w="9525">
            <a:solidFill>
              <a:schemeClr val="accent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5">
            <a:duotone>
              <a:prstClr val="black"/>
              <a:schemeClr val="accent1">
                <a:tint val="45000"/>
                <a:satMod val="400000"/>
              </a:schemeClr>
            </a:duotone>
            <a:extLst>
              <a:ext uri="{BEBA8EAE-BF5A-486C-A8C5-ECC9F3942E4B}">
                <a14:imgProps xmlns:a14="http://schemas.microsoft.com/office/drawing/2010/main">
                  <a14:imgLayer r:embed="rId6">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375347" y="2115499"/>
            <a:ext cx="393306" cy="368299"/>
          </a:xfrm>
          <a:prstGeom prst="flowChartConnector">
            <a:avLst/>
          </a:prstGeom>
          <a:ln>
            <a:solidFill>
              <a:schemeClr val="accent1"/>
            </a:solidFill>
          </a:ln>
        </p:spPr>
      </p:pic>
      <p:pic>
        <p:nvPicPr>
          <p:cNvPr id="8" name="Picture 7"/>
          <p:cNvPicPr>
            <a:picLocks noChangeAspect="1"/>
          </p:cNvPicPr>
          <p:nvPr/>
        </p:nvPicPr>
        <p:blipFill>
          <a:blip r:embed="rId7">
            <a:duotone>
              <a:prstClr val="black"/>
              <a:schemeClr val="accent4">
                <a:lumMod val="75000"/>
                <a:tint val="45000"/>
                <a:satMod val="400000"/>
              </a:schemeClr>
            </a:duotone>
            <a:extLst>
              <a:ext uri="{BEBA8EAE-BF5A-486C-A8C5-ECC9F3942E4B}">
                <a14:imgProps xmlns:a14="http://schemas.microsoft.com/office/drawing/2010/main">
                  <a14:imgLayer r:embed="rId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562039" y="2120571"/>
            <a:ext cx="378928" cy="358154"/>
          </a:xfrm>
          <a:prstGeom prst="flowChartConnector">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1"/>
                                        </p:tgtEl>
                                        <p:attrNameLst>
                                          <p:attrName>style.visibility</p:attrName>
                                        </p:attrNameLst>
                                      </p:cBhvr>
                                      <p:to>
                                        <p:strVal val="visible"/>
                                      </p:to>
                                    </p:set>
                                    <p:animEffect transition="in" filter="fade">
                                      <p:cBhvr>
                                        <p:cTn id="7" dur="1000"/>
                                        <p:tgtEl>
                                          <p:spTgt spid="341"/>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36"/>
                                        </p:tgtEl>
                                        <p:attrNameLst>
                                          <p:attrName>style.visibility</p:attrName>
                                        </p:attrNameLst>
                                      </p:cBhvr>
                                      <p:to>
                                        <p:strVal val="visible"/>
                                      </p:to>
                                    </p:set>
                                    <p:animEffect transition="in" filter="fade">
                                      <p:cBhvr>
                                        <p:cTn id="11" dur="1000"/>
                                        <p:tgtEl>
                                          <p:spTgt spid="336"/>
                                        </p:tgtEl>
                                      </p:cBhvr>
                                    </p:animEffect>
                                    <p:anim calcmode="lin" valueType="num">
                                      <p:cBhvr>
                                        <p:cTn id="12" dur="1000" fill="hold"/>
                                        <p:tgtEl>
                                          <p:spTgt spid="336"/>
                                        </p:tgtEl>
                                        <p:attrNameLst>
                                          <p:attrName>ppt_x</p:attrName>
                                        </p:attrNameLst>
                                      </p:cBhvr>
                                      <p:tavLst>
                                        <p:tav tm="0">
                                          <p:val>
                                            <p:strVal val="#ppt_x"/>
                                          </p:val>
                                        </p:tav>
                                        <p:tav tm="100000">
                                          <p:val>
                                            <p:strVal val="#ppt_x"/>
                                          </p:val>
                                        </p:tav>
                                      </p:tavLst>
                                    </p:anim>
                                    <p:anim calcmode="lin" valueType="num">
                                      <p:cBhvr>
                                        <p:cTn id="13" dur="1000" fill="hold"/>
                                        <p:tgtEl>
                                          <p:spTgt spid="336"/>
                                        </p:tgtEl>
                                        <p:attrNameLst>
                                          <p:attrName>ppt_y</p:attrName>
                                        </p:attrNameLst>
                                      </p:cBhvr>
                                      <p:tavLst>
                                        <p:tav tm="0">
                                          <p:val>
                                            <p:strVal val="#ppt_y+.1"/>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337"/>
                                        </p:tgtEl>
                                        <p:attrNameLst>
                                          <p:attrName>style.visibility</p:attrName>
                                        </p:attrNameLst>
                                      </p:cBhvr>
                                      <p:to>
                                        <p:strVal val="visible"/>
                                      </p:to>
                                    </p:set>
                                    <p:animEffect transition="in" filter="wipe(down)">
                                      <p:cBhvr>
                                        <p:cTn id="16" dur="750"/>
                                        <p:tgtEl>
                                          <p:spTgt spid="337"/>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2000"/>
                                        <p:tgtEl>
                                          <p:spTgt spid="8"/>
                                        </p:tgtEl>
                                      </p:cBhvr>
                                    </p:animEffect>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331"/>
                                        </p:tgtEl>
                                        <p:attrNameLst>
                                          <p:attrName>style.visibility</p:attrName>
                                        </p:attrNameLst>
                                      </p:cBhvr>
                                      <p:to>
                                        <p:strVal val="visible"/>
                                      </p:to>
                                    </p:set>
                                    <p:animEffect transition="in" filter="fade">
                                      <p:cBhvr>
                                        <p:cTn id="23" dur="1000"/>
                                        <p:tgtEl>
                                          <p:spTgt spid="331"/>
                                        </p:tgtEl>
                                      </p:cBhvr>
                                    </p:animEffect>
                                    <p:anim calcmode="lin" valueType="num">
                                      <p:cBhvr>
                                        <p:cTn id="24" dur="1000" fill="hold"/>
                                        <p:tgtEl>
                                          <p:spTgt spid="331"/>
                                        </p:tgtEl>
                                        <p:attrNameLst>
                                          <p:attrName>ppt_x</p:attrName>
                                        </p:attrNameLst>
                                      </p:cBhvr>
                                      <p:tavLst>
                                        <p:tav tm="0">
                                          <p:val>
                                            <p:strVal val="#ppt_x"/>
                                          </p:val>
                                        </p:tav>
                                        <p:tav tm="100000">
                                          <p:val>
                                            <p:strVal val="#ppt_x"/>
                                          </p:val>
                                        </p:tav>
                                      </p:tavLst>
                                    </p:anim>
                                    <p:anim calcmode="lin" valueType="num">
                                      <p:cBhvr>
                                        <p:cTn id="25" dur="1000" fill="hold"/>
                                        <p:tgtEl>
                                          <p:spTgt spid="331"/>
                                        </p:tgtEl>
                                        <p:attrNameLst>
                                          <p:attrName>ppt_y</p:attrName>
                                        </p:attrNameLst>
                                      </p:cBhvr>
                                      <p:tavLst>
                                        <p:tav tm="0">
                                          <p:val>
                                            <p:strVal val="#ppt_y+.1"/>
                                          </p:val>
                                        </p:tav>
                                        <p:tav tm="100000">
                                          <p:val>
                                            <p:strVal val="#ppt_y"/>
                                          </p:val>
                                        </p:tav>
                                      </p:tavLst>
                                    </p:anim>
                                  </p:childTnLst>
                                </p:cTn>
                              </p:par>
                              <p:par>
                                <p:cTn id="26" presetID="22" presetClass="entr" presetSubtype="4" fill="hold" nodeType="withEffect">
                                  <p:stCondLst>
                                    <p:cond delay="0"/>
                                  </p:stCondLst>
                                  <p:childTnLst>
                                    <p:set>
                                      <p:cBhvr>
                                        <p:cTn id="27" dur="1" fill="hold">
                                          <p:stCondLst>
                                            <p:cond delay="0"/>
                                          </p:stCondLst>
                                        </p:cTn>
                                        <p:tgtEl>
                                          <p:spTgt spid="332"/>
                                        </p:tgtEl>
                                        <p:attrNameLst>
                                          <p:attrName>style.visibility</p:attrName>
                                        </p:attrNameLst>
                                      </p:cBhvr>
                                      <p:to>
                                        <p:strVal val="visible"/>
                                      </p:to>
                                    </p:set>
                                    <p:animEffect transition="in" filter="wipe(down)">
                                      <p:cBhvr>
                                        <p:cTn id="28" dur="750"/>
                                        <p:tgtEl>
                                          <p:spTgt spid="332"/>
                                        </p:tgtEl>
                                      </p:cBhvr>
                                    </p:animEffect>
                                  </p:childTnLst>
                                </p:cTn>
                              </p:par>
                              <p:par>
                                <p:cTn id="29" presetID="2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2000"/>
                                        <p:tgtEl>
                                          <p:spTgt spid="7"/>
                                        </p:tgtEl>
                                      </p:cBhvr>
                                    </p:animEffect>
                                  </p:childTnLst>
                                </p:cTn>
                              </p:par>
                            </p:childTnLst>
                          </p:cTn>
                        </p:par>
                        <p:par>
                          <p:cTn id="32" fill="hold">
                            <p:stCondLst>
                              <p:cond delay="5000"/>
                            </p:stCondLst>
                            <p:childTnLst>
                              <p:par>
                                <p:cTn id="33" presetID="42" presetClass="entr" presetSubtype="0" fill="hold" grpId="0" nodeType="afterEffect">
                                  <p:stCondLst>
                                    <p:cond delay="0"/>
                                  </p:stCondLst>
                                  <p:childTnLst>
                                    <p:set>
                                      <p:cBhvr>
                                        <p:cTn id="34" dur="1" fill="hold">
                                          <p:stCondLst>
                                            <p:cond delay="0"/>
                                          </p:stCondLst>
                                        </p:cTn>
                                        <p:tgtEl>
                                          <p:spTgt spid="326"/>
                                        </p:tgtEl>
                                        <p:attrNameLst>
                                          <p:attrName>style.visibility</p:attrName>
                                        </p:attrNameLst>
                                      </p:cBhvr>
                                      <p:to>
                                        <p:strVal val="visible"/>
                                      </p:to>
                                    </p:set>
                                    <p:animEffect transition="in" filter="fade">
                                      <p:cBhvr>
                                        <p:cTn id="35" dur="1000"/>
                                        <p:tgtEl>
                                          <p:spTgt spid="326"/>
                                        </p:tgtEl>
                                      </p:cBhvr>
                                    </p:animEffect>
                                    <p:anim calcmode="lin" valueType="num">
                                      <p:cBhvr>
                                        <p:cTn id="36" dur="1000" fill="hold"/>
                                        <p:tgtEl>
                                          <p:spTgt spid="326"/>
                                        </p:tgtEl>
                                        <p:attrNameLst>
                                          <p:attrName>ppt_x</p:attrName>
                                        </p:attrNameLst>
                                      </p:cBhvr>
                                      <p:tavLst>
                                        <p:tav tm="0">
                                          <p:val>
                                            <p:strVal val="#ppt_x"/>
                                          </p:val>
                                        </p:tav>
                                        <p:tav tm="100000">
                                          <p:val>
                                            <p:strVal val="#ppt_x"/>
                                          </p:val>
                                        </p:tav>
                                      </p:tavLst>
                                    </p:anim>
                                    <p:anim calcmode="lin" valueType="num">
                                      <p:cBhvr>
                                        <p:cTn id="37" dur="1000" fill="hold"/>
                                        <p:tgtEl>
                                          <p:spTgt spid="326"/>
                                        </p:tgtEl>
                                        <p:attrNameLst>
                                          <p:attrName>ppt_y</p:attrName>
                                        </p:attrNameLst>
                                      </p:cBhvr>
                                      <p:tavLst>
                                        <p:tav tm="0">
                                          <p:val>
                                            <p:strVal val="#ppt_y+.1"/>
                                          </p:val>
                                        </p:tav>
                                        <p:tav tm="100000">
                                          <p:val>
                                            <p:strVal val="#ppt_y"/>
                                          </p:val>
                                        </p:tav>
                                      </p:tavLst>
                                    </p:anim>
                                  </p:childTnLst>
                                </p:cTn>
                              </p:par>
                              <p:par>
                                <p:cTn id="38" presetID="22" presetClass="entr" presetSubtype="4" fill="hold" nodeType="withEffect">
                                  <p:stCondLst>
                                    <p:cond delay="0"/>
                                  </p:stCondLst>
                                  <p:childTnLst>
                                    <p:set>
                                      <p:cBhvr>
                                        <p:cTn id="39" dur="1" fill="hold">
                                          <p:stCondLst>
                                            <p:cond delay="0"/>
                                          </p:stCondLst>
                                        </p:cTn>
                                        <p:tgtEl>
                                          <p:spTgt spid="327"/>
                                        </p:tgtEl>
                                        <p:attrNameLst>
                                          <p:attrName>style.visibility</p:attrName>
                                        </p:attrNameLst>
                                      </p:cBhvr>
                                      <p:to>
                                        <p:strVal val="visible"/>
                                      </p:to>
                                    </p:set>
                                    <p:animEffect transition="in" filter="wipe(down)">
                                      <p:cBhvr>
                                        <p:cTn id="40" dur="750"/>
                                        <p:tgtEl>
                                          <p:spTgt spid="327"/>
                                        </p:tgtEl>
                                      </p:cBhvr>
                                    </p:animEffect>
                                  </p:childTnLst>
                                </p:cTn>
                              </p:par>
                              <p:par>
                                <p:cTn id="41" presetID="22" presetClass="entr" presetSubtype="4" fill="hold" nodeType="withEffect">
                                  <p:stCondLst>
                                    <p:cond delay="0"/>
                                  </p:stCondLst>
                                  <p:childTnLst>
                                    <p:set>
                                      <p:cBhvr>
                                        <p:cTn id="42" dur="1" fill="hold">
                                          <p:stCondLst>
                                            <p:cond delay="0"/>
                                          </p:stCondLst>
                                        </p:cTn>
                                        <p:tgtEl>
                                          <p:spTgt spid="5123"/>
                                        </p:tgtEl>
                                        <p:attrNameLst>
                                          <p:attrName>style.visibility</p:attrName>
                                        </p:attrNameLst>
                                      </p:cBhvr>
                                      <p:to>
                                        <p:strVal val="visible"/>
                                      </p:to>
                                    </p:set>
                                    <p:animEffect transition="in" filter="wipe(down)">
                                      <p:cBhvr>
                                        <p:cTn id="43"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animBg="1"/>
      <p:bldP spid="331" grpId="0" animBg="1"/>
      <p:bldP spid="336" grpId="0" animBg="1"/>
      <p:bldP spid="3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cxnSp>
        <p:nvCxnSpPr>
          <p:cNvPr id="1721" name="Google Shape;1721;p35"/>
          <p:cNvCxnSpPr>
            <a:stCxn id="1722" idx="3"/>
            <a:endCxn id="1715" idx="3"/>
          </p:cNvCxnSpPr>
          <p:nvPr/>
        </p:nvCxnSpPr>
        <p:spPr>
          <a:xfrm flipV="1">
            <a:off x="2667088" y="860350"/>
            <a:ext cx="2192880" cy="1335033"/>
          </a:xfrm>
          <a:prstGeom prst="bentConnector3">
            <a:avLst>
              <a:gd name="adj1" fmla="val 50000"/>
            </a:avLst>
          </a:prstGeom>
          <a:noFill/>
          <a:ln w="19050" cap="flat" cmpd="sng">
            <a:solidFill>
              <a:schemeClr val="accent6"/>
            </a:solidFill>
            <a:prstDash val="solid"/>
            <a:round/>
            <a:headEnd type="none" w="sm" len="sm"/>
            <a:tailEnd type="arrow" w="sm" len="sm"/>
          </a:ln>
        </p:spPr>
      </p:cxnSp>
      <p:sp>
        <p:nvSpPr>
          <p:cNvPr id="1723" name="Google Shape;1723;p35"/>
          <p:cNvSpPr/>
          <p:nvPr/>
        </p:nvSpPr>
        <p:spPr>
          <a:xfrm>
            <a:off x="916350" y="2558080"/>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724" name="Google Shape;1724;p35"/>
          <p:cNvSpPr/>
          <p:nvPr/>
        </p:nvSpPr>
        <p:spPr>
          <a:xfrm>
            <a:off x="1080450" y="2722183"/>
            <a:ext cx="974100" cy="974100"/>
          </a:xfrm>
          <a:prstGeom prst="arc">
            <a:avLst>
              <a:gd name="adj1" fmla="val 16200000"/>
              <a:gd name="adj2" fmla="val 16198741"/>
            </a:avLst>
          </a:prstGeom>
          <a:noFill/>
          <a:ln w="1143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25" name="Google Shape;1725;p35"/>
          <p:cNvGrpSpPr/>
          <p:nvPr/>
        </p:nvGrpSpPr>
        <p:grpSpPr>
          <a:xfrm>
            <a:off x="4859968" y="209550"/>
            <a:ext cx="2199434" cy="1969635"/>
            <a:chOff x="3725822" y="1120663"/>
            <a:chExt cx="1724100" cy="1969635"/>
          </a:xfrm>
        </p:grpSpPr>
        <p:sp>
          <p:nvSpPr>
            <p:cNvPr id="1715" name="Google Shape;1715;p35"/>
            <p:cNvSpPr/>
            <p:nvPr/>
          </p:nvSpPr>
          <p:spPr>
            <a:xfrm flipH="1">
              <a:off x="3725822" y="1550663"/>
              <a:ext cx="17241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Bubble Sort</a:t>
              </a:r>
            </a:p>
          </p:txBody>
        </p:sp>
        <p:sp>
          <p:nvSpPr>
            <p:cNvPr id="1726" name="Google Shape;1726;p35"/>
            <p:cNvSpPr txBox="1"/>
            <p:nvPr/>
          </p:nvSpPr>
          <p:spPr>
            <a:xfrm>
              <a:off x="4316372" y="1120663"/>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dirty="0">
                <a:latin typeface="Fira Sans Extra Condensed SemiBold"/>
                <a:ea typeface="Fira Sans Extra Condensed SemiBold"/>
                <a:cs typeface="Fira Sans Extra Condensed SemiBold"/>
                <a:sym typeface="Fira Sans Extra Condensed SemiBold"/>
              </a:endParaRPr>
            </a:p>
          </p:txBody>
        </p:sp>
        <p:sp>
          <p:nvSpPr>
            <p:cNvPr id="1727" name="Google Shape;1727;p35"/>
            <p:cNvSpPr txBox="1"/>
            <p:nvPr/>
          </p:nvSpPr>
          <p:spPr>
            <a:xfrm>
              <a:off x="3730800" y="1992250"/>
              <a:ext cx="1719122" cy="1098048"/>
            </a:xfrm>
            <a:prstGeom prst="rect">
              <a:avLst/>
            </a:prstGeom>
            <a:noFill/>
            <a:ln>
              <a:solidFill>
                <a:schemeClr val="accent5"/>
              </a:solidFill>
            </a:ln>
          </p:spPr>
          <p:txBody>
            <a:bodyPr spcFirstLastPara="1" wrap="square" lIns="91425" tIns="91425" rIns="91425" bIns="91425" anchor="ctr" anchorCtr="0">
              <a:noAutofit/>
            </a:bodyPr>
            <a:lstStyle/>
            <a:p>
              <a:pPr lvl="0">
                <a:buClr>
                  <a:schemeClr val="dk1"/>
                </a:buClr>
                <a:buSzPts val="1100"/>
              </a:pPr>
              <a:r>
                <a:rPr lang="en-US" sz="1200" dirty="0">
                  <a:solidFill>
                    <a:schemeClr val="dk1"/>
                  </a:solidFill>
                  <a:latin typeface="Roboto"/>
                  <a:ea typeface="Roboto"/>
                  <a:cs typeface="Roboto"/>
                  <a:sym typeface="Roboto"/>
                </a:rPr>
                <a:t>is the simplest sorting algorithm that works by</a:t>
              </a:r>
            </a:p>
            <a:p>
              <a:pPr lvl="0">
                <a:buClr>
                  <a:schemeClr val="dk1"/>
                </a:buClr>
                <a:buSzPts val="1100"/>
              </a:pPr>
              <a:r>
                <a:rPr lang="en-US" sz="1200" dirty="0">
                  <a:solidFill>
                    <a:schemeClr val="dk1"/>
                  </a:solidFill>
                  <a:latin typeface="Roboto"/>
                  <a:ea typeface="Roboto"/>
                  <a:cs typeface="Roboto"/>
                  <a:sym typeface="Roboto"/>
                </a:rPr>
                <a:t>repeatedly swapping the adjacent elements if they</a:t>
              </a:r>
            </a:p>
            <a:p>
              <a:pPr lvl="0">
                <a:buClr>
                  <a:schemeClr val="dk1"/>
                </a:buClr>
                <a:buSzPts val="1100"/>
              </a:pPr>
              <a:r>
                <a:rPr lang="en-US" sz="1200" dirty="0">
                  <a:solidFill>
                    <a:schemeClr val="dk1"/>
                  </a:solidFill>
                  <a:latin typeface="Roboto"/>
                  <a:ea typeface="Roboto"/>
                  <a:cs typeface="Roboto"/>
                  <a:sym typeface="Roboto"/>
                </a:rPr>
                <a:t>are in the wrong order.</a:t>
              </a:r>
            </a:p>
          </p:txBody>
        </p:sp>
      </p:grpSp>
      <p:grpSp>
        <p:nvGrpSpPr>
          <p:cNvPr id="1728" name="Google Shape;1728;p35"/>
          <p:cNvGrpSpPr/>
          <p:nvPr/>
        </p:nvGrpSpPr>
        <p:grpSpPr>
          <a:xfrm>
            <a:off x="4859968" y="2306959"/>
            <a:ext cx="2193083" cy="2637245"/>
            <a:chOff x="3730022" y="3046340"/>
            <a:chExt cx="1719122" cy="2039994"/>
          </a:xfrm>
        </p:grpSpPr>
        <p:sp>
          <p:nvSpPr>
            <p:cNvPr id="1720" name="Google Shape;1720;p35"/>
            <p:cNvSpPr/>
            <p:nvPr/>
          </p:nvSpPr>
          <p:spPr>
            <a:xfrm flipH="1">
              <a:off x="3730022" y="3581159"/>
              <a:ext cx="17157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Selection Sort</a:t>
              </a:r>
            </a:p>
          </p:txBody>
        </p:sp>
        <p:sp>
          <p:nvSpPr>
            <p:cNvPr id="1729" name="Google Shape;1729;p35"/>
            <p:cNvSpPr txBox="1"/>
            <p:nvPr/>
          </p:nvSpPr>
          <p:spPr>
            <a:xfrm>
              <a:off x="4316372" y="3046340"/>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a:t>
              </a:r>
              <a:r>
                <a:rPr lang="ar-AE" sz="1800" u="sng" dirty="0" smtClean="0">
                  <a:latin typeface="Fira Sans Extra Condensed SemiBold"/>
                  <a:ea typeface="Fira Sans Extra Condensed SemiBold"/>
                  <a:cs typeface="Fira Sans Extra Condensed SemiBold"/>
                  <a:sym typeface="Fira Sans Extra Condensed SemiBold"/>
                </a:rPr>
                <a:t>2</a:t>
              </a:r>
              <a:endParaRPr sz="1800" u="sng" dirty="0">
                <a:latin typeface="Fira Sans Extra Condensed SemiBold"/>
                <a:ea typeface="Fira Sans Extra Condensed SemiBold"/>
                <a:cs typeface="Fira Sans Extra Condensed SemiBold"/>
                <a:sym typeface="Fira Sans Extra Condensed SemiBold"/>
              </a:endParaRPr>
            </a:p>
          </p:txBody>
        </p:sp>
        <p:sp>
          <p:nvSpPr>
            <p:cNvPr id="1730" name="Google Shape;1730;p35"/>
            <p:cNvSpPr txBox="1"/>
            <p:nvPr/>
          </p:nvSpPr>
          <p:spPr>
            <a:xfrm>
              <a:off x="3730022" y="4019700"/>
              <a:ext cx="1719122" cy="1066634"/>
            </a:xfrm>
            <a:prstGeom prst="rect">
              <a:avLst/>
            </a:prstGeom>
            <a:noFill/>
            <a:ln>
              <a:solidFill>
                <a:schemeClr val="accent2"/>
              </a:solidFill>
            </a:ln>
          </p:spPr>
          <p:txBody>
            <a:bodyPr spcFirstLastPara="1" wrap="square" lIns="91425" tIns="91425" rIns="91425" bIns="91425" anchor="ctr" anchorCtr="0">
              <a:noAutofit/>
            </a:bodyPr>
            <a:lstStyle/>
            <a:p>
              <a:pPr lvl="0"/>
              <a:r>
                <a:rPr lang="en-US" sz="1200" dirty="0">
                  <a:solidFill>
                    <a:schemeClr val="dk1"/>
                  </a:solidFill>
                  <a:latin typeface="Roboto"/>
                  <a:ea typeface="Roboto"/>
                  <a:cs typeface="Roboto"/>
                  <a:sym typeface="Roboto"/>
                </a:rPr>
                <a:t>is a simple and efficient sorting algorithm that works by repeatedly selecting the smallest (or largest) element from the unsorted portion of the list and moving it to the sorted portion of the list.</a:t>
              </a:r>
            </a:p>
          </p:txBody>
        </p:sp>
      </p:grpSp>
      <p:grpSp>
        <p:nvGrpSpPr>
          <p:cNvPr id="1737" name="Google Shape;1737;p35"/>
          <p:cNvGrpSpPr/>
          <p:nvPr/>
        </p:nvGrpSpPr>
        <p:grpSpPr>
          <a:xfrm>
            <a:off x="467788" y="1409083"/>
            <a:ext cx="2199300" cy="1131000"/>
            <a:chOff x="467788" y="2002375"/>
            <a:chExt cx="2199300" cy="1131000"/>
          </a:xfrm>
        </p:grpSpPr>
        <p:sp>
          <p:nvSpPr>
            <p:cNvPr id="1738" name="Google Shape;1738;p35"/>
            <p:cNvSpPr/>
            <p:nvPr/>
          </p:nvSpPr>
          <p:spPr>
            <a:xfrm flipH="1">
              <a:off x="467788" y="2002375"/>
              <a:ext cx="21993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Sorting Algorithms</a:t>
              </a:r>
              <a:endParaRPr sz="1800" dirty="0">
                <a:latin typeface="Fira Sans Extra Condensed SemiBold"/>
                <a:ea typeface="Fira Sans Extra Condensed SemiBold"/>
                <a:cs typeface="Fira Sans Extra Condensed SemiBold"/>
                <a:sym typeface="Fira Sans Extra Condensed SemiBold"/>
              </a:endParaRPr>
            </a:p>
          </p:txBody>
        </p:sp>
        <p:sp>
          <p:nvSpPr>
            <p:cNvPr id="1722" name="Google Shape;1722;p35"/>
            <p:cNvSpPr txBox="1"/>
            <p:nvPr/>
          </p:nvSpPr>
          <p:spPr>
            <a:xfrm>
              <a:off x="467788" y="2443975"/>
              <a:ext cx="2199300" cy="689400"/>
            </a:xfrm>
            <a:prstGeom prst="rect">
              <a:avLst/>
            </a:prstGeom>
            <a:noFill/>
            <a:ln>
              <a:solidFill>
                <a:schemeClr val="accent4"/>
              </a:solidFill>
            </a:ln>
          </p:spPr>
          <p:txBody>
            <a:bodyPr spcFirstLastPara="1" wrap="square" lIns="91425" tIns="91425" rIns="91425" bIns="91425" anchor="ctr" anchorCtr="0">
              <a:noAutofit/>
            </a:bodyPr>
            <a:lstStyle/>
            <a:p>
              <a:pPr lvl="0"/>
              <a:r>
                <a:rPr lang="en-US" sz="1200" dirty="0">
                  <a:solidFill>
                    <a:schemeClr val="dk1"/>
                  </a:solidFill>
                  <a:latin typeface="Roboto"/>
                  <a:ea typeface="Roboto"/>
                  <a:cs typeface="Roboto"/>
                  <a:sym typeface="Roboto"/>
                </a:rPr>
                <a:t>Sorting is arranging a </a:t>
              </a:r>
              <a:r>
                <a:rPr lang="en-US" sz="1200" dirty="0" smtClean="0">
                  <a:solidFill>
                    <a:schemeClr val="dk1"/>
                  </a:solidFill>
                  <a:latin typeface="Roboto"/>
                  <a:ea typeface="Roboto"/>
                  <a:cs typeface="Roboto"/>
                  <a:sym typeface="Roboto"/>
                </a:rPr>
                <a:t>group</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of </a:t>
              </a:r>
              <a:r>
                <a:rPr lang="en-US" sz="1200" dirty="0">
                  <a:solidFill>
                    <a:schemeClr val="dk1"/>
                  </a:solidFill>
                  <a:latin typeface="Roboto"/>
                  <a:ea typeface="Roboto"/>
                  <a:cs typeface="Roboto"/>
                  <a:sym typeface="Roboto"/>
                </a:rPr>
                <a:t>data in </a:t>
              </a:r>
              <a:r>
                <a:rPr lang="en-US" sz="1200" dirty="0" smtClean="0">
                  <a:solidFill>
                    <a:schemeClr val="dk1"/>
                  </a:solidFill>
                  <a:latin typeface="Roboto"/>
                  <a:ea typeface="Roboto"/>
                  <a:cs typeface="Roboto"/>
                  <a:sym typeface="Roboto"/>
                </a:rPr>
                <a:t>a</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particular </a:t>
              </a:r>
              <a:r>
                <a:rPr lang="en-US" sz="1200" dirty="0">
                  <a:solidFill>
                    <a:schemeClr val="dk1"/>
                  </a:solidFill>
                  <a:latin typeface="Roboto"/>
                  <a:ea typeface="Roboto"/>
                  <a:cs typeface="Roboto"/>
                  <a:sym typeface="Roboto"/>
                </a:rPr>
                <a:t>manner </a:t>
              </a:r>
              <a:r>
                <a:rPr lang="en-US" sz="1200" dirty="0" smtClean="0">
                  <a:solidFill>
                    <a:schemeClr val="dk1"/>
                  </a:solidFill>
                  <a:latin typeface="Roboto"/>
                  <a:ea typeface="Roboto"/>
                  <a:cs typeface="Roboto"/>
                  <a:sym typeface="Roboto"/>
                </a:rPr>
                <a:t>according</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to </a:t>
              </a:r>
              <a:r>
                <a:rPr lang="en-US" sz="1200" dirty="0">
                  <a:solidFill>
                    <a:schemeClr val="dk1"/>
                  </a:solidFill>
                  <a:latin typeface="Roboto"/>
                  <a:ea typeface="Roboto"/>
                  <a:cs typeface="Roboto"/>
                  <a:sym typeface="Roboto"/>
                </a:rPr>
                <a:t>the requirement.</a:t>
              </a:r>
              <a:endParaRPr sz="1200" dirty="0">
                <a:solidFill>
                  <a:schemeClr val="dk1"/>
                </a:solidFill>
                <a:latin typeface="Roboto"/>
                <a:ea typeface="Roboto"/>
                <a:cs typeface="Roboto"/>
                <a:sym typeface="Roboto"/>
              </a:endParaRPr>
            </a:p>
          </p:txBody>
        </p:sp>
      </p:grpSp>
      <p:cxnSp>
        <p:nvCxnSpPr>
          <p:cNvPr id="1746" name="Google Shape;1746;p35"/>
          <p:cNvCxnSpPr>
            <a:stCxn id="1722" idx="3"/>
            <a:endCxn id="1720" idx="3"/>
          </p:cNvCxnSpPr>
          <p:nvPr/>
        </p:nvCxnSpPr>
        <p:spPr>
          <a:xfrm>
            <a:off x="2667088" y="2195383"/>
            <a:ext cx="2192880" cy="1088418"/>
          </a:xfrm>
          <a:prstGeom prst="bentConnector3">
            <a:avLst>
              <a:gd name="adj1" fmla="val 50000"/>
            </a:avLst>
          </a:prstGeom>
          <a:noFill/>
          <a:ln w="19050" cap="flat" cmpd="sng">
            <a:solidFill>
              <a:schemeClr val="accent6"/>
            </a:solidFill>
            <a:prstDash val="solid"/>
            <a:round/>
            <a:headEnd type="none" w="sm" len="sm"/>
            <a:tailEnd type="arrow" w="sm" len="sm"/>
          </a:ln>
        </p:spPr>
      </p:cxnSp>
      <p:pic>
        <p:nvPicPr>
          <p:cNvPr id="36" name="Picture 35"/>
          <p:cNvPicPr>
            <a:picLocks noChangeAspect="1"/>
          </p:cNvPicPr>
          <p:nvPr/>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327557" y="2947154"/>
            <a:ext cx="479762" cy="524157"/>
          </a:xfrm>
          <a:prstGeom prst="flowChartConnector">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37"/>
                                        </p:tgtEl>
                                        <p:attrNameLst>
                                          <p:attrName>style.visibility</p:attrName>
                                        </p:attrNameLst>
                                      </p:cBhvr>
                                      <p:to>
                                        <p:strVal val="visible"/>
                                      </p:to>
                                    </p:set>
                                    <p:animEffect transition="in" filter="fade">
                                      <p:cBhvr>
                                        <p:cTn id="7" dur="1500"/>
                                        <p:tgtEl>
                                          <p:spTgt spid="1737"/>
                                        </p:tgtEl>
                                      </p:cBhvr>
                                    </p:animEffect>
                                  </p:childTnLst>
                                </p:cTn>
                              </p:par>
                              <p:par>
                                <p:cTn id="8" presetID="6" presetClass="entr" presetSubtype="32"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circle(out)">
                                      <p:cBhvr>
                                        <p:cTn id="10" dur="2000"/>
                                        <p:tgtEl>
                                          <p:spTgt spid="36"/>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1723"/>
                                        </p:tgtEl>
                                        <p:attrNameLst>
                                          <p:attrName>style.visibility</p:attrName>
                                        </p:attrNameLst>
                                      </p:cBhvr>
                                      <p:to>
                                        <p:strVal val="visible"/>
                                      </p:to>
                                    </p:set>
                                    <p:animEffect transition="in" filter="circle(out)">
                                      <p:cBhvr>
                                        <p:cTn id="13" dur="2000"/>
                                        <p:tgtEl>
                                          <p:spTgt spid="1723"/>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1724"/>
                                        </p:tgtEl>
                                        <p:attrNameLst>
                                          <p:attrName>style.visibility</p:attrName>
                                        </p:attrNameLst>
                                      </p:cBhvr>
                                      <p:to>
                                        <p:strVal val="visible"/>
                                      </p:to>
                                    </p:set>
                                    <p:animEffect transition="in" filter="circle(out)">
                                      <p:cBhvr>
                                        <p:cTn id="16" dur="2000"/>
                                        <p:tgtEl>
                                          <p:spTgt spid="1724"/>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721"/>
                                        </p:tgtEl>
                                        <p:attrNameLst>
                                          <p:attrName>style.visibility</p:attrName>
                                        </p:attrNameLst>
                                      </p:cBhvr>
                                      <p:to>
                                        <p:strVal val="visible"/>
                                      </p:to>
                                    </p:set>
                                    <p:animEffect transition="in" filter="wipe(left)">
                                      <p:cBhvr>
                                        <p:cTn id="20" dur="1000"/>
                                        <p:tgtEl>
                                          <p:spTgt spid="1721"/>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1725"/>
                                        </p:tgtEl>
                                        <p:attrNameLst>
                                          <p:attrName>style.visibility</p:attrName>
                                        </p:attrNameLst>
                                      </p:cBhvr>
                                      <p:to>
                                        <p:strVal val="visible"/>
                                      </p:to>
                                    </p:set>
                                    <p:animEffect transition="in" filter="wipe(left)">
                                      <p:cBhvr>
                                        <p:cTn id="24" dur="1000"/>
                                        <p:tgtEl>
                                          <p:spTgt spid="1725"/>
                                        </p:tgtEl>
                                      </p:cBhvr>
                                    </p:animEffect>
                                  </p:childTnLst>
                                </p:cTn>
                              </p:par>
                            </p:childTnLst>
                          </p:cTn>
                        </p:par>
                        <p:par>
                          <p:cTn id="25" fill="hold">
                            <p:stCondLst>
                              <p:cond delay="4000"/>
                            </p:stCondLst>
                            <p:childTnLst>
                              <p:par>
                                <p:cTn id="26" presetID="22" presetClass="entr" presetSubtype="8" fill="hold" nodeType="afterEffect">
                                  <p:stCondLst>
                                    <p:cond delay="0"/>
                                  </p:stCondLst>
                                  <p:childTnLst>
                                    <p:set>
                                      <p:cBhvr>
                                        <p:cTn id="27" dur="1" fill="hold">
                                          <p:stCondLst>
                                            <p:cond delay="0"/>
                                          </p:stCondLst>
                                        </p:cTn>
                                        <p:tgtEl>
                                          <p:spTgt spid="1746"/>
                                        </p:tgtEl>
                                        <p:attrNameLst>
                                          <p:attrName>style.visibility</p:attrName>
                                        </p:attrNameLst>
                                      </p:cBhvr>
                                      <p:to>
                                        <p:strVal val="visible"/>
                                      </p:to>
                                    </p:set>
                                    <p:animEffect transition="in" filter="wipe(left)">
                                      <p:cBhvr>
                                        <p:cTn id="28" dur="1000"/>
                                        <p:tgtEl>
                                          <p:spTgt spid="1746"/>
                                        </p:tgtEl>
                                      </p:cBhvr>
                                    </p:animEffect>
                                  </p:childTnLst>
                                </p:cTn>
                              </p:par>
                            </p:childTnLst>
                          </p:cTn>
                        </p:par>
                        <p:par>
                          <p:cTn id="29" fill="hold">
                            <p:stCondLst>
                              <p:cond delay="5000"/>
                            </p:stCondLst>
                            <p:childTnLst>
                              <p:par>
                                <p:cTn id="30" presetID="22" presetClass="entr" presetSubtype="8" fill="hold" nodeType="afterEffect">
                                  <p:stCondLst>
                                    <p:cond delay="0"/>
                                  </p:stCondLst>
                                  <p:childTnLst>
                                    <p:set>
                                      <p:cBhvr>
                                        <p:cTn id="31" dur="1" fill="hold">
                                          <p:stCondLst>
                                            <p:cond delay="0"/>
                                          </p:stCondLst>
                                        </p:cTn>
                                        <p:tgtEl>
                                          <p:spTgt spid="1728"/>
                                        </p:tgtEl>
                                        <p:attrNameLst>
                                          <p:attrName>style.visibility</p:attrName>
                                        </p:attrNameLst>
                                      </p:cBhvr>
                                      <p:to>
                                        <p:strVal val="visible"/>
                                      </p:to>
                                    </p:set>
                                    <p:animEffect transition="in" filter="wipe(left)">
                                      <p:cBhvr>
                                        <p:cTn id="32" dur="1000"/>
                                        <p:tgtEl>
                                          <p:spTgt spid="1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 grpId="0" animBg="1"/>
      <p:bldP spid="17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p:cNvSpPr>
          <p:nvPr/>
        </p:nvSpPr>
        <p:spPr>
          <a:xfrm>
            <a:off x="748947" y="438150"/>
            <a:ext cx="7704000"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sz="3600" dirty="0" smtClean="0"/>
              <a:t>Algorithm </a:t>
            </a:r>
            <a:r>
              <a:rPr lang="en-US" sz="3600" dirty="0"/>
              <a:t>of B</a:t>
            </a:r>
            <a:r>
              <a:rPr lang="en-US" sz="3600" dirty="0" smtClean="0"/>
              <a:t>ubble </a:t>
            </a:r>
            <a:r>
              <a:rPr lang="en-US" sz="3600" dirty="0"/>
              <a:t>S</a:t>
            </a:r>
            <a:r>
              <a:rPr lang="en-US" sz="3600" dirty="0" smtClean="0"/>
              <a:t>ort</a:t>
            </a:r>
            <a:endParaRPr lang="en-US" sz="3600" dirty="0"/>
          </a:p>
        </p:txBody>
      </p:sp>
      <p:sp>
        <p:nvSpPr>
          <p:cNvPr id="108" name="Rounded Rectangle 107"/>
          <p:cNvSpPr/>
          <p:nvPr/>
        </p:nvSpPr>
        <p:spPr>
          <a:xfrm>
            <a:off x="2362200" y="1704201"/>
            <a:ext cx="4495800" cy="3382149"/>
          </a:xfrm>
          <a:prstGeom prst="roundRect">
            <a:avLst/>
          </a:prstGeom>
          <a:solidFill>
            <a:schemeClr val="accent5"/>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smtClean="0">
                <a:solidFill>
                  <a:schemeClr val="tx2"/>
                </a:solidFill>
              </a:rPr>
              <a:t>Step1:  Take first two element and check, if the</a:t>
            </a:r>
          </a:p>
          <a:p>
            <a:r>
              <a:rPr lang="en-US" dirty="0">
                <a:solidFill>
                  <a:schemeClr val="tx2"/>
                </a:solidFill>
              </a:rPr>
              <a:t> </a:t>
            </a:r>
            <a:r>
              <a:rPr lang="en-US" dirty="0" smtClean="0">
                <a:solidFill>
                  <a:schemeClr val="tx2"/>
                </a:solidFill>
              </a:rPr>
              <a:t> first element is bigger than the second element</a:t>
            </a:r>
          </a:p>
          <a:p>
            <a:r>
              <a:rPr lang="en-US" dirty="0" smtClean="0">
                <a:solidFill>
                  <a:schemeClr val="tx2"/>
                </a:solidFill>
              </a:rPr>
              <a:t>  swap, if it’s not bigger stop and don’t swap. </a:t>
            </a:r>
          </a:p>
          <a:p>
            <a:endParaRPr lang="en-US" dirty="0" smtClean="0">
              <a:solidFill>
                <a:schemeClr val="tx2"/>
              </a:solidFill>
            </a:endParaRPr>
          </a:p>
          <a:p>
            <a:r>
              <a:rPr lang="en-US" dirty="0" smtClean="0">
                <a:solidFill>
                  <a:schemeClr val="tx2"/>
                </a:solidFill>
              </a:rPr>
              <a:t>Step2:  Take the second element and the third</a:t>
            </a:r>
          </a:p>
          <a:p>
            <a:r>
              <a:rPr lang="en-US" dirty="0">
                <a:solidFill>
                  <a:schemeClr val="tx2"/>
                </a:solidFill>
              </a:rPr>
              <a:t> </a:t>
            </a:r>
            <a:r>
              <a:rPr lang="en-US" dirty="0" smtClean="0">
                <a:solidFill>
                  <a:schemeClr val="tx2"/>
                </a:solidFill>
              </a:rPr>
              <a:t> element </a:t>
            </a:r>
            <a:r>
              <a:rPr lang="en-US" dirty="0">
                <a:solidFill>
                  <a:schemeClr val="tx2"/>
                </a:solidFill>
              </a:rPr>
              <a:t>and </a:t>
            </a:r>
            <a:r>
              <a:rPr lang="en-US" dirty="0" smtClean="0">
                <a:solidFill>
                  <a:schemeClr val="tx2"/>
                </a:solidFill>
              </a:rPr>
              <a:t>check</a:t>
            </a:r>
            <a:r>
              <a:rPr lang="en-US" dirty="0">
                <a:solidFill>
                  <a:schemeClr val="tx2"/>
                </a:solidFill>
              </a:rPr>
              <a:t>, if the </a:t>
            </a:r>
            <a:r>
              <a:rPr lang="en-US" dirty="0" smtClean="0">
                <a:solidFill>
                  <a:schemeClr val="tx2"/>
                </a:solidFill>
              </a:rPr>
              <a:t>second </a:t>
            </a:r>
            <a:r>
              <a:rPr lang="en-US" dirty="0">
                <a:solidFill>
                  <a:schemeClr val="tx2"/>
                </a:solidFill>
              </a:rPr>
              <a:t>element </a:t>
            </a:r>
            <a:r>
              <a:rPr lang="en-US" dirty="0" smtClean="0">
                <a:solidFill>
                  <a:schemeClr val="tx2"/>
                </a:solidFill>
              </a:rPr>
              <a:t>is</a:t>
            </a:r>
          </a:p>
          <a:p>
            <a:r>
              <a:rPr lang="en-US" dirty="0">
                <a:solidFill>
                  <a:schemeClr val="tx2"/>
                </a:solidFill>
              </a:rPr>
              <a:t> </a:t>
            </a:r>
            <a:r>
              <a:rPr lang="en-US" dirty="0" smtClean="0">
                <a:solidFill>
                  <a:schemeClr val="tx2"/>
                </a:solidFill>
              </a:rPr>
              <a:t> bigger than </a:t>
            </a:r>
            <a:r>
              <a:rPr lang="en-US" dirty="0">
                <a:solidFill>
                  <a:schemeClr val="tx2"/>
                </a:solidFill>
              </a:rPr>
              <a:t>the </a:t>
            </a:r>
            <a:r>
              <a:rPr lang="en-US" dirty="0" smtClean="0">
                <a:solidFill>
                  <a:schemeClr val="tx2"/>
                </a:solidFill>
              </a:rPr>
              <a:t>third </a:t>
            </a:r>
            <a:r>
              <a:rPr lang="en-US" dirty="0">
                <a:solidFill>
                  <a:schemeClr val="tx2"/>
                </a:solidFill>
              </a:rPr>
              <a:t>element swap, if it’s </a:t>
            </a:r>
            <a:r>
              <a:rPr lang="en-US" dirty="0" smtClean="0">
                <a:solidFill>
                  <a:schemeClr val="tx2"/>
                </a:solidFill>
              </a:rPr>
              <a:t>not</a:t>
            </a:r>
          </a:p>
          <a:p>
            <a:r>
              <a:rPr lang="en-US" dirty="0">
                <a:solidFill>
                  <a:schemeClr val="tx2"/>
                </a:solidFill>
              </a:rPr>
              <a:t> </a:t>
            </a:r>
            <a:r>
              <a:rPr lang="en-US" dirty="0" smtClean="0">
                <a:solidFill>
                  <a:schemeClr val="tx2"/>
                </a:solidFill>
              </a:rPr>
              <a:t> bigger stop and </a:t>
            </a:r>
            <a:r>
              <a:rPr lang="en-US" dirty="0">
                <a:solidFill>
                  <a:schemeClr val="tx2"/>
                </a:solidFill>
              </a:rPr>
              <a:t>don’t swap. </a:t>
            </a:r>
            <a:endParaRPr lang="en-US" dirty="0" smtClean="0">
              <a:solidFill>
                <a:schemeClr val="tx2"/>
              </a:solidFill>
            </a:endParaRPr>
          </a:p>
          <a:p>
            <a:endParaRPr lang="en-US" dirty="0" smtClean="0">
              <a:solidFill>
                <a:schemeClr val="tx2"/>
              </a:solidFill>
            </a:endParaRPr>
          </a:p>
          <a:p>
            <a:r>
              <a:rPr lang="en-US" dirty="0" smtClean="0">
                <a:solidFill>
                  <a:schemeClr val="tx2"/>
                </a:solidFill>
              </a:rPr>
              <a:t>Step4:  Repeat the process until the array is</a:t>
            </a:r>
          </a:p>
          <a:p>
            <a:r>
              <a:rPr lang="en-US" dirty="0">
                <a:solidFill>
                  <a:schemeClr val="tx2"/>
                </a:solidFill>
              </a:rPr>
              <a:t> </a:t>
            </a:r>
            <a:r>
              <a:rPr lang="en-US" dirty="0" smtClean="0">
                <a:solidFill>
                  <a:schemeClr val="tx2"/>
                </a:solidFill>
              </a:rPr>
              <a:t> sorted.</a:t>
            </a:r>
            <a:endParaRPr lang="en-US" dirty="0">
              <a:solidFill>
                <a:schemeClr val="tx2"/>
              </a:solidFill>
            </a:endParaRPr>
          </a:p>
        </p:txBody>
      </p:sp>
      <p:sp>
        <p:nvSpPr>
          <p:cNvPr id="112" name="Google Shape;907;p26"/>
          <p:cNvSpPr/>
          <p:nvPr/>
        </p:nvSpPr>
        <p:spPr>
          <a:xfrm flipH="1">
            <a:off x="1655389" y="1000486"/>
            <a:ext cx="2493300" cy="2493600"/>
          </a:xfrm>
          <a:prstGeom prst="blockArc">
            <a:avLst>
              <a:gd name="adj1" fmla="val 16200153"/>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dirty="0"/>
          </a:p>
        </p:txBody>
      </p:sp>
      <p:sp>
        <p:nvSpPr>
          <p:cNvPr id="113" name="Google Shape;903;p26"/>
          <p:cNvSpPr/>
          <p:nvPr/>
        </p:nvSpPr>
        <p:spPr>
          <a:xfrm flipH="1">
            <a:off x="1703700" y="1045701"/>
            <a:ext cx="658500" cy="658500"/>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dirty="0">
              <a:sym typeface="Fira Sans Extra Condensed SemiBold"/>
            </a:endParaRPr>
          </a:p>
        </p:txBody>
      </p:sp>
      <p:pic>
        <p:nvPicPr>
          <p:cNvPr id="115" name="Picture 114"/>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852301" y="1195874"/>
            <a:ext cx="361297" cy="358154"/>
          </a:xfrm>
          <a:prstGeom prst="flowChartConnector">
            <a:avLst/>
          </a:prstGeom>
          <a:ln>
            <a:solidFill>
              <a:schemeClr val="accent5"/>
            </a:solidFill>
          </a:ln>
        </p:spPr>
      </p:pic>
    </p:spTree>
    <p:extLst>
      <p:ext uri="{BB962C8B-B14F-4D97-AF65-F5344CB8AC3E}">
        <p14:creationId xmlns:p14="http://schemas.microsoft.com/office/powerpoint/2010/main" val="326076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down)">
                                      <p:cBhvr>
                                        <p:cTn id="11" dur="1000"/>
                                        <p:tgtEl>
                                          <p:spTgt spid="10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2"/>
                                        </p:tgtEl>
                                        <p:attrNameLst>
                                          <p:attrName>style.visibility</p:attrName>
                                        </p:attrNameLst>
                                      </p:cBhvr>
                                      <p:to>
                                        <p:strVal val="visible"/>
                                      </p:to>
                                    </p:set>
                                    <p:animEffect transition="in" filter="wipe(down)">
                                      <p:cBhvr>
                                        <p:cTn id="14" dur="1000"/>
                                        <p:tgtEl>
                                          <p:spTgt spid="11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down)">
                                      <p:cBhvr>
                                        <p:cTn id="17" dur="500"/>
                                        <p:tgtEl>
                                          <p:spTgt spid="113"/>
                                        </p:tgtEl>
                                      </p:cBhvr>
                                    </p:animEffect>
                                  </p:childTnLst>
                                </p:cTn>
                              </p:par>
                              <p:par>
                                <p:cTn id="18" presetID="22" presetClass="entr" presetSubtype="4" fill="hold" nodeType="with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wipe(down)">
                                      <p:cBhvr>
                                        <p:cTn id="2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08" grpId="0" animBg="1"/>
      <p:bldP spid="112" grpId="0" animBg="1"/>
      <p:bldP spid="1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3;p20"/>
          <p:cNvGrpSpPr/>
          <p:nvPr/>
        </p:nvGrpSpPr>
        <p:grpSpPr>
          <a:xfrm>
            <a:off x="962210" y="1960687"/>
            <a:ext cx="2059615" cy="2728790"/>
            <a:chOff x="1002469" y="1874709"/>
            <a:chExt cx="2059615" cy="2728790"/>
          </a:xfrm>
        </p:grpSpPr>
        <p:sp>
          <p:nvSpPr>
            <p:cNvPr id="4" name="Google Shape;424;p20"/>
            <p:cNvSpPr/>
            <p:nvPr/>
          </p:nvSpPr>
          <p:spPr>
            <a:xfrm flipH="1">
              <a:off x="1247170" y="1874709"/>
              <a:ext cx="72733" cy="819386"/>
            </a:xfrm>
            <a:custGeom>
              <a:avLst/>
              <a:gdLst/>
              <a:ahLst/>
              <a:cxnLst/>
              <a:rect l="l" t="t" r="r" b="b"/>
              <a:pathLst>
                <a:path w="994" h="11198" extrusionOk="0">
                  <a:moveTo>
                    <a:pt x="472" y="1"/>
                  </a:moveTo>
                  <a:cubicBezTo>
                    <a:pt x="431" y="1"/>
                    <a:pt x="384" y="76"/>
                    <a:pt x="331" y="230"/>
                  </a:cubicBezTo>
                  <a:cubicBezTo>
                    <a:pt x="0" y="1184"/>
                    <a:pt x="331" y="11198"/>
                    <a:pt x="331" y="11198"/>
                  </a:cubicBezTo>
                  <a:lnTo>
                    <a:pt x="994" y="11198"/>
                  </a:lnTo>
                  <a:cubicBezTo>
                    <a:pt x="994" y="11198"/>
                    <a:pt x="987" y="9293"/>
                    <a:pt x="861" y="5327"/>
                  </a:cubicBezTo>
                  <a:cubicBezTo>
                    <a:pt x="756" y="2003"/>
                    <a:pt x="686" y="1"/>
                    <a:pt x="472"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25;p20"/>
            <p:cNvSpPr/>
            <p:nvPr/>
          </p:nvSpPr>
          <p:spPr>
            <a:xfrm flipH="1">
              <a:off x="1323781" y="2298813"/>
              <a:ext cx="81221" cy="395278"/>
            </a:xfrm>
            <a:custGeom>
              <a:avLst/>
              <a:gdLst/>
              <a:ahLst/>
              <a:cxnLst/>
              <a:rect l="l" t="t" r="r" b="b"/>
              <a:pathLst>
                <a:path w="1110" h="5402" extrusionOk="0">
                  <a:moveTo>
                    <a:pt x="165" y="1"/>
                  </a:moveTo>
                  <a:cubicBezTo>
                    <a:pt x="1" y="1"/>
                    <a:pt x="109" y="2091"/>
                    <a:pt x="660" y="5402"/>
                  </a:cubicBezTo>
                  <a:lnTo>
                    <a:pt x="1110" y="5402"/>
                  </a:lnTo>
                  <a:cubicBezTo>
                    <a:pt x="661" y="1606"/>
                    <a:pt x="308" y="1"/>
                    <a:pt x="165"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6;p20"/>
            <p:cNvSpPr/>
            <p:nvPr/>
          </p:nvSpPr>
          <p:spPr>
            <a:xfrm flipH="1">
              <a:off x="1210437" y="2145445"/>
              <a:ext cx="72148" cy="548647"/>
            </a:xfrm>
            <a:custGeom>
              <a:avLst/>
              <a:gdLst/>
              <a:ahLst/>
              <a:cxnLst/>
              <a:rect l="l" t="t" r="r" b="b"/>
              <a:pathLst>
                <a:path w="986" h="7498" extrusionOk="0">
                  <a:moveTo>
                    <a:pt x="773" y="0"/>
                  </a:moveTo>
                  <a:cubicBezTo>
                    <a:pt x="678" y="0"/>
                    <a:pt x="533" y="436"/>
                    <a:pt x="335" y="1220"/>
                  </a:cubicBezTo>
                  <a:cubicBezTo>
                    <a:pt x="0" y="2548"/>
                    <a:pt x="481" y="7498"/>
                    <a:pt x="481" y="7498"/>
                  </a:cubicBezTo>
                  <a:lnTo>
                    <a:pt x="727" y="7498"/>
                  </a:lnTo>
                  <a:cubicBezTo>
                    <a:pt x="953" y="2178"/>
                    <a:pt x="986" y="0"/>
                    <a:pt x="773" y="0"/>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7;p20"/>
            <p:cNvSpPr/>
            <p:nvPr/>
          </p:nvSpPr>
          <p:spPr>
            <a:xfrm flipH="1">
              <a:off x="1283316" y="2094810"/>
              <a:ext cx="111808" cy="599283"/>
            </a:xfrm>
            <a:custGeom>
              <a:avLst/>
              <a:gdLst/>
              <a:ahLst/>
              <a:cxnLst/>
              <a:rect l="l" t="t" r="r" b="b"/>
              <a:pathLst>
                <a:path w="1528" h="8190" extrusionOk="0">
                  <a:moveTo>
                    <a:pt x="760" y="1"/>
                  </a:moveTo>
                  <a:cubicBezTo>
                    <a:pt x="636" y="1"/>
                    <a:pt x="1" y="1017"/>
                    <a:pt x="898" y="8190"/>
                  </a:cubicBezTo>
                  <a:lnTo>
                    <a:pt x="1528" y="8190"/>
                  </a:lnTo>
                  <a:cubicBezTo>
                    <a:pt x="1528" y="8190"/>
                    <a:pt x="873" y="131"/>
                    <a:pt x="775" y="7"/>
                  </a:cubicBezTo>
                  <a:cubicBezTo>
                    <a:pt x="771" y="3"/>
                    <a:pt x="766" y="1"/>
                    <a:pt x="760"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8;p20"/>
            <p:cNvSpPr/>
            <p:nvPr/>
          </p:nvSpPr>
          <p:spPr>
            <a:xfrm flipH="1">
              <a:off x="1076311" y="2694160"/>
              <a:ext cx="409400" cy="404205"/>
            </a:xfrm>
            <a:custGeom>
              <a:avLst/>
              <a:gdLst/>
              <a:ahLst/>
              <a:cxnLst/>
              <a:rect l="l" t="t" r="r" b="b"/>
              <a:pathLst>
                <a:path w="5595" h="5524" extrusionOk="0">
                  <a:moveTo>
                    <a:pt x="1465" y="0"/>
                  </a:moveTo>
                  <a:cubicBezTo>
                    <a:pt x="1465" y="1575"/>
                    <a:pt x="489" y="2128"/>
                    <a:pt x="148" y="3127"/>
                  </a:cubicBezTo>
                  <a:cubicBezTo>
                    <a:pt x="89" y="3295"/>
                    <a:pt x="49" y="3474"/>
                    <a:pt x="35" y="3674"/>
                  </a:cubicBezTo>
                  <a:cubicBezTo>
                    <a:pt x="1" y="4150"/>
                    <a:pt x="110" y="4734"/>
                    <a:pt x="467" y="5524"/>
                  </a:cubicBezTo>
                  <a:lnTo>
                    <a:pt x="5013" y="5524"/>
                  </a:lnTo>
                  <a:cubicBezTo>
                    <a:pt x="5449" y="4781"/>
                    <a:pt x="5594" y="4182"/>
                    <a:pt x="5569" y="3673"/>
                  </a:cubicBezTo>
                  <a:cubicBezTo>
                    <a:pt x="5560" y="3476"/>
                    <a:pt x="5524" y="3294"/>
                    <a:pt x="5469" y="3121"/>
                  </a:cubicBezTo>
                  <a:cubicBezTo>
                    <a:pt x="5114" y="1966"/>
                    <a:pt x="3931" y="1248"/>
                    <a:pt x="3931"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9;p20"/>
            <p:cNvSpPr/>
            <p:nvPr/>
          </p:nvSpPr>
          <p:spPr>
            <a:xfrm flipH="1">
              <a:off x="1159508" y="2694160"/>
              <a:ext cx="326203" cy="404205"/>
            </a:xfrm>
            <a:custGeom>
              <a:avLst/>
              <a:gdLst/>
              <a:ahLst/>
              <a:cxnLst/>
              <a:rect l="l" t="t" r="r" b="b"/>
              <a:pathLst>
                <a:path w="4458" h="5524" extrusionOk="0">
                  <a:moveTo>
                    <a:pt x="1465" y="0"/>
                  </a:moveTo>
                  <a:cubicBezTo>
                    <a:pt x="1465" y="1575"/>
                    <a:pt x="489" y="2128"/>
                    <a:pt x="147" y="3127"/>
                  </a:cubicBezTo>
                  <a:cubicBezTo>
                    <a:pt x="89" y="3295"/>
                    <a:pt x="49" y="3474"/>
                    <a:pt x="35" y="3674"/>
                  </a:cubicBezTo>
                  <a:cubicBezTo>
                    <a:pt x="1" y="4150"/>
                    <a:pt x="110" y="4734"/>
                    <a:pt x="467" y="5524"/>
                  </a:cubicBezTo>
                  <a:lnTo>
                    <a:pt x="3877" y="5524"/>
                  </a:lnTo>
                  <a:cubicBezTo>
                    <a:pt x="4313" y="4781"/>
                    <a:pt x="4458" y="4182"/>
                    <a:pt x="4433" y="3673"/>
                  </a:cubicBezTo>
                  <a:cubicBezTo>
                    <a:pt x="4422" y="3476"/>
                    <a:pt x="4388" y="3294"/>
                    <a:pt x="4333" y="3121"/>
                  </a:cubicBezTo>
                  <a:cubicBezTo>
                    <a:pt x="3978" y="1966"/>
                    <a:pt x="2794" y="1248"/>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30;p20"/>
            <p:cNvSpPr/>
            <p:nvPr/>
          </p:nvSpPr>
          <p:spPr>
            <a:xfrm flipH="1">
              <a:off x="1107410" y="2010296"/>
              <a:ext cx="150077" cy="683797"/>
            </a:xfrm>
            <a:custGeom>
              <a:avLst/>
              <a:gdLst/>
              <a:ahLst/>
              <a:cxnLst/>
              <a:rect l="l" t="t" r="r" b="b"/>
              <a:pathLst>
                <a:path w="2051" h="9345" extrusionOk="0">
                  <a:moveTo>
                    <a:pt x="1813" y="0"/>
                  </a:moveTo>
                  <a:cubicBezTo>
                    <a:pt x="1701" y="0"/>
                    <a:pt x="1460" y="746"/>
                    <a:pt x="1107" y="2318"/>
                  </a:cubicBezTo>
                  <a:cubicBezTo>
                    <a:pt x="0" y="7237"/>
                    <a:pt x="246" y="9345"/>
                    <a:pt x="246" y="9345"/>
                  </a:cubicBezTo>
                  <a:lnTo>
                    <a:pt x="621" y="9345"/>
                  </a:lnTo>
                  <a:cubicBezTo>
                    <a:pt x="1704" y="3377"/>
                    <a:pt x="2051" y="0"/>
                    <a:pt x="181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31;p20"/>
            <p:cNvSpPr/>
            <p:nvPr/>
          </p:nvSpPr>
          <p:spPr>
            <a:xfrm flipH="1">
              <a:off x="1327146" y="2451010"/>
              <a:ext cx="127320" cy="243079"/>
            </a:xfrm>
            <a:custGeom>
              <a:avLst/>
              <a:gdLst/>
              <a:ahLst/>
              <a:cxnLst/>
              <a:rect l="l" t="t" r="r" b="b"/>
              <a:pathLst>
                <a:path w="1740" h="3322" extrusionOk="0">
                  <a:moveTo>
                    <a:pt x="329" y="1"/>
                  </a:moveTo>
                  <a:cubicBezTo>
                    <a:pt x="0" y="1"/>
                    <a:pt x="409" y="1094"/>
                    <a:pt x="1259" y="3322"/>
                  </a:cubicBezTo>
                  <a:lnTo>
                    <a:pt x="1526" y="3322"/>
                  </a:lnTo>
                  <a:cubicBezTo>
                    <a:pt x="1526" y="3322"/>
                    <a:pt x="1740" y="1009"/>
                    <a:pt x="774" y="248"/>
                  </a:cubicBezTo>
                  <a:cubicBezTo>
                    <a:pt x="566" y="83"/>
                    <a:pt x="420" y="1"/>
                    <a:pt x="329"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32;p20"/>
            <p:cNvSpPr/>
            <p:nvPr/>
          </p:nvSpPr>
          <p:spPr>
            <a:xfrm flipH="1">
              <a:off x="1120801" y="2485328"/>
              <a:ext cx="126442" cy="208761"/>
            </a:xfrm>
            <a:custGeom>
              <a:avLst/>
              <a:gdLst/>
              <a:ahLst/>
              <a:cxnLst/>
              <a:rect l="l" t="t" r="r" b="b"/>
              <a:pathLst>
                <a:path w="1728" h="2853" extrusionOk="0">
                  <a:moveTo>
                    <a:pt x="1533" y="0"/>
                  </a:moveTo>
                  <a:cubicBezTo>
                    <a:pt x="1330" y="0"/>
                    <a:pt x="667" y="1004"/>
                    <a:pt x="1" y="2853"/>
                  </a:cubicBezTo>
                  <a:lnTo>
                    <a:pt x="481" y="2853"/>
                  </a:lnTo>
                  <a:cubicBezTo>
                    <a:pt x="1506" y="906"/>
                    <a:pt x="1727" y="0"/>
                    <a:pt x="153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33;p20"/>
            <p:cNvSpPr/>
            <p:nvPr/>
          </p:nvSpPr>
          <p:spPr>
            <a:xfrm flipH="1">
              <a:off x="1078213" y="2862968"/>
              <a:ext cx="404937" cy="101929"/>
            </a:xfrm>
            <a:custGeom>
              <a:avLst/>
              <a:gdLst/>
              <a:ahLst/>
              <a:cxnLst/>
              <a:rect l="l" t="t" r="r" b="b"/>
              <a:pathLst>
                <a:path w="5534" h="1393" extrusionOk="0">
                  <a:moveTo>
                    <a:pt x="1491" y="0"/>
                  </a:moveTo>
                  <a:cubicBezTo>
                    <a:pt x="1034" y="0"/>
                    <a:pt x="801" y="305"/>
                    <a:pt x="632" y="528"/>
                  </a:cubicBezTo>
                  <a:cubicBezTo>
                    <a:pt x="466" y="746"/>
                    <a:pt x="381" y="836"/>
                    <a:pt x="216" y="836"/>
                  </a:cubicBezTo>
                  <a:cubicBezTo>
                    <a:pt x="177" y="836"/>
                    <a:pt x="144" y="830"/>
                    <a:pt x="112" y="821"/>
                  </a:cubicBezTo>
                  <a:cubicBezTo>
                    <a:pt x="54" y="988"/>
                    <a:pt x="14" y="1167"/>
                    <a:pt x="1" y="1367"/>
                  </a:cubicBezTo>
                  <a:cubicBezTo>
                    <a:pt x="66" y="1383"/>
                    <a:pt x="138" y="1392"/>
                    <a:pt x="216" y="1392"/>
                  </a:cubicBezTo>
                  <a:cubicBezTo>
                    <a:pt x="673" y="1392"/>
                    <a:pt x="906" y="1088"/>
                    <a:pt x="1076" y="865"/>
                  </a:cubicBezTo>
                  <a:cubicBezTo>
                    <a:pt x="1241" y="646"/>
                    <a:pt x="1326" y="557"/>
                    <a:pt x="1491" y="557"/>
                  </a:cubicBezTo>
                  <a:cubicBezTo>
                    <a:pt x="1655" y="557"/>
                    <a:pt x="1739" y="646"/>
                    <a:pt x="1906" y="865"/>
                  </a:cubicBezTo>
                  <a:cubicBezTo>
                    <a:pt x="2076" y="1088"/>
                    <a:pt x="2308" y="1392"/>
                    <a:pt x="2764" y="1392"/>
                  </a:cubicBezTo>
                  <a:cubicBezTo>
                    <a:pt x="3220" y="1392"/>
                    <a:pt x="3453" y="1088"/>
                    <a:pt x="3623" y="865"/>
                  </a:cubicBezTo>
                  <a:cubicBezTo>
                    <a:pt x="3788" y="646"/>
                    <a:pt x="3874" y="557"/>
                    <a:pt x="4038" y="557"/>
                  </a:cubicBezTo>
                  <a:cubicBezTo>
                    <a:pt x="4202" y="557"/>
                    <a:pt x="4286" y="646"/>
                    <a:pt x="4454" y="865"/>
                  </a:cubicBezTo>
                  <a:cubicBezTo>
                    <a:pt x="4623" y="1088"/>
                    <a:pt x="4856" y="1392"/>
                    <a:pt x="5312" y="1392"/>
                  </a:cubicBezTo>
                  <a:cubicBezTo>
                    <a:pt x="5393" y="1392"/>
                    <a:pt x="5467" y="1383"/>
                    <a:pt x="5534" y="1366"/>
                  </a:cubicBezTo>
                  <a:cubicBezTo>
                    <a:pt x="5524" y="1169"/>
                    <a:pt x="5489" y="987"/>
                    <a:pt x="5434" y="814"/>
                  </a:cubicBezTo>
                  <a:cubicBezTo>
                    <a:pt x="5398" y="829"/>
                    <a:pt x="5358" y="836"/>
                    <a:pt x="5312" y="836"/>
                  </a:cubicBezTo>
                  <a:cubicBezTo>
                    <a:pt x="5148" y="836"/>
                    <a:pt x="5063" y="746"/>
                    <a:pt x="4896" y="528"/>
                  </a:cubicBezTo>
                  <a:cubicBezTo>
                    <a:pt x="4728" y="305"/>
                    <a:pt x="4495" y="0"/>
                    <a:pt x="4038" y="0"/>
                  </a:cubicBezTo>
                  <a:cubicBezTo>
                    <a:pt x="3581" y="0"/>
                    <a:pt x="3348" y="305"/>
                    <a:pt x="3180" y="528"/>
                  </a:cubicBezTo>
                  <a:cubicBezTo>
                    <a:pt x="3013" y="746"/>
                    <a:pt x="2929" y="836"/>
                    <a:pt x="2764" y="836"/>
                  </a:cubicBezTo>
                  <a:cubicBezTo>
                    <a:pt x="2599" y="836"/>
                    <a:pt x="2516" y="746"/>
                    <a:pt x="2349" y="528"/>
                  </a:cubicBezTo>
                  <a:cubicBezTo>
                    <a:pt x="2179" y="305"/>
                    <a:pt x="1947" y="0"/>
                    <a:pt x="1491" y="0"/>
                  </a:cubicBezTo>
                  <a:close/>
                </a:path>
              </a:pathLst>
            </a:custGeom>
            <a:solidFill>
              <a:srgbClr val="EBE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34;p20"/>
            <p:cNvSpPr/>
            <p:nvPr/>
          </p:nvSpPr>
          <p:spPr>
            <a:xfrm flipH="1">
              <a:off x="1002469" y="3088337"/>
              <a:ext cx="610990" cy="69368"/>
            </a:xfrm>
            <a:custGeom>
              <a:avLst/>
              <a:gdLst/>
              <a:ahLst/>
              <a:cxnLst/>
              <a:rect l="l" t="t" r="r" b="b"/>
              <a:pathLst>
                <a:path w="8350" h="948" extrusionOk="0">
                  <a:moveTo>
                    <a:pt x="0" y="1"/>
                  </a:moveTo>
                  <a:lnTo>
                    <a:pt x="0" y="947"/>
                  </a:lnTo>
                  <a:lnTo>
                    <a:pt x="8349" y="947"/>
                  </a:lnTo>
                  <a:lnTo>
                    <a:pt x="8349" y="1"/>
                  </a:lnTo>
                  <a:close/>
                </a:path>
              </a:pathLst>
            </a:custGeom>
            <a:solidFill>
              <a:srgbClr val="C19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35;p20"/>
            <p:cNvSpPr/>
            <p:nvPr/>
          </p:nvSpPr>
          <p:spPr>
            <a:xfrm>
              <a:off x="1604128" y="3677140"/>
              <a:ext cx="248055" cy="914949"/>
            </a:xfrm>
            <a:custGeom>
              <a:avLst/>
              <a:gdLst/>
              <a:ahLst/>
              <a:cxnLst/>
              <a:rect l="l" t="t" r="r" b="b"/>
              <a:pathLst>
                <a:path w="3390" h="12504" fill="none" extrusionOk="0">
                  <a:moveTo>
                    <a:pt x="3390" y="1"/>
                  </a:moveTo>
                  <a:lnTo>
                    <a:pt x="0"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36;p20"/>
            <p:cNvSpPr/>
            <p:nvPr/>
          </p:nvSpPr>
          <p:spPr>
            <a:xfrm>
              <a:off x="2075430" y="3677140"/>
              <a:ext cx="38855" cy="914949"/>
            </a:xfrm>
            <a:custGeom>
              <a:avLst/>
              <a:gdLst/>
              <a:ahLst/>
              <a:cxnLst/>
              <a:rect l="l" t="t" r="r" b="b"/>
              <a:pathLst>
                <a:path w="531" h="12504" fill="none" extrusionOk="0">
                  <a:moveTo>
                    <a:pt x="530" y="1"/>
                  </a:moveTo>
                  <a:lnTo>
                    <a:pt x="0"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37;p20"/>
            <p:cNvSpPr/>
            <p:nvPr/>
          </p:nvSpPr>
          <p:spPr>
            <a:xfrm>
              <a:off x="2617708" y="3677140"/>
              <a:ext cx="38928" cy="914949"/>
            </a:xfrm>
            <a:custGeom>
              <a:avLst/>
              <a:gdLst/>
              <a:ahLst/>
              <a:cxnLst/>
              <a:rect l="l" t="t" r="r" b="b"/>
              <a:pathLst>
                <a:path w="532" h="12504" fill="none" extrusionOk="0">
                  <a:moveTo>
                    <a:pt x="532" y="1"/>
                  </a:moveTo>
                  <a:lnTo>
                    <a:pt x="0"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38;p20"/>
            <p:cNvSpPr/>
            <p:nvPr/>
          </p:nvSpPr>
          <p:spPr>
            <a:xfrm>
              <a:off x="1714252" y="4111123"/>
              <a:ext cx="922047" cy="74563"/>
            </a:xfrm>
            <a:custGeom>
              <a:avLst/>
              <a:gdLst/>
              <a:ahLst/>
              <a:cxnLst/>
              <a:rect l="l" t="t" r="r" b="b"/>
              <a:pathLst>
                <a:path w="12601" h="1019" fill="none" extrusionOk="0">
                  <a:moveTo>
                    <a:pt x="1" y="1018"/>
                  </a:moveTo>
                  <a:lnTo>
                    <a:pt x="1" y="1018"/>
                  </a:lnTo>
                  <a:cubicBezTo>
                    <a:pt x="164" y="418"/>
                    <a:pt x="710" y="1"/>
                    <a:pt x="1332" y="1"/>
                  </a:cubicBezTo>
                  <a:lnTo>
                    <a:pt x="3917" y="1"/>
                  </a:lnTo>
                  <a:cubicBezTo>
                    <a:pt x="4523" y="1"/>
                    <a:pt x="5047" y="425"/>
                    <a:pt x="5172" y="1018"/>
                  </a:cubicBezTo>
                  <a:lnTo>
                    <a:pt x="5199" y="924"/>
                  </a:lnTo>
                  <a:cubicBezTo>
                    <a:pt x="5358" y="377"/>
                    <a:pt x="5860" y="1"/>
                    <a:pt x="6429" y="1"/>
                  </a:cubicBezTo>
                  <a:lnTo>
                    <a:pt x="11608" y="1"/>
                  </a:lnTo>
                  <a:cubicBezTo>
                    <a:pt x="12161" y="1"/>
                    <a:pt x="12601" y="466"/>
                    <a:pt x="12570" y="1018"/>
                  </a:cubicBez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39;p20"/>
            <p:cNvSpPr/>
            <p:nvPr/>
          </p:nvSpPr>
          <p:spPr>
            <a:xfrm>
              <a:off x="1652861" y="2080018"/>
              <a:ext cx="940998" cy="1597722"/>
            </a:xfrm>
            <a:custGeom>
              <a:avLst/>
              <a:gdLst/>
              <a:ahLst/>
              <a:cxnLst/>
              <a:rect l="l" t="t" r="r" b="b"/>
              <a:pathLst>
                <a:path w="12860" h="21835" fill="none" extrusionOk="0">
                  <a:moveTo>
                    <a:pt x="2724" y="21828"/>
                  </a:moveTo>
                  <a:cubicBezTo>
                    <a:pt x="1" y="6251"/>
                    <a:pt x="4713" y="0"/>
                    <a:pt x="12859" y="21835"/>
                  </a:cubicBezTo>
                  <a:close/>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40;p20"/>
            <p:cNvSpPr/>
            <p:nvPr/>
          </p:nvSpPr>
          <p:spPr>
            <a:xfrm>
              <a:off x="1815669" y="2851177"/>
              <a:ext cx="388107" cy="0"/>
            </a:xfrm>
            <a:custGeom>
              <a:avLst/>
              <a:gdLst/>
              <a:ahLst/>
              <a:cxnLst/>
              <a:rect l="l" t="t" r="r" b="b"/>
              <a:pathLst>
                <a:path w="5304" fill="none" extrusionOk="0">
                  <a:moveTo>
                    <a:pt x="5304" y="0"/>
                  </a:moveTo>
                  <a:lnTo>
                    <a:pt x="0" y="0"/>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41;p20"/>
            <p:cNvSpPr/>
            <p:nvPr/>
          </p:nvSpPr>
          <p:spPr>
            <a:xfrm>
              <a:off x="1795693" y="3073692"/>
              <a:ext cx="538184" cy="73"/>
            </a:xfrm>
            <a:custGeom>
              <a:avLst/>
              <a:gdLst/>
              <a:ahLst/>
              <a:cxnLst/>
              <a:rect l="l" t="t" r="r" b="b"/>
              <a:pathLst>
                <a:path w="7355" h="1" fill="none" extrusionOk="0">
                  <a:moveTo>
                    <a:pt x="7354" y="1"/>
                  </a:moveTo>
                  <a:lnTo>
                    <a:pt x="0" y="1"/>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42;p20"/>
            <p:cNvSpPr/>
            <p:nvPr/>
          </p:nvSpPr>
          <p:spPr>
            <a:xfrm>
              <a:off x="1803303" y="3296281"/>
              <a:ext cx="636381" cy="73"/>
            </a:xfrm>
            <a:custGeom>
              <a:avLst/>
              <a:gdLst/>
              <a:ahLst/>
              <a:cxnLst/>
              <a:rect l="l" t="t" r="r" b="b"/>
              <a:pathLst>
                <a:path w="8697" h="1" fill="none" extrusionOk="0">
                  <a:moveTo>
                    <a:pt x="8696" y="1"/>
                  </a:moveTo>
                  <a:lnTo>
                    <a:pt x="0" y="1"/>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43;p20"/>
            <p:cNvSpPr/>
            <p:nvPr/>
          </p:nvSpPr>
          <p:spPr>
            <a:xfrm>
              <a:off x="1827376" y="3518870"/>
              <a:ext cx="705456" cy="73"/>
            </a:xfrm>
            <a:custGeom>
              <a:avLst/>
              <a:gdLst/>
              <a:ahLst/>
              <a:cxnLst/>
              <a:rect l="l" t="t" r="r" b="b"/>
              <a:pathLst>
                <a:path w="9641" h="1" fill="none" extrusionOk="0">
                  <a:moveTo>
                    <a:pt x="9641" y="1"/>
                  </a:moveTo>
                  <a:lnTo>
                    <a:pt x="1" y="1"/>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44;p20"/>
            <p:cNvSpPr/>
            <p:nvPr/>
          </p:nvSpPr>
          <p:spPr>
            <a:xfrm>
              <a:off x="1837767" y="3622627"/>
              <a:ext cx="1053757" cy="59197"/>
            </a:xfrm>
            <a:custGeom>
              <a:avLst/>
              <a:gdLst/>
              <a:ahLst/>
              <a:cxnLst/>
              <a:rect l="l" t="t" r="r" b="b"/>
              <a:pathLst>
                <a:path w="14401" h="809" extrusionOk="0">
                  <a:moveTo>
                    <a:pt x="0" y="1"/>
                  </a:moveTo>
                  <a:lnTo>
                    <a:pt x="144" y="809"/>
                  </a:lnTo>
                  <a:lnTo>
                    <a:pt x="14401" y="809"/>
                  </a:lnTo>
                  <a:lnTo>
                    <a:pt x="14256" y="1"/>
                  </a:lnTo>
                  <a:close/>
                </a:path>
              </a:pathLst>
            </a:custGeom>
            <a:solidFill>
              <a:srgbClr val="956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45;p20"/>
            <p:cNvSpPr/>
            <p:nvPr/>
          </p:nvSpPr>
          <p:spPr>
            <a:xfrm>
              <a:off x="2198725" y="3622627"/>
              <a:ext cx="692797" cy="59197"/>
            </a:xfrm>
            <a:custGeom>
              <a:avLst/>
              <a:gdLst/>
              <a:ahLst/>
              <a:cxnLst/>
              <a:rect l="l" t="t" r="r" b="b"/>
              <a:pathLst>
                <a:path w="9468" h="809" extrusionOk="0">
                  <a:moveTo>
                    <a:pt x="0" y="1"/>
                  </a:moveTo>
                  <a:lnTo>
                    <a:pt x="145" y="809"/>
                  </a:lnTo>
                  <a:lnTo>
                    <a:pt x="9468" y="809"/>
                  </a:lnTo>
                  <a:lnTo>
                    <a:pt x="9323" y="1"/>
                  </a:lnTo>
                  <a:close/>
                </a:path>
              </a:pathLst>
            </a:custGeom>
            <a:solidFill>
              <a:srgbClr val="573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46;p20"/>
            <p:cNvSpPr/>
            <p:nvPr/>
          </p:nvSpPr>
          <p:spPr>
            <a:xfrm>
              <a:off x="2268604" y="3420307"/>
              <a:ext cx="435596" cy="988048"/>
            </a:xfrm>
            <a:custGeom>
              <a:avLst/>
              <a:gdLst/>
              <a:ahLst/>
              <a:cxnLst/>
              <a:rect l="l" t="t" r="r" b="b"/>
              <a:pathLst>
                <a:path w="5953" h="13503" extrusionOk="0">
                  <a:moveTo>
                    <a:pt x="3809" y="0"/>
                  </a:moveTo>
                  <a:cubicBezTo>
                    <a:pt x="3270" y="543"/>
                    <a:pt x="2925" y="1379"/>
                    <a:pt x="2443" y="2255"/>
                  </a:cubicBezTo>
                  <a:cubicBezTo>
                    <a:pt x="1" y="6676"/>
                    <a:pt x="1721" y="11324"/>
                    <a:pt x="1197" y="13130"/>
                  </a:cubicBezTo>
                  <a:lnTo>
                    <a:pt x="2096" y="13502"/>
                  </a:lnTo>
                  <a:lnTo>
                    <a:pt x="5376" y="3161"/>
                  </a:lnTo>
                  <a:lnTo>
                    <a:pt x="5639" y="2335"/>
                  </a:lnTo>
                  <a:cubicBezTo>
                    <a:pt x="5952" y="1345"/>
                    <a:pt x="5336" y="302"/>
                    <a:pt x="4317" y="101"/>
                  </a:cubicBezTo>
                  <a:lnTo>
                    <a:pt x="3809" y="0"/>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47;p20"/>
            <p:cNvSpPr/>
            <p:nvPr/>
          </p:nvSpPr>
          <p:spPr>
            <a:xfrm>
              <a:off x="2270360" y="4240198"/>
              <a:ext cx="260494" cy="363301"/>
            </a:xfrm>
            <a:custGeom>
              <a:avLst/>
              <a:gdLst/>
              <a:ahLst/>
              <a:cxnLst/>
              <a:rect l="l" t="t" r="r" b="b"/>
              <a:pathLst>
                <a:path w="3560" h="4965" extrusionOk="0">
                  <a:moveTo>
                    <a:pt x="2094" y="1"/>
                  </a:moveTo>
                  <a:cubicBezTo>
                    <a:pt x="187" y="703"/>
                    <a:pt x="1" y="1953"/>
                    <a:pt x="1" y="1953"/>
                  </a:cubicBezTo>
                  <a:cubicBezTo>
                    <a:pt x="1222" y="2815"/>
                    <a:pt x="1611" y="4964"/>
                    <a:pt x="1611" y="4964"/>
                  </a:cubicBezTo>
                  <a:lnTo>
                    <a:pt x="3559" y="4964"/>
                  </a:lnTo>
                  <a:lnTo>
                    <a:pt x="2416" y="4572"/>
                  </a:lnTo>
                  <a:lnTo>
                    <a:pt x="2094" y="1"/>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48;p20"/>
            <p:cNvSpPr/>
            <p:nvPr/>
          </p:nvSpPr>
          <p:spPr>
            <a:xfrm>
              <a:off x="2254409" y="4296394"/>
              <a:ext cx="276446" cy="307105"/>
            </a:xfrm>
            <a:custGeom>
              <a:avLst/>
              <a:gdLst/>
              <a:ahLst/>
              <a:cxnLst/>
              <a:rect l="l" t="t" r="r" b="b"/>
              <a:pathLst>
                <a:path w="3778" h="4197" extrusionOk="0">
                  <a:moveTo>
                    <a:pt x="978" y="1"/>
                  </a:moveTo>
                  <a:cubicBezTo>
                    <a:pt x="0" y="436"/>
                    <a:pt x="219" y="1185"/>
                    <a:pt x="219" y="1185"/>
                  </a:cubicBezTo>
                  <a:cubicBezTo>
                    <a:pt x="1360" y="2134"/>
                    <a:pt x="1829" y="4196"/>
                    <a:pt x="1829" y="4196"/>
                  </a:cubicBezTo>
                  <a:lnTo>
                    <a:pt x="3777" y="4196"/>
                  </a:lnTo>
                  <a:lnTo>
                    <a:pt x="2634" y="3804"/>
                  </a:lnTo>
                  <a:lnTo>
                    <a:pt x="978" y="1"/>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49;p20"/>
            <p:cNvSpPr/>
            <p:nvPr/>
          </p:nvSpPr>
          <p:spPr>
            <a:xfrm>
              <a:off x="2270360" y="4383102"/>
              <a:ext cx="31976" cy="220396"/>
            </a:xfrm>
            <a:custGeom>
              <a:avLst/>
              <a:gdLst/>
              <a:ahLst/>
              <a:cxnLst/>
              <a:rect l="l" t="t" r="r" b="b"/>
              <a:pathLst>
                <a:path w="437" h="3012" extrusionOk="0">
                  <a:moveTo>
                    <a:pt x="1" y="0"/>
                  </a:moveTo>
                  <a:lnTo>
                    <a:pt x="221" y="3011"/>
                  </a:lnTo>
                  <a:lnTo>
                    <a:pt x="381" y="3011"/>
                  </a:lnTo>
                  <a:lnTo>
                    <a:pt x="436" y="0"/>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50;p20"/>
            <p:cNvSpPr/>
            <p:nvPr/>
          </p:nvSpPr>
          <p:spPr>
            <a:xfrm>
              <a:off x="2581268" y="3460405"/>
              <a:ext cx="368570" cy="955121"/>
            </a:xfrm>
            <a:custGeom>
              <a:avLst/>
              <a:gdLst/>
              <a:ahLst/>
              <a:cxnLst/>
              <a:rect l="l" t="t" r="r" b="b"/>
              <a:pathLst>
                <a:path w="5037" h="13053" extrusionOk="0">
                  <a:moveTo>
                    <a:pt x="1247" y="0"/>
                  </a:moveTo>
                  <a:cubicBezTo>
                    <a:pt x="1083" y="0"/>
                    <a:pt x="914" y="24"/>
                    <a:pt x="747" y="74"/>
                  </a:cubicBezTo>
                  <a:lnTo>
                    <a:pt x="251" y="223"/>
                  </a:lnTo>
                  <a:cubicBezTo>
                    <a:pt x="30" y="953"/>
                    <a:pt x="114" y="1854"/>
                    <a:pt x="96" y="2854"/>
                  </a:cubicBezTo>
                  <a:cubicBezTo>
                    <a:pt x="1" y="7905"/>
                    <a:pt x="3692" y="11211"/>
                    <a:pt x="4071" y="13053"/>
                  </a:cubicBezTo>
                  <a:lnTo>
                    <a:pt x="5037" y="12998"/>
                  </a:lnTo>
                  <a:lnTo>
                    <a:pt x="3114" y="2286"/>
                  </a:lnTo>
                  <a:lnTo>
                    <a:pt x="2959" y="1432"/>
                  </a:lnTo>
                  <a:cubicBezTo>
                    <a:pt x="2805" y="582"/>
                    <a:pt x="2065" y="0"/>
                    <a:pt x="1247" y="0"/>
                  </a:cubicBez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51;p20"/>
            <p:cNvSpPr/>
            <p:nvPr/>
          </p:nvSpPr>
          <p:spPr>
            <a:xfrm>
              <a:off x="2780150" y="4240198"/>
              <a:ext cx="281934" cy="363301"/>
            </a:xfrm>
            <a:custGeom>
              <a:avLst/>
              <a:gdLst/>
              <a:ahLst/>
              <a:cxnLst/>
              <a:rect l="l" t="t" r="r" b="b"/>
              <a:pathLst>
                <a:path w="3853" h="4965" extrusionOk="0">
                  <a:moveTo>
                    <a:pt x="1907" y="1"/>
                  </a:moveTo>
                  <a:cubicBezTo>
                    <a:pt x="0" y="703"/>
                    <a:pt x="295" y="1953"/>
                    <a:pt x="295" y="1953"/>
                  </a:cubicBezTo>
                  <a:cubicBezTo>
                    <a:pt x="1515" y="2815"/>
                    <a:pt x="1905" y="4964"/>
                    <a:pt x="1905" y="4964"/>
                  </a:cubicBezTo>
                  <a:lnTo>
                    <a:pt x="3853" y="4964"/>
                  </a:lnTo>
                  <a:lnTo>
                    <a:pt x="2710" y="4572"/>
                  </a:lnTo>
                  <a:lnTo>
                    <a:pt x="1907" y="1"/>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52;p20"/>
            <p:cNvSpPr/>
            <p:nvPr/>
          </p:nvSpPr>
          <p:spPr>
            <a:xfrm>
              <a:off x="2754174" y="4301662"/>
              <a:ext cx="307910" cy="301837"/>
            </a:xfrm>
            <a:custGeom>
              <a:avLst/>
              <a:gdLst/>
              <a:ahLst/>
              <a:cxnLst/>
              <a:rect l="l" t="t" r="r" b="b"/>
              <a:pathLst>
                <a:path w="4208" h="4125" extrusionOk="0">
                  <a:moveTo>
                    <a:pt x="978" y="1"/>
                  </a:moveTo>
                  <a:cubicBezTo>
                    <a:pt x="1" y="438"/>
                    <a:pt x="650" y="1113"/>
                    <a:pt x="650" y="1113"/>
                  </a:cubicBezTo>
                  <a:cubicBezTo>
                    <a:pt x="1791" y="2062"/>
                    <a:pt x="2260" y="4124"/>
                    <a:pt x="2260" y="4124"/>
                  </a:cubicBezTo>
                  <a:lnTo>
                    <a:pt x="4208" y="4124"/>
                  </a:lnTo>
                  <a:lnTo>
                    <a:pt x="3065" y="3732"/>
                  </a:lnTo>
                  <a:lnTo>
                    <a:pt x="978" y="1"/>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53;p20"/>
            <p:cNvSpPr/>
            <p:nvPr/>
          </p:nvSpPr>
          <p:spPr>
            <a:xfrm>
              <a:off x="2801736" y="4383102"/>
              <a:ext cx="31903" cy="220396"/>
            </a:xfrm>
            <a:custGeom>
              <a:avLst/>
              <a:gdLst/>
              <a:ahLst/>
              <a:cxnLst/>
              <a:rect l="l" t="t" r="r" b="b"/>
              <a:pathLst>
                <a:path w="436" h="3012" extrusionOk="0">
                  <a:moveTo>
                    <a:pt x="0" y="0"/>
                  </a:moveTo>
                  <a:lnTo>
                    <a:pt x="221" y="3011"/>
                  </a:lnTo>
                  <a:lnTo>
                    <a:pt x="380" y="3011"/>
                  </a:lnTo>
                  <a:lnTo>
                    <a:pt x="436" y="0"/>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54;p20"/>
            <p:cNvSpPr/>
            <p:nvPr/>
          </p:nvSpPr>
          <p:spPr>
            <a:xfrm>
              <a:off x="2343898" y="2645930"/>
              <a:ext cx="355472" cy="641650"/>
            </a:xfrm>
            <a:custGeom>
              <a:avLst/>
              <a:gdLst/>
              <a:ahLst/>
              <a:cxnLst/>
              <a:rect l="l" t="t" r="r" b="b"/>
              <a:pathLst>
                <a:path w="4858" h="8769" extrusionOk="0">
                  <a:moveTo>
                    <a:pt x="2881" y="1"/>
                  </a:moveTo>
                  <a:lnTo>
                    <a:pt x="1" y="1294"/>
                  </a:lnTo>
                  <a:lnTo>
                    <a:pt x="1933" y="7745"/>
                  </a:lnTo>
                  <a:cubicBezTo>
                    <a:pt x="2123" y="8381"/>
                    <a:pt x="2703" y="8769"/>
                    <a:pt x="3311" y="8769"/>
                  </a:cubicBezTo>
                  <a:cubicBezTo>
                    <a:pt x="3558" y="8769"/>
                    <a:pt x="3809" y="8705"/>
                    <a:pt x="4041" y="8568"/>
                  </a:cubicBezTo>
                  <a:cubicBezTo>
                    <a:pt x="4590" y="8241"/>
                    <a:pt x="4858" y="7589"/>
                    <a:pt x="4697" y="6971"/>
                  </a:cubicBezTo>
                  <a:lnTo>
                    <a:pt x="2881" y="1"/>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55;p20"/>
            <p:cNvSpPr/>
            <p:nvPr/>
          </p:nvSpPr>
          <p:spPr>
            <a:xfrm>
              <a:off x="2372655" y="2860177"/>
              <a:ext cx="181395" cy="473426"/>
            </a:xfrm>
            <a:custGeom>
              <a:avLst/>
              <a:gdLst/>
              <a:ahLst/>
              <a:cxnLst/>
              <a:rect l="l" t="t" r="r" b="b"/>
              <a:pathLst>
                <a:path w="2479" h="6470" extrusionOk="0">
                  <a:moveTo>
                    <a:pt x="1" y="0"/>
                  </a:moveTo>
                  <a:lnTo>
                    <a:pt x="1" y="6470"/>
                  </a:lnTo>
                  <a:lnTo>
                    <a:pt x="2478" y="6470"/>
                  </a:lnTo>
                  <a:lnTo>
                    <a:pt x="2478" y="0"/>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56;p20"/>
            <p:cNvSpPr/>
            <p:nvPr/>
          </p:nvSpPr>
          <p:spPr>
            <a:xfrm>
              <a:off x="1936696" y="3091400"/>
              <a:ext cx="893290" cy="565111"/>
            </a:xfrm>
            <a:custGeom>
              <a:avLst/>
              <a:gdLst/>
              <a:ahLst/>
              <a:cxnLst/>
              <a:rect l="l" t="t" r="r" b="b"/>
              <a:pathLst>
                <a:path w="12208" h="7723" extrusionOk="0">
                  <a:moveTo>
                    <a:pt x="2505" y="0"/>
                  </a:moveTo>
                  <a:lnTo>
                    <a:pt x="2504" y="1"/>
                  </a:lnTo>
                  <a:lnTo>
                    <a:pt x="1068" y="2784"/>
                  </a:lnTo>
                  <a:cubicBezTo>
                    <a:pt x="1" y="4851"/>
                    <a:pt x="1502" y="7314"/>
                    <a:pt x="3828" y="7314"/>
                  </a:cubicBezTo>
                  <a:lnTo>
                    <a:pt x="5564" y="7314"/>
                  </a:lnTo>
                  <a:lnTo>
                    <a:pt x="6043" y="7722"/>
                  </a:lnTo>
                  <a:lnTo>
                    <a:pt x="12207" y="7722"/>
                  </a:lnTo>
                  <a:lnTo>
                    <a:pt x="12079" y="6377"/>
                  </a:lnTo>
                  <a:cubicBezTo>
                    <a:pt x="11951" y="5046"/>
                    <a:pt x="10969" y="3958"/>
                    <a:pt x="9659" y="3692"/>
                  </a:cubicBezTo>
                  <a:lnTo>
                    <a:pt x="7991" y="3258"/>
                  </a:lnTo>
                  <a:lnTo>
                    <a:pt x="7311" y="3082"/>
                  </a:lnTo>
                  <a:lnTo>
                    <a:pt x="6386" y="0"/>
                  </a:ln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57;p20"/>
            <p:cNvSpPr/>
            <p:nvPr/>
          </p:nvSpPr>
          <p:spPr>
            <a:xfrm>
              <a:off x="2119918" y="3091400"/>
              <a:ext cx="408010" cy="290568"/>
            </a:xfrm>
            <a:custGeom>
              <a:avLst/>
              <a:gdLst/>
              <a:ahLst/>
              <a:cxnLst/>
              <a:rect l="l" t="t" r="r" b="b"/>
              <a:pathLst>
                <a:path w="5576" h="3971" extrusionOk="0">
                  <a:moveTo>
                    <a:pt x="0" y="0"/>
                  </a:moveTo>
                  <a:lnTo>
                    <a:pt x="0" y="1"/>
                  </a:lnTo>
                  <a:lnTo>
                    <a:pt x="939" y="2632"/>
                  </a:lnTo>
                  <a:lnTo>
                    <a:pt x="2835" y="3910"/>
                  </a:lnTo>
                  <a:lnTo>
                    <a:pt x="5575" y="3970"/>
                  </a:lnTo>
                  <a:lnTo>
                    <a:pt x="5487" y="3258"/>
                  </a:lnTo>
                  <a:lnTo>
                    <a:pt x="4807" y="3082"/>
                  </a:lnTo>
                  <a:lnTo>
                    <a:pt x="3882" y="0"/>
                  </a:ln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58;p20"/>
            <p:cNvSpPr/>
            <p:nvPr/>
          </p:nvSpPr>
          <p:spPr>
            <a:xfrm>
              <a:off x="1936769" y="3091327"/>
              <a:ext cx="541330" cy="565184"/>
            </a:xfrm>
            <a:custGeom>
              <a:avLst/>
              <a:gdLst/>
              <a:ahLst/>
              <a:cxnLst/>
              <a:rect l="l" t="t" r="r" b="b"/>
              <a:pathLst>
                <a:path w="7398" h="7724" extrusionOk="0">
                  <a:moveTo>
                    <a:pt x="2503" y="0"/>
                  </a:moveTo>
                  <a:lnTo>
                    <a:pt x="1066" y="2786"/>
                  </a:lnTo>
                  <a:cubicBezTo>
                    <a:pt x="1" y="4853"/>
                    <a:pt x="1501" y="7315"/>
                    <a:pt x="3826" y="7315"/>
                  </a:cubicBezTo>
                  <a:lnTo>
                    <a:pt x="5562" y="7315"/>
                  </a:lnTo>
                  <a:lnTo>
                    <a:pt x="6041" y="7723"/>
                  </a:lnTo>
                  <a:lnTo>
                    <a:pt x="7397" y="7723"/>
                  </a:lnTo>
                  <a:lnTo>
                    <a:pt x="7086" y="6427"/>
                  </a:lnTo>
                  <a:lnTo>
                    <a:pt x="5350" y="6427"/>
                  </a:lnTo>
                  <a:cubicBezTo>
                    <a:pt x="3024" y="6427"/>
                    <a:pt x="1525" y="3965"/>
                    <a:pt x="2590" y="1898"/>
                  </a:cubicBezTo>
                  <a:lnTo>
                    <a:pt x="3569" y="0"/>
                  </a:ln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59;p20"/>
            <p:cNvSpPr/>
            <p:nvPr/>
          </p:nvSpPr>
          <p:spPr>
            <a:xfrm>
              <a:off x="2159724" y="3343477"/>
              <a:ext cx="293934" cy="51806"/>
            </a:xfrm>
            <a:custGeom>
              <a:avLst/>
              <a:gdLst/>
              <a:ahLst/>
              <a:cxnLst/>
              <a:rect l="l" t="t" r="r" b="b"/>
              <a:pathLst>
                <a:path w="4017" h="708" fill="none" extrusionOk="0">
                  <a:moveTo>
                    <a:pt x="4016" y="1"/>
                  </a:moveTo>
                  <a:lnTo>
                    <a:pt x="0" y="707"/>
                  </a:lnTo>
                </a:path>
              </a:pathLst>
            </a:custGeom>
            <a:noFill/>
            <a:ln w="475" cap="flat" cmpd="sng">
              <a:solidFill>
                <a:srgbClr val="BAA9B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60;p20"/>
            <p:cNvSpPr/>
            <p:nvPr/>
          </p:nvSpPr>
          <p:spPr>
            <a:xfrm>
              <a:off x="2061673" y="3230134"/>
              <a:ext cx="416425" cy="426376"/>
            </a:xfrm>
            <a:custGeom>
              <a:avLst/>
              <a:gdLst/>
              <a:ahLst/>
              <a:cxnLst/>
              <a:rect l="l" t="t" r="r" b="b"/>
              <a:pathLst>
                <a:path w="5691" h="5827" fill="none" extrusionOk="0">
                  <a:moveTo>
                    <a:pt x="883" y="1"/>
                  </a:moveTo>
                  <a:lnTo>
                    <a:pt x="718" y="456"/>
                  </a:lnTo>
                  <a:cubicBezTo>
                    <a:pt x="1" y="2438"/>
                    <a:pt x="1468" y="4530"/>
                    <a:pt x="3576" y="4530"/>
                  </a:cubicBezTo>
                  <a:lnTo>
                    <a:pt x="5379" y="4530"/>
                  </a:lnTo>
                  <a:lnTo>
                    <a:pt x="5690" y="5826"/>
                  </a:lnTo>
                </a:path>
              </a:pathLst>
            </a:custGeom>
            <a:noFill/>
            <a:ln w="475" cap="flat" cmpd="sng">
              <a:solidFill>
                <a:srgbClr val="4C5F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61;p20"/>
            <p:cNvSpPr/>
            <p:nvPr/>
          </p:nvSpPr>
          <p:spPr>
            <a:xfrm>
              <a:off x="2453583" y="3373916"/>
              <a:ext cx="189956" cy="165004"/>
            </a:xfrm>
            <a:custGeom>
              <a:avLst/>
              <a:gdLst/>
              <a:ahLst/>
              <a:cxnLst/>
              <a:rect l="l" t="t" r="r" b="b"/>
              <a:pathLst>
                <a:path w="2596" h="2255" fill="none" extrusionOk="0">
                  <a:moveTo>
                    <a:pt x="2595" y="2254"/>
                  </a:moveTo>
                  <a:lnTo>
                    <a:pt x="2595" y="2254"/>
                  </a:lnTo>
                  <a:cubicBezTo>
                    <a:pt x="2595" y="1250"/>
                    <a:pt x="1888" y="385"/>
                    <a:pt x="903" y="184"/>
                  </a:cubicBezTo>
                  <a:lnTo>
                    <a:pt x="0" y="1"/>
                  </a:lnTo>
                </a:path>
              </a:pathLst>
            </a:custGeom>
            <a:noFill/>
            <a:ln w="475" cap="flat" cmpd="sng">
              <a:solidFill>
                <a:srgbClr val="4C5F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62;p20"/>
            <p:cNvSpPr/>
            <p:nvPr/>
          </p:nvSpPr>
          <p:spPr>
            <a:xfrm>
              <a:off x="2343825" y="3524577"/>
              <a:ext cx="166541" cy="102076"/>
            </a:xfrm>
            <a:custGeom>
              <a:avLst/>
              <a:gdLst/>
              <a:ahLst/>
              <a:cxnLst/>
              <a:rect l="l" t="t" r="r" b="b"/>
              <a:pathLst>
                <a:path w="2276" h="1395" fill="none" extrusionOk="0">
                  <a:moveTo>
                    <a:pt x="0" y="1394"/>
                  </a:moveTo>
                  <a:lnTo>
                    <a:pt x="2275" y="1"/>
                  </a:lnTo>
                </a:path>
              </a:pathLst>
            </a:custGeom>
            <a:noFill/>
            <a:ln w="475" cap="flat" cmpd="sng">
              <a:solidFill>
                <a:srgbClr val="4C5F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63;p20"/>
            <p:cNvSpPr/>
            <p:nvPr/>
          </p:nvSpPr>
          <p:spPr>
            <a:xfrm>
              <a:off x="1987477" y="2565587"/>
              <a:ext cx="550257" cy="562916"/>
            </a:xfrm>
            <a:custGeom>
              <a:avLst/>
              <a:gdLst/>
              <a:ahLst/>
              <a:cxnLst/>
              <a:rect l="l" t="t" r="r" b="b"/>
              <a:pathLst>
                <a:path w="7520" h="7693" extrusionOk="0">
                  <a:moveTo>
                    <a:pt x="4977" y="0"/>
                  </a:moveTo>
                  <a:lnTo>
                    <a:pt x="2602" y="398"/>
                  </a:lnTo>
                  <a:cubicBezTo>
                    <a:pt x="2564" y="406"/>
                    <a:pt x="2520" y="413"/>
                    <a:pt x="2478" y="423"/>
                  </a:cubicBezTo>
                  <a:cubicBezTo>
                    <a:pt x="889" y="766"/>
                    <a:pt x="1" y="2514"/>
                    <a:pt x="712" y="4002"/>
                  </a:cubicBezTo>
                  <a:cubicBezTo>
                    <a:pt x="889" y="4374"/>
                    <a:pt x="1093" y="4709"/>
                    <a:pt x="1320" y="5015"/>
                  </a:cubicBezTo>
                  <a:cubicBezTo>
                    <a:pt x="1379" y="5095"/>
                    <a:pt x="1439" y="5173"/>
                    <a:pt x="1502" y="5251"/>
                  </a:cubicBezTo>
                  <a:cubicBezTo>
                    <a:pt x="2407" y="6369"/>
                    <a:pt x="3581" y="7071"/>
                    <a:pt x="4581" y="7693"/>
                  </a:cubicBezTo>
                  <a:lnTo>
                    <a:pt x="5496" y="5852"/>
                  </a:lnTo>
                  <a:lnTo>
                    <a:pt x="5865" y="5107"/>
                  </a:lnTo>
                  <a:lnTo>
                    <a:pt x="5920" y="4999"/>
                  </a:lnTo>
                  <a:lnTo>
                    <a:pt x="6948" y="2931"/>
                  </a:lnTo>
                  <a:lnTo>
                    <a:pt x="7519" y="1780"/>
                  </a:lnTo>
                  <a:cubicBezTo>
                    <a:pt x="7516" y="1028"/>
                    <a:pt x="7117" y="569"/>
                    <a:pt x="6280" y="291"/>
                  </a:cubicBezTo>
                  <a:cubicBezTo>
                    <a:pt x="6227" y="272"/>
                    <a:pt x="6173" y="256"/>
                    <a:pt x="6114" y="246"/>
                  </a:cubicBezTo>
                  <a:lnTo>
                    <a:pt x="4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64;p20"/>
            <p:cNvSpPr/>
            <p:nvPr/>
          </p:nvSpPr>
          <p:spPr>
            <a:xfrm>
              <a:off x="2168724" y="2549269"/>
              <a:ext cx="309373" cy="217322"/>
            </a:xfrm>
            <a:custGeom>
              <a:avLst/>
              <a:gdLst/>
              <a:ahLst/>
              <a:cxnLst/>
              <a:rect l="l" t="t" r="r" b="b"/>
              <a:pathLst>
                <a:path w="4228" h="2970" extrusionOk="0">
                  <a:moveTo>
                    <a:pt x="2746" y="0"/>
                  </a:moveTo>
                  <a:lnTo>
                    <a:pt x="1" y="646"/>
                  </a:lnTo>
                  <a:lnTo>
                    <a:pt x="876" y="2969"/>
                  </a:lnTo>
                  <a:cubicBezTo>
                    <a:pt x="1373" y="2651"/>
                    <a:pt x="2435" y="2428"/>
                    <a:pt x="3284" y="2354"/>
                  </a:cubicBezTo>
                  <a:cubicBezTo>
                    <a:pt x="3483" y="2336"/>
                    <a:pt x="3670" y="2327"/>
                    <a:pt x="3835" y="2327"/>
                  </a:cubicBezTo>
                  <a:cubicBezTo>
                    <a:pt x="3901" y="2327"/>
                    <a:pt x="3963" y="2328"/>
                    <a:pt x="4021" y="2331"/>
                  </a:cubicBezTo>
                  <a:cubicBezTo>
                    <a:pt x="4097" y="2334"/>
                    <a:pt x="4167" y="2342"/>
                    <a:pt x="4227" y="2350"/>
                  </a:cubicBezTo>
                  <a:lnTo>
                    <a:pt x="2746"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65;p20"/>
            <p:cNvSpPr/>
            <p:nvPr/>
          </p:nvSpPr>
          <p:spPr>
            <a:xfrm>
              <a:off x="2369582" y="2549269"/>
              <a:ext cx="93441" cy="172321"/>
            </a:xfrm>
            <a:custGeom>
              <a:avLst/>
              <a:gdLst/>
              <a:ahLst/>
              <a:cxnLst/>
              <a:rect l="l" t="t" r="r" b="b"/>
              <a:pathLst>
                <a:path w="1277" h="2355" extrusionOk="0">
                  <a:moveTo>
                    <a:pt x="1" y="0"/>
                  </a:moveTo>
                  <a:lnTo>
                    <a:pt x="539" y="2354"/>
                  </a:lnTo>
                  <a:cubicBezTo>
                    <a:pt x="737" y="2336"/>
                    <a:pt x="924" y="2327"/>
                    <a:pt x="1090" y="2327"/>
                  </a:cubicBezTo>
                  <a:cubicBezTo>
                    <a:pt x="1156" y="2327"/>
                    <a:pt x="1218" y="2328"/>
                    <a:pt x="1276" y="2331"/>
                  </a:cubicBezTo>
                  <a:lnTo>
                    <a:pt x="1" y="0"/>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6;p20"/>
            <p:cNvSpPr/>
            <p:nvPr/>
          </p:nvSpPr>
          <p:spPr>
            <a:xfrm>
              <a:off x="2052966" y="2937300"/>
              <a:ext cx="436401" cy="227932"/>
            </a:xfrm>
            <a:custGeom>
              <a:avLst/>
              <a:gdLst/>
              <a:ahLst/>
              <a:cxnLst/>
              <a:rect l="l" t="t" r="r" b="b"/>
              <a:pathLst>
                <a:path w="5964" h="3115" extrusionOk="0">
                  <a:moveTo>
                    <a:pt x="5786" y="0"/>
                  </a:moveTo>
                  <a:lnTo>
                    <a:pt x="4970" y="27"/>
                  </a:lnTo>
                  <a:lnTo>
                    <a:pt x="4340" y="48"/>
                  </a:lnTo>
                  <a:lnTo>
                    <a:pt x="3718" y="69"/>
                  </a:lnTo>
                  <a:lnTo>
                    <a:pt x="2686" y="102"/>
                  </a:lnTo>
                  <a:lnTo>
                    <a:pt x="607" y="171"/>
                  </a:lnTo>
                  <a:lnTo>
                    <a:pt x="392" y="178"/>
                  </a:lnTo>
                  <a:lnTo>
                    <a:pt x="65" y="2307"/>
                  </a:lnTo>
                  <a:cubicBezTo>
                    <a:pt x="1" y="2733"/>
                    <a:pt x="329" y="3114"/>
                    <a:pt x="759" y="3114"/>
                  </a:cubicBezTo>
                  <a:cubicBezTo>
                    <a:pt x="761" y="3114"/>
                    <a:pt x="762" y="3114"/>
                    <a:pt x="763" y="3114"/>
                  </a:cubicBezTo>
                  <a:lnTo>
                    <a:pt x="4784" y="3100"/>
                  </a:lnTo>
                  <a:cubicBezTo>
                    <a:pt x="5443" y="3095"/>
                    <a:pt x="5963" y="2535"/>
                    <a:pt x="5919" y="1875"/>
                  </a:cubicBezTo>
                  <a:lnTo>
                    <a:pt x="5855" y="952"/>
                  </a:lnTo>
                  <a:lnTo>
                    <a:pt x="5786" y="0"/>
                  </a:lnTo>
                  <a:close/>
                </a:path>
              </a:pathLst>
            </a:custGeom>
            <a:solidFill>
              <a:srgbClr val="ECC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67;p20"/>
            <p:cNvSpPr/>
            <p:nvPr/>
          </p:nvSpPr>
          <p:spPr>
            <a:xfrm>
              <a:off x="2365630" y="2766517"/>
              <a:ext cx="189151" cy="264738"/>
            </a:xfrm>
            <a:custGeom>
              <a:avLst/>
              <a:gdLst/>
              <a:ahLst/>
              <a:cxnLst/>
              <a:rect l="l" t="t" r="r" b="b"/>
              <a:pathLst>
                <a:path w="2585" h="3618" extrusionOk="0">
                  <a:moveTo>
                    <a:pt x="1678" y="0"/>
                  </a:moveTo>
                  <a:lnTo>
                    <a:pt x="21" y="2176"/>
                  </a:lnTo>
                  <a:lnTo>
                    <a:pt x="1" y="2201"/>
                  </a:lnTo>
                  <a:lnTo>
                    <a:pt x="16" y="2241"/>
                  </a:lnTo>
                  <a:lnTo>
                    <a:pt x="55" y="2349"/>
                  </a:lnTo>
                  <a:lnTo>
                    <a:pt x="67" y="2382"/>
                  </a:lnTo>
                  <a:lnTo>
                    <a:pt x="328" y="3106"/>
                  </a:lnTo>
                  <a:lnTo>
                    <a:pt x="505" y="3599"/>
                  </a:lnTo>
                  <a:cubicBezTo>
                    <a:pt x="564" y="3612"/>
                    <a:pt x="626" y="3618"/>
                    <a:pt x="688" y="3618"/>
                  </a:cubicBezTo>
                  <a:cubicBezTo>
                    <a:pt x="975" y="3618"/>
                    <a:pt x="1291" y="3488"/>
                    <a:pt x="1582" y="3286"/>
                  </a:cubicBezTo>
                  <a:cubicBezTo>
                    <a:pt x="1604" y="3271"/>
                    <a:pt x="1624" y="3255"/>
                    <a:pt x="1647" y="3239"/>
                  </a:cubicBezTo>
                  <a:cubicBezTo>
                    <a:pt x="1650" y="3234"/>
                    <a:pt x="1654" y="3232"/>
                    <a:pt x="1658" y="3228"/>
                  </a:cubicBezTo>
                  <a:cubicBezTo>
                    <a:pt x="1670" y="3219"/>
                    <a:pt x="1681" y="3210"/>
                    <a:pt x="1693" y="3201"/>
                  </a:cubicBezTo>
                  <a:cubicBezTo>
                    <a:pt x="1792" y="3126"/>
                    <a:pt x="1887" y="3040"/>
                    <a:pt x="1974" y="2947"/>
                  </a:cubicBezTo>
                  <a:cubicBezTo>
                    <a:pt x="1976" y="2945"/>
                    <a:pt x="1979" y="2943"/>
                    <a:pt x="1981" y="2940"/>
                  </a:cubicBezTo>
                  <a:cubicBezTo>
                    <a:pt x="2229" y="2682"/>
                    <a:pt x="2429" y="2379"/>
                    <a:pt x="2524" y="2081"/>
                  </a:cubicBezTo>
                  <a:cubicBezTo>
                    <a:pt x="2546" y="2011"/>
                    <a:pt x="2562" y="1941"/>
                    <a:pt x="2572" y="1874"/>
                  </a:cubicBezTo>
                  <a:cubicBezTo>
                    <a:pt x="2580" y="1820"/>
                    <a:pt x="2584" y="1767"/>
                    <a:pt x="2584" y="1716"/>
                  </a:cubicBezTo>
                  <a:cubicBezTo>
                    <a:pt x="2584" y="1300"/>
                    <a:pt x="2111" y="751"/>
                    <a:pt x="1780" y="185"/>
                  </a:cubicBezTo>
                  <a:cubicBezTo>
                    <a:pt x="1744" y="122"/>
                    <a:pt x="1710" y="63"/>
                    <a:pt x="16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68;p20"/>
            <p:cNvSpPr/>
            <p:nvPr/>
          </p:nvSpPr>
          <p:spPr>
            <a:xfrm>
              <a:off x="2053039" y="2752102"/>
              <a:ext cx="497280" cy="413132"/>
            </a:xfrm>
            <a:custGeom>
              <a:avLst/>
              <a:gdLst/>
              <a:ahLst/>
              <a:cxnLst/>
              <a:rect l="l" t="t" r="r" b="b"/>
              <a:pathLst>
                <a:path w="6796" h="5646" extrusionOk="0">
                  <a:moveTo>
                    <a:pt x="2864" y="0"/>
                  </a:moveTo>
                  <a:lnTo>
                    <a:pt x="762" y="2888"/>
                  </a:lnTo>
                  <a:lnTo>
                    <a:pt x="64" y="4838"/>
                  </a:lnTo>
                  <a:cubicBezTo>
                    <a:pt x="1" y="5264"/>
                    <a:pt x="329" y="5645"/>
                    <a:pt x="760" y="5645"/>
                  </a:cubicBezTo>
                  <a:cubicBezTo>
                    <a:pt x="761" y="5645"/>
                    <a:pt x="761" y="5645"/>
                    <a:pt x="762" y="5645"/>
                  </a:cubicBezTo>
                  <a:lnTo>
                    <a:pt x="4782" y="5631"/>
                  </a:lnTo>
                  <a:cubicBezTo>
                    <a:pt x="5442" y="5626"/>
                    <a:pt x="5962" y="5067"/>
                    <a:pt x="5918" y="4406"/>
                  </a:cubicBezTo>
                  <a:lnTo>
                    <a:pt x="5854" y="3483"/>
                  </a:lnTo>
                  <a:cubicBezTo>
                    <a:pt x="5876" y="3468"/>
                    <a:pt x="5896" y="3452"/>
                    <a:pt x="5919" y="3436"/>
                  </a:cubicBezTo>
                  <a:cubicBezTo>
                    <a:pt x="5922" y="3431"/>
                    <a:pt x="5926" y="3429"/>
                    <a:pt x="5930" y="3425"/>
                  </a:cubicBezTo>
                  <a:cubicBezTo>
                    <a:pt x="5942" y="3416"/>
                    <a:pt x="5953" y="3407"/>
                    <a:pt x="5965" y="3398"/>
                  </a:cubicBezTo>
                  <a:cubicBezTo>
                    <a:pt x="6047" y="3331"/>
                    <a:pt x="6144" y="3243"/>
                    <a:pt x="6246" y="3144"/>
                  </a:cubicBezTo>
                  <a:cubicBezTo>
                    <a:pt x="6248" y="3142"/>
                    <a:pt x="6251" y="3140"/>
                    <a:pt x="6253" y="3137"/>
                  </a:cubicBezTo>
                  <a:cubicBezTo>
                    <a:pt x="6501" y="2879"/>
                    <a:pt x="6701" y="2576"/>
                    <a:pt x="6796" y="2278"/>
                  </a:cubicBezTo>
                  <a:cubicBezTo>
                    <a:pt x="6547" y="2230"/>
                    <a:pt x="6284" y="2209"/>
                    <a:pt x="6018" y="2209"/>
                  </a:cubicBezTo>
                  <a:cubicBezTo>
                    <a:pt x="5412" y="2209"/>
                    <a:pt x="4791" y="2315"/>
                    <a:pt x="4288" y="2438"/>
                  </a:cubicBezTo>
                  <a:cubicBezTo>
                    <a:pt x="4072" y="2491"/>
                    <a:pt x="3880" y="2547"/>
                    <a:pt x="3717" y="2600"/>
                  </a:cubicBezTo>
                  <a:cubicBezTo>
                    <a:pt x="3609" y="825"/>
                    <a:pt x="2864" y="0"/>
                    <a:pt x="2864" y="0"/>
                  </a:cubicBezTo>
                  <a:close/>
                </a:path>
              </a:pathLst>
            </a:custGeom>
            <a:solidFill>
              <a:srgbClr val="ECE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69;p20"/>
            <p:cNvSpPr/>
            <p:nvPr/>
          </p:nvSpPr>
          <p:spPr>
            <a:xfrm>
              <a:off x="2143626" y="2084043"/>
              <a:ext cx="121247" cy="112466"/>
            </a:xfrm>
            <a:custGeom>
              <a:avLst/>
              <a:gdLst/>
              <a:ahLst/>
              <a:cxnLst/>
              <a:rect l="l" t="t" r="r" b="b"/>
              <a:pathLst>
                <a:path w="1657" h="1537" extrusionOk="0">
                  <a:moveTo>
                    <a:pt x="826" y="0"/>
                  </a:moveTo>
                  <a:cubicBezTo>
                    <a:pt x="459" y="0"/>
                    <a:pt x="134" y="266"/>
                    <a:pt x="71" y="641"/>
                  </a:cubicBezTo>
                  <a:cubicBezTo>
                    <a:pt x="1" y="1060"/>
                    <a:pt x="282" y="1456"/>
                    <a:pt x="702" y="1526"/>
                  </a:cubicBezTo>
                  <a:cubicBezTo>
                    <a:pt x="745" y="1533"/>
                    <a:pt x="788" y="1537"/>
                    <a:pt x="831" y="1537"/>
                  </a:cubicBezTo>
                  <a:cubicBezTo>
                    <a:pt x="1199" y="1537"/>
                    <a:pt x="1523" y="1271"/>
                    <a:pt x="1586" y="896"/>
                  </a:cubicBezTo>
                  <a:cubicBezTo>
                    <a:pt x="1656" y="478"/>
                    <a:pt x="1375" y="81"/>
                    <a:pt x="955" y="11"/>
                  </a:cubicBezTo>
                  <a:cubicBezTo>
                    <a:pt x="912" y="4"/>
                    <a:pt x="869" y="0"/>
                    <a:pt x="826"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70;p20"/>
            <p:cNvSpPr/>
            <p:nvPr/>
          </p:nvSpPr>
          <p:spPr>
            <a:xfrm>
              <a:off x="2058820" y="2115360"/>
              <a:ext cx="142686" cy="132515"/>
            </a:xfrm>
            <a:custGeom>
              <a:avLst/>
              <a:gdLst/>
              <a:ahLst/>
              <a:cxnLst/>
              <a:rect l="l" t="t" r="r" b="b"/>
              <a:pathLst>
                <a:path w="1950" h="1811" extrusionOk="0">
                  <a:moveTo>
                    <a:pt x="975" y="1"/>
                  </a:moveTo>
                  <a:cubicBezTo>
                    <a:pt x="541" y="1"/>
                    <a:pt x="157" y="314"/>
                    <a:pt x="83" y="756"/>
                  </a:cubicBezTo>
                  <a:cubicBezTo>
                    <a:pt x="1" y="1249"/>
                    <a:pt x="332" y="1715"/>
                    <a:pt x="825" y="1798"/>
                  </a:cubicBezTo>
                  <a:cubicBezTo>
                    <a:pt x="876" y="1806"/>
                    <a:pt x="927" y="1811"/>
                    <a:pt x="977" y="1811"/>
                  </a:cubicBezTo>
                  <a:cubicBezTo>
                    <a:pt x="1410" y="1811"/>
                    <a:pt x="1793" y="1497"/>
                    <a:pt x="1867" y="1056"/>
                  </a:cubicBezTo>
                  <a:cubicBezTo>
                    <a:pt x="1950" y="563"/>
                    <a:pt x="1618" y="97"/>
                    <a:pt x="1126" y="13"/>
                  </a:cubicBezTo>
                  <a:cubicBezTo>
                    <a:pt x="1075" y="5"/>
                    <a:pt x="1025" y="1"/>
                    <a:pt x="975"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71;p20"/>
            <p:cNvSpPr/>
            <p:nvPr/>
          </p:nvSpPr>
          <p:spPr>
            <a:xfrm>
              <a:off x="2146773" y="2156703"/>
              <a:ext cx="141150" cy="88173"/>
            </a:xfrm>
            <a:custGeom>
              <a:avLst/>
              <a:gdLst/>
              <a:ahLst/>
              <a:cxnLst/>
              <a:rect l="l" t="t" r="r" b="b"/>
              <a:pathLst>
                <a:path w="1929" h="1205" extrusionOk="0">
                  <a:moveTo>
                    <a:pt x="1180" y="0"/>
                  </a:moveTo>
                  <a:cubicBezTo>
                    <a:pt x="1156" y="0"/>
                    <a:pt x="1133" y="1"/>
                    <a:pt x="1109" y="3"/>
                  </a:cubicBezTo>
                  <a:cubicBezTo>
                    <a:pt x="815" y="21"/>
                    <a:pt x="531" y="154"/>
                    <a:pt x="328" y="367"/>
                  </a:cubicBezTo>
                  <a:cubicBezTo>
                    <a:pt x="119" y="588"/>
                    <a:pt x="0" y="917"/>
                    <a:pt x="101" y="1204"/>
                  </a:cubicBezTo>
                  <a:lnTo>
                    <a:pt x="1929" y="268"/>
                  </a:lnTo>
                  <a:cubicBezTo>
                    <a:pt x="1720" y="95"/>
                    <a:pt x="1450" y="0"/>
                    <a:pt x="1180" y="0"/>
                  </a:cubicBezTo>
                  <a:close/>
                </a:path>
              </a:pathLst>
            </a:custGeom>
            <a:solidFill>
              <a:srgbClr val="E7C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72;p20"/>
            <p:cNvSpPr/>
            <p:nvPr/>
          </p:nvSpPr>
          <p:spPr>
            <a:xfrm>
              <a:off x="2193822" y="2403218"/>
              <a:ext cx="175834" cy="201590"/>
            </a:xfrm>
            <a:custGeom>
              <a:avLst/>
              <a:gdLst/>
              <a:ahLst/>
              <a:cxnLst/>
              <a:rect l="l" t="t" r="r" b="b"/>
              <a:pathLst>
                <a:path w="2403" h="2755" extrusionOk="0">
                  <a:moveTo>
                    <a:pt x="119" y="0"/>
                  </a:moveTo>
                  <a:lnTo>
                    <a:pt x="1" y="2574"/>
                  </a:lnTo>
                  <a:lnTo>
                    <a:pt x="2403" y="2754"/>
                  </a:lnTo>
                  <a:lnTo>
                    <a:pt x="2403" y="41"/>
                  </a:lnTo>
                  <a:lnTo>
                    <a:pt x="119"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73;p20"/>
            <p:cNvSpPr/>
            <p:nvPr/>
          </p:nvSpPr>
          <p:spPr>
            <a:xfrm>
              <a:off x="2078796" y="2087994"/>
              <a:ext cx="379546" cy="364106"/>
            </a:xfrm>
            <a:custGeom>
              <a:avLst/>
              <a:gdLst/>
              <a:ahLst/>
              <a:cxnLst/>
              <a:rect l="l" t="t" r="r" b="b"/>
              <a:pathLst>
                <a:path w="5187" h="4976" extrusionOk="0">
                  <a:moveTo>
                    <a:pt x="3685" y="1"/>
                  </a:moveTo>
                  <a:cubicBezTo>
                    <a:pt x="3242" y="1"/>
                    <a:pt x="2689" y="315"/>
                    <a:pt x="2300" y="1119"/>
                  </a:cubicBezTo>
                  <a:cubicBezTo>
                    <a:pt x="1295" y="1150"/>
                    <a:pt x="1172" y="2000"/>
                    <a:pt x="1172" y="2000"/>
                  </a:cubicBezTo>
                  <a:cubicBezTo>
                    <a:pt x="18" y="2123"/>
                    <a:pt x="1" y="3334"/>
                    <a:pt x="1123" y="3630"/>
                  </a:cubicBezTo>
                  <a:cubicBezTo>
                    <a:pt x="563" y="3893"/>
                    <a:pt x="675" y="4529"/>
                    <a:pt x="1202" y="4884"/>
                  </a:cubicBezTo>
                  <a:cubicBezTo>
                    <a:pt x="1293" y="4946"/>
                    <a:pt x="1397" y="4976"/>
                    <a:pt x="1501" y="4976"/>
                  </a:cubicBezTo>
                  <a:cubicBezTo>
                    <a:pt x="1654" y="4976"/>
                    <a:pt x="1806" y="4910"/>
                    <a:pt x="1912" y="4785"/>
                  </a:cubicBezTo>
                  <a:lnTo>
                    <a:pt x="5014" y="1103"/>
                  </a:lnTo>
                  <a:cubicBezTo>
                    <a:pt x="5187" y="737"/>
                    <a:pt x="5081" y="614"/>
                    <a:pt x="4890" y="614"/>
                  </a:cubicBezTo>
                  <a:cubicBezTo>
                    <a:pt x="4750" y="614"/>
                    <a:pt x="4563" y="681"/>
                    <a:pt x="4408" y="767"/>
                  </a:cubicBezTo>
                  <a:cubicBezTo>
                    <a:pt x="4459" y="314"/>
                    <a:pt x="4127" y="1"/>
                    <a:pt x="3685"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74;p20"/>
            <p:cNvSpPr/>
            <p:nvPr/>
          </p:nvSpPr>
          <p:spPr>
            <a:xfrm>
              <a:off x="2231652" y="2406219"/>
              <a:ext cx="138003" cy="143125"/>
            </a:xfrm>
            <a:custGeom>
              <a:avLst/>
              <a:gdLst/>
              <a:ahLst/>
              <a:cxnLst/>
              <a:rect l="l" t="t" r="r" b="b"/>
              <a:pathLst>
                <a:path w="1886" h="1956" extrusionOk="0">
                  <a:moveTo>
                    <a:pt x="35" y="0"/>
                  </a:moveTo>
                  <a:lnTo>
                    <a:pt x="18" y="713"/>
                  </a:lnTo>
                  <a:cubicBezTo>
                    <a:pt x="0" y="1372"/>
                    <a:pt x="524" y="1922"/>
                    <a:pt x="1184" y="1938"/>
                  </a:cubicBezTo>
                  <a:lnTo>
                    <a:pt x="1886" y="1955"/>
                  </a:lnTo>
                  <a:lnTo>
                    <a:pt x="1886" y="0"/>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75;p20"/>
            <p:cNvSpPr/>
            <p:nvPr/>
          </p:nvSpPr>
          <p:spPr>
            <a:xfrm>
              <a:off x="2202310" y="2150776"/>
              <a:ext cx="301544" cy="340325"/>
            </a:xfrm>
            <a:custGeom>
              <a:avLst/>
              <a:gdLst/>
              <a:ahLst/>
              <a:cxnLst/>
              <a:rect l="l" t="t" r="r" b="b"/>
              <a:pathLst>
                <a:path w="4121" h="4651" extrusionOk="0">
                  <a:moveTo>
                    <a:pt x="2266" y="0"/>
                  </a:moveTo>
                  <a:cubicBezTo>
                    <a:pt x="2119" y="0"/>
                    <a:pt x="1965" y="9"/>
                    <a:pt x="1806" y="23"/>
                  </a:cubicBezTo>
                  <a:cubicBezTo>
                    <a:pt x="1378" y="63"/>
                    <a:pt x="992" y="244"/>
                    <a:pt x="688" y="515"/>
                  </a:cubicBezTo>
                  <a:cubicBezTo>
                    <a:pt x="456" y="720"/>
                    <a:pt x="273" y="980"/>
                    <a:pt x="153" y="1270"/>
                  </a:cubicBezTo>
                  <a:cubicBezTo>
                    <a:pt x="83" y="1444"/>
                    <a:pt x="35" y="1628"/>
                    <a:pt x="15" y="1821"/>
                  </a:cubicBezTo>
                  <a:cubicBezTo>
                    <a:pt x="4" y="1915"/>
                    <a:pt x="0" y="2011"/>
                    <a:pt x="3" y="2109"/>
                  </a:cubicBezTo>
                  <a:lnTo>
                    <a:pt x="92" y="4651"/>
                  </a:lnTo>
                  <a:lnTo>
                    <a:pt x="2540" y="4566"/>
                  </a:lnTo>
                  <a:cubicBezTo>
                    <a:pt x="3426" y="4535"/>
                    <a:pt x="4120" y="3791"/>
                    <a:pt x="4089" y="2905"/>
                  </a:cubicBezTo>
                  <a:lnTo>
                    <a:pt x="4056" y="1969"/>
                  </a:lnTo>
                  <a:cubicBezTo>
                    <a:pt x="4053" y="1870"/>
                    <a:pt x="4033" y="1776"/>
                    <a:pt x="4025" y="1682"/>
                  </a:cubicBezTo>
                  <a:cubicBezTo>
                    <a:pt x="3960" y="924"/>
                    <a:pt x="3710" y="483"/>
                    <a:pt x="3326" y="245"/>
                  </a:cubicBezTo>
                  <a:cubicBezTo>
                    <a:pt x="3040" y="66"/>
                    <a:pt x="2679" y="0"/>
                    <a:pt x="2266" y="0"/>
                  </a:cubicBez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76;p20"/>
            <p:cNvSpPr/>
            <p:nvPr/>
          </p:nvSpPr>
          <p:spPr>
            <a:xfrm>
              <a:off x="2160383" y="2188166"/>
              <a:ext cx="143784" cy="168297"/>
            </a:xfrm>
            <a:custGeom>
              <a:avLst/>
              <a:gdLst/>
              <a:ahLst/>
              <a:cxnLst/>
              <a:rect l="l" t="t" r="r" b="b"/>
              <a:pathLst>
                <a:path w="1965" h="2300" extrusionOk="0">
                  <a:moveTo>
                    <a:pt x="912" y="0"/>
                  </a:moveTo>
                  <a:cubicBezTo>
                    <a:pt x="663" y="0"/>
                    <a:pt x="1" y="185"/>
                    <a:pt x="284" y="2226"/>
                  </a:cubicBezTo>
                  <a:lnTo>
                    <a:pt x="992" y="2299"/>
                  </a:lnTo>
                  <a:cubicBezTo>
                    <a:pt x="1964" y="2070"/>
                    <a:pt x="1003" y="9"/>
                    <a:pt x="1003" y="9"/>
                  </a:cubicBezTo>
                  <a:cubicBezTo>
                    <a:pt x="1003" y="9"/>
                    <a:pt x="968" y="0"/>
                    <a:pt x="912"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77;p20"/>
            <p:cNvSpPr/>
            <p:nvPr/>
          </p:nvSpPr>
          <p:spPr>
            <a:xfrm>
              <a:off x="2128480" y="2315485"/>
              <a:ext cx="128564" cy="124613"/>
            </a:xfrm>
            <a:custGeom>
              <a:avLst/>
              <a:gdLst/>
              <a:ahLst/>
              <a:cxnLst/>
              <a:rect l="l" t="t" r="r" b="b"/>
              <a:pathLst>
                <a:path w="1757" h="1703" extrusionOk="0">
                  <a:moveTo>
                    <a:pt x="774" y="0"/>
                  </a:moveTo>
                  <a:cubicBezTo>
                    <a:pt x="653" y="0"/>
                    <a:pt x="541" y="38"/>
                    <a:pt x="438" y="97"/>
                  </a:cubicBezTo>
                  <a:cubicBezTo>
                    <a:pt x="1" y="346"/>
                    <a:pt x="11" y="1195"/>
                    <a:pt x="527" y="1567"/>
                  </a:cubicBezTo>
                  <a:cubicBezTo>
                    <a:pt x="656" y="1661"/>
                    <a:pt x="800" y="1703"/>
                    <a:pt x="944" y="1703"/>
                  </a:cubicBezTo>
                  <a:cubicBezTo>
                    <a:pt x="1300" y="1703"/>
                    <a:pt x="1647" y="1440"/>
                    <a:pt x="1719" y="1050"/>
                  </a:cubicBezTo>
                  <a:lnTo>
                    <a:pt x="1757" y="848"/>
                  </a:lnTo>
                  <a:cubicBezTo>
                    <a:pt x="1388" y="212"/>
                    <a:pt x="1059" y="0"/>
                    <a:pt x="774" y="0"/>
                  </a:cubicBez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78;p20"/>
            <p:cNvSpPr/>
            <p:nvPr/>
          </p:nvSpPr>
          <p:spPr>
            <a:xfrm>
              <a:off x="2403533" y="2288631"/>
              <a:ext cx="54514" cy="107637"/>
            </a:xfrm>
            <a:custGeom>
              <a:avLst/>
              <a:gdLst/>
              <a:ahLst/>
              <a:cxnLst/>
              <a:rect l="l" t="t" r="r" b="b"/>
              <a:pathLst>
                <a:path w="745" h="1471" extrusionOk="0">
                  <a:moveTo>
                    <a:pt x="153" y="0"/>
                  </a:moveTo>
                  <a:lnTo>
                    <a:pt x="1" y="68"/>
                  </a:lnTo>
                  <a:cubicBezTo>
                    <a:pt x="131" y="365"/>
                    <a:pt x="291" y="559"/>
                    <a:pt x="444" y="726"/>
                  </a:cubicBezTo>
                  <a:cubicBezTo>
                    <a:pt x="568" y="860"/>
                    <a:pt x="549" y="1019"/>
                    <a:pt x="492" y="1124"/>
                  </a:cubicBezTo>
                  <a:cubicBezTo>
                    <a:pt x="441" y="1217"/>
                    <a:pt x="339" y="1305"/>
                    <a:pt x="193" y="1305"/>
                  </a:cubicBezTo>
                  <a:cubicBezTo>
                    <a:pt x="172" y="1305"/>
                    <a:pt x="150" y="1303"/>
                    <a:pt x="126" y="1299"/>
                  </a:cubicBezTo>
                  <a:lnTo>
                    <a:pt x="98" y="1462"/>
                  </a:lnTo>
                  <a:cubicBezTo>
                    <a:pt x="129" y="1468"/>
                    <a:pt x="160" y="1471"/>
                    <a:pt x="192" y="1471"/>
                  </a:cubicBezTo>
                  <a:cubicBezTo>
                    <a:pt x="198" y="1471"/>
                    <a:pt x="204" y="1470"/>
                    <a:pt x="210" y="1470"/>
                  </a:cubicBezTo>
                  <a:cubicBezTo>
                    <a:pt x="387" y="1465"/>
                    <a:pt x="548" y="1366"/>
                    <a:pt x="637" y="1204"/>
                  </a:cubicBezTo>
                  <a:cubicBezTo>
                    <a:pt x="745" y="1008"/>
                    <a:pt x="717" y="777"/>
                    <a:pt x="567" y="614"/>
                  </a:cubicBezTo>
                  <a:cubicBezTo>
                    <a:pt x="423" y="457"/>
                    <a:pt x="273" y="276"/>
                    <a:pt x="153" y="0"/>
                  </a:cubicBez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79;p20"/>
            <p:cNvSpPr/>
            <p:nvPr/>
          </p:nvSpPr>
          <p:spPr>
            <a:xfrm>
              <a:off x="2181529" y="2370584"/>
              <a:ext cx="37318" cy="35708"/>
            </a:xfrm>
            <a:custGeom>
              <a:avLst/>
              <a:gdLst/>
              <a:ahLst/>
              <a:cxnLst/>
              <a:rect l="l" t="t" r="r" b="b"/>
              <a:pathLst>
                <a:path w="510" h="488" extrusionOk="0">
                  <a:moveTo>
                    <a:pt x="113" y="0"/>
                  </a:moveTo>
                  <a:lnTo>
                    <a:pt x="1" y="123"/>
                  </a:lnTo>
                  <a:lnTo>
                    <a:pt x="397" y="487"/>
                  </a:lnTo>
                  <a:lnTo>
                    <a:pt x="509" y="365"/>
                  </a:lnTo>
                  <a:lnTo>
                    <a:pt x="113" y="0"/>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80;p20"/>
            <p:cNvSpPr/>
            <p:nvPr/>
          </p:nvSpPr>
          <p:spPr>
            <a:xfrm>
              <a:off x="2425485" y="2229216"/>
              <a:ext cx="73392" cy="23635"/>
            </a:xfrm>
            <a:custGeom>
              <a:avLst/>
              <a:gdLst/>
              <a:ahLst/>
              <a:cxnLst/>
              <a:rect l="l" t="t" r="r" b="b"/>
              <a:pathLst>
                <a:path w="1003" h="323" extrusionOk="0">
                  <a:moveTo>
                    <a:pt x="398" y="1"/>
                  </a:moveTo>
                  <a:cubicBezTo>
                    <a:pt x="387" y="1"/>
                    <a:pt x="375" y="1"/>
                    <a:pt x="364" y="2"/>
                  </a:cubicBezTo>
                  <a:cubicBezTo>
                    <a:pt x="0" y="24"/>
                    <a:pt x="2" y="277"/>
                    <a:pt x="471" y="318"/>
                  </a:cubicBezTo>
                  <a:cubicBezTo>
                    <a:pt x="507" y="321"/>
                    <a:pt x="540" y="323"/>
                    <a:pt x="569" y="323"/>
                  </a:cubicBezTo>
                  <a:cubicBezTo>
                    <a:pt x="1003" y="323"/>
                    <a:pt x="748" y="1"/>
                    <a:pt x="398"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81;p20"/>
            <p:cNvSpPr/>
            <p:nvPr/>
          </p:nvSpPr>
          <p:spPr>
            <a:xfrm>
              <a:off x="2298092" y="2232801"/>
              <a:ext cx="65124" cy="26415"/>
            </a:xfrm>
            <a:custGeom>
              <a:avLst/>
              <a:gdLst/>
              <a:ahLst/>
              <a:cxnLst/>
              <a:rect l="l" t="t" r="r" b="b"/>
              <a:pathLst>
                <a:path w="890" h="361" extrusionOk="0">
                  <a:moveTo>
                    <a:pt x="510" y="0"/>
                  </a:moveTo>
                  <a:cubicBezTo>
                    <a:pt x="429" y="0"/>
                    <a:pt x="336" y="19"/>
                    <a:pt x="248" y="65"/>
                  </a:cubicBezTo>
                  <a:cubicBezTo>
                    <a:pt x="0" y="194"/>
                    <a:pt x="5" y="361"/>
                    <a:pt x="223" y="361"/>
                  </a:cubicBezTo>
                  <a:cubicBezTo>
                    <a:pt x="289" y="361"/>
                    <a:pt x="373" y="346"/>
                    <a:pt x="476" y="310"/>
                  </a:cubicBezTo>
                  <a:cubicBezTo>
                    <a:pt x="890" y="168"/>
                    <a:pt x="751" y="0"/>
                    <a:pt x="510"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82;p20"/>
            <p:cNvSpPr/>
            <p:nvPr/>
          </p:nvSpPr>
          <p:spPr>
            <a:xfrm>
              <a:off x="2357801" y="2397950"/>
              <a:ext cx="50270" cy="27367"/>
            </a:xfrm>
            <a:custGeom>
              <a:avLst/>
              <a:gdLst/>
              <a:ahLst/>
              <a:cxnLst/>
              <a:rect l="l" t="t" r="r" b="b"/>
              <a:pathLst>
                <a:path w="687" h="374" extrusionOk="0">
                  <a:moveTo>
                    <a:pt x="155" y="0"/>
                  </a:moveTo>
                  <a:lnTo>
                    <a:pt x="0" y="63"/>
                  </a:lnTo>
                  <a:cubicBezTo>
                    <a:pt x="53" y="190"/>
                    <a:pt x="159" y="294"/>
                    <a:pt x="287" y="342"/>
                  </a:cubicBezTo>
                  <a:cubicBezTo>
                    <a:pt x="343" y="363"/>
                    <a:pt x="404" y="374"/>
                    <a:pt x="464" y="374"/>
                  </a:cubicBezTo>
                  <a:cubicBezTo>
                    <a:pt x="541" y="374"/>
                    <a:pt x="618" y="357"/>
                    <a:pt x="686" y="324"/>
                  </a:cubicBezTo>
                  <a:lnTo>
                    <a:pt x="613" y="174"/>
                  </a:lnTo>
                  <a:cubicBezTo>
                    <a:pt x="567" y="196"/>
                    <a:pt x="516" y="208"/>
                    <a:pt x="464" y="208"/>
                  </a:cubicBezTo>
                  <a:cubicBezTo>
                    <a:pt x="424" y="208"/>
                    <a:pt x="383" y="201"/>
                    <a:pt x="346" y="187"/>
                  </a:cubicBezTo>
                  <a:cubicBezTo>
                    <a:pt x="261" y="155"/>
                    <a:pt x="189" y="85"/>
                    <a:pt x="155" y="0"/>
                  </a:cubicBezTo>
                  <a:close/>
                </a:path>
              </a:pathLst>
            </a:custGeom>
            <a:solidFill>
              <a:srgbClr val="AB4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83;p20"/>
            <p:cNvSpPr/>
            <p:nvPr/>
          </p:nvSpPr>
          <p:spPr>
            <a:xfrm>
              <a:off x="2252653" y="2150776"/>
              <a:ext cx="193029" cy="44855"/>
            </a:xfrm>
            <a:custGeom>
              <a:avLst/>
              <a:gdLst/>
              <a:ahLst/>
              <a:cxnLst/>
              <a:rect l="l" t="t" r="r" b="b"/>
              <a:pathLst>
                <a:path w="2638" h="613" extrusionOk="0">
                  <a:moveTo>
                    <a:pt x="1578" y="0"/>
                  </a:moveTo>
                  <a:cubicBezTo>
                    <a:pt x="1431" y="0"/>
                    <a:pt x="1277" y="9"/>
                    <a:pt x="1118" y="23"/>
                  </a:cubicBezTo>
                  <a:cubicBezTo>
                    <a:pt x="690" y="63"/>
                    <a:pt x="304" y="244"/>
                    <a:pt x="0" y="515"/>
                  </a:cubicBezTo>
                  <a:lnTo>
                    <a:pt x="77" y="613"/>
                  </a:lnTo>
                  <a:lnTo>
                    <a:pt x="2638" y="245"/>
                  </a:lnTo>
                  <a:cubicBezTo>
                    <a:pt x="2352" y="66"/>
                    <a:pt x="1991" y="0"/>
                    <a:pt x="1578"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84;p20"/>
            <p:cNvSpPr/>
            <p:nvPr/>
          </p:nvSpPr>
          <p:spPr>
            <a:xfrm>
              <a:off x="2218993" y="2177191"/>
              <a:ext cx="100027" cy="100685"/>
            </a:xfrm>
            <a:custGeom>
              <a:avLst/>
              <a:gdLst/>
              <a:ahLst/>
              <a:cxnLst/>
              <a:rect l="l" t="t" r="r" b="b"/>
              <a:pathLst>
                <a:path w="1367" h="1376" extrusionOk="0">
                  <a:moveTo>
                    <a:pt x="981" y="0"/>
                  </a:moveTo>
                  <a:lnTo>
                    <a:pt x="1" y="162"/>
                  </a:lnTo>
                  <a:lnTo>
                    <a:pt x="139" y="1355"/>
                  </a:lnTo>
                  <a:cubicBezTo>
                    <a:pt x="222" y="1369"/>
                    <a:pt x="297" y="1375"/>
                    <a:pt x="366" y="1375"/>
                  </a:cubicBezTo>
                  <a:cubicBezTo>
                    <a:pt x="1367" y="1375"/>
                    <a:pt x="981" y="1"/>
                    <a:pt x="981"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85;p20"/>
            <p:cNvSpPr/>
            <p:nvPr/>
          </p:nvSpPr>
          <p:spPr>
            <a:xfrm>
              <a:off x="2447144" y="2294485"/>
              <a:ext cx="28976" cy="42879"/>
            </a:xfrm>
            <a:custGeom>
              <a:avLst/>
              <a:gdLst/>
              <a:ahLst/>
              <a:cxnLst/>
              <a:rect l="l" t="t" r="r" b="b"/>
              <a:pathLst>
                <a:path w="396" h="586" extrusionOk="0">
                  <a:moveTo>
                    <a:pt x="194" y="0"/>
                  </a:moveTo>
                  <a:cubicBezTo>
                    <a:pt x="193" y="0"/>
                    <a:pt x="191" y="0"/>
                    <a:pt x="190" y="0"/>
                  </a:cubicBezTo>
                  <a:cubicBezTo>
                    <a:pt x="83" y="2"/>
                    <a:pt x="0" y="136"/>
                    <a:pt x="5" y="299"/>
                  </a:cubicBezTo>
                  <a:cubicBezTo>
                    <a:pt x="9" y="458"/>
                    <a:pt x="98" y="585"/>
                    <a:pt x="203" y="585"/>
                  </a:cubicBezTo>
                  <a:cubicBezTo>
                    <a:pt x="204" y="585"/>
                    <a:pt x="205" y="585"/>
                    <a:pt x="206" y="585"/>
                  </a:cubicBezTo>
                  <a:cubicBezTo>
                    <a:pt x="314" y="582"/>
                    <a:pt x="396" y="448"/>
                    <a:pt x="391" y="287"/>
                  </a:cubicBezTo>
                  <a:cubicBezTo>
                    <a:pt x="387" y="127"/>
                    <a:pt x="299" y="0"/>
                    <a:pt x="1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86;p20"/>
            <p:cNvSpPr/>
            <p:nvPr/>
          </p:nvSpPr>
          <p:spPr>
            <a:xfrm>
              <a:off x="2335776" y="2304583"/>
              <a:ext cx="29123" cy="42879"/>
            </a:xfrm>
            <a:custGeom>
              <a:avLst/>
              <a:gdLst/>
              <a:ahLst/>
              <a:cxnLst/>
              <a:rect l="l" t="t" r="r" b="b"/>
              <a:pathLst>
                <a:path w="398" h="586" extrusionOk="0">
                  <a:moveTo>
                    <a:pt x="195" y="0"/>
                  </a:moveTo>
                  <a:cubicBezTo>
                    <a:pt x="193" y="0"/>
                    <a:pt x="192" y="0"/>
                    <a:pt x="190" y="0"/>
                  </a:cubicBezTo>
                  <a:cubicBezTo>
                    <a:pt x="84" y="4"/>
                    <a:pt x="1" y="138"/>
                    <a:pt x="5" y="299"/>
                  </a:cubicBezTo>
                  <a:cubicBezTo>
                    <a:pt x="11" y="458"/>
                    <a:pt x="98" y="586"/>
                    <a:pt x="203" y="586"/>
                  </a:cubicBezTo>
                  <a:cubicBezTo>
                    <a:pt x="205" y="586"/>
                    <a:pt x="206" y="586"/>
                    <a:pt x="208" y="586"/>
                  </a:cubicBezTo>
                  <a:cubicBezTo>
                    <a:pt x="314" y="582"/>
                    <a:pt x="397" y="450"/>
                    <a:pt x="393" y="287"/>
                  </a:cubicBezTo>
                  <a:cubicBezTo>
                    <a:pt x="388" y="128"/>
                    <a:pt x="300" y="0"/>
                    <a:pt x="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87;p20"/>
            <p:cNvSpPr/>
            <p:nvPr/>
          </p:nvSpPr>
          <p:spPr>
            <a:xfrm>
              <a:off x="1972038" y="2943812"/>
              <a:ext cx="273592" cy="457035"/>
            </a:xfrm>
            <a:custGeom>
              <a:avLst/>
              <a:gdLst/>
              <a:ahLst/>
              <a:cxnLst/>
              <a:rect l="l" t="t" r="r" b="b"/>
              <a:pathLst>
                <a:path w="3739" h="6246" extrusionOk="0">
                  <a:moveTo>
                    <a:pt x="1340" y="1"/>
                  </a:moveTo>
                  <a:lnTo>
                    <a:pt x="0" y="6246"/>
                  </a:lnTo>
                  <a:lnTo>
                    <a:pt x="3738" y="6246"/>
                  </a:lnTo>
                  <a:lnTo>
                    <a:pt x="3236" y="818"/>
                  </a:lnTo>
                  <a:lnTo>
                    <a:pt x="1340" y="1"/>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88;p20"/>
            <p:cNvSpPr/>
            <p:nvPr/>
          </p:nvSpPr>
          <p:spPr>
            <a:xfrm>
              <a:off x="1868645" y="2537342"/>
              <a:ext cx="474743" cy="627747"/>
            </a:xfrm>
            <a:custGeom>
              <a:avLst/>
              <a:gdLst/>
              <a:ahLst/>
              <a:cxnLst/>
              <a:rect l="l" t="t" r="r" b="b"/>
              <a:pathLst>
                <a:path w="6488" h="8579" extrusionOk="0">
                  <a:moveTo>
                    <a:pt x="4494" y="1"/>
                  </a:moveTo>
                  <a:lnTo>
                    <a:pt x="3953" y="131"/>
                  </a:lnTo>
                  <a:lnTo>
                    <a:pt x="2753" y="1263"/>
                  </a:lnTo>
                  <a:lnTo>
                    <a:pt x="982" y="1196"/>
                  </a:lnTo>
                  <a:cubicBezTo>
                    <a:pt x="978" y="1195"/>
                    <a:pt x="974" y="1195"/>
                    <a:pt x="970" y="1195"/>
                  </a:cubicBezTo>
                  <a:cubicBezTo>
                    <a:pt x="851" y="1195"/>
                    <a:pt x="740" y="1263"/>
                    <a:pt x="697" y="1375"/>
                  </a:cubicBezTo>
                  <a:cubicBezTo>
                    <a:pt x="0" y="3234"/>
                    <a:pt x="3638" y="8578"/>
                    <a:pt x="3638" y="8578"/>
                  </a:cubicBezTo>
                  <a:cubicBezTo>
                    <a:pt x="6285" y="6924"/>
                    <a:pt x="6488" y="4519"/>
                    <a:pt x="4445" y="741"/>
                  </a:cubicBezTo>
                  <a:lnTo>
                    <a:pt x="4494" y="1"/>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89;p20"/>
            <p:cNvSpPr/>
            <p:nvPr/>
          </p:nvSpPr>
          <p:spPr>
            <a:xfrm>
              <a:off x="2440485" y="3109912"/>
              <a:ext cx="261592" cy="321886"/>
            </a:xfrm>
            <a:custGeom>
              <a:avLst/>
              <a:gdLst/>
              <a:ahLst/>
              <a:cxnLst/>
              <a:rect l="l" t="t" r="r" b="b"/>
              <a:pathLst>
                <a:path w="3575" h="4399" extrusionOk="0">
                  <a:moveTo>
                    <a:pt x="2048" y="0"/>
                  </a:moveTo>
                  <a:cubicBezTo>
                    <a:pt x="1433" y="0"/>
                    <a:pt x="901" y="331"/>
                    <a:pt x="711" y="970"/>
                  </a:cubicBezTo>
                  <a:lnTo>
                    <a:pt x="1" y="4399"/>
                  </a:lnTo>
                  <a:cubicBezTo>
                    <a:pt x="1" y="4399"/>
                    <a:pt x="1527" y="3843"/>
                    <a:pt x="3021" y="1851"/>
                  </a:cubicBezTo>
                  <a:cubicBezTo>
                    <a:pt x="3575" y="1111"/>
                    <a:pt x="3075" y="219"/>
                    <a:pt x="2563" y="74"/>
                  </a:cubicBezTo>
                  <a:cubicBezTo>
                    <a:pt x="2389" y="25"/>
                    <a:pt x="2215" y="0"/>
                    <a:pt x="2048" y="0"/>
                  </a:cubicBez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90;p20"/>
            <p:cNvSpPr/>
            <p:nvPr/>
          </p:nvSpPr>
          <p:spPr>
            <a:xfrm>
              <a:off x="1985574" y="3134205"/>
              <a:ext cx="462231" cy="297593"/>
            </a:xfrm>
            <a:custGeom>
              <a:avLst/>
              <a:gdLst/>
              <a:ahLst/>
              <a:cxnLst/>
              <a:rect l="l" t="t" r="r" b="b"/>
              <a:pathLst>
                <a:path w="6317" h="4067" extrusionOk="0">
                  <a:moveTo>
                    <a:pt x="1600" y="1"/>
                  </a:moveTo>
                  <a:lnTo>
                    <a:pt x="0" y="2451"/>
                  </a:lnTo>
                  <a:cubicBezTo>
                    <a:pt x="2380" y="3567"/>
                    <a:pt x="5795" y="4067"/>
                    <a:pt x="5795" y="4067"/>
                  </a:cubicBezTo>
                  <a:lnTo>
                    <a:pt x="6316" y="3059"/>
                  </a:lnTo>
                  <a:lnTo>
                    <a:pt x="1600" y="1"/>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91;p20"/>
            <p:cNvSpPr/>
            <p:nvPr/>
          </p:nvSpPr>
          <p:spPr>
            <a:xfrm>
              <a:off x="1916793" y="2669198"/>
              <a:ext cx="277104" cy="682407"/>
            </a:xfrm>
            <a:custGeom>
              <a:avLst/>
              <a:gdLst/>
              <a:ahLst/>
              <a:cxnLst/>
              <a:rect l="l" t="t" r="r" b="b"/>
              <a:pathLst>
                <a:path w="3787" h="9326" extrusionOk="0">
                  <a:moveTo>
                    <a:pt x="1479" y="0"/>
                  </a:moveTo>
                  <a:cubicBezTo>
                    <a:pt x="1414" y="0"/>
                    <a:pt x="1349" y="5"/>
                    <a:pt x="1283" y="15"/>
                  </a:cubicBezTo>
                  <a:cubicBezTo>
                    <a:pt x="724" y="103"/>
                    <a:pt x="293" y="554"/>
                    <a:pt x="230" y="1116"/>
                  </a:cubicBezTo>
                  <a:lnTo>
                    <a:pt x="31" y="6944"/>
                  </a:lnTo>
                  <a:cubicBezTo>
                    <a:pt x="1" y="7871"/>
                    <a:pt x="414" y="8756"/>
                    <a:pt x="1146" y="9325"/>
                  </a:cubicBezTo>
                  <a:cubicBezTo>
                    <a:pt x="3787" y="7482"/>
                    <a:pt x="3347" y="3685"/>
                    <a:pt x="2694" y="946"/>
                  </a:cubicBezTo>
                  <a:cubicBezTo>
                    <a:pt x="2559" y="381"/>
                    <a:pt x="2046" y="0"/>
                    <a:pt x="1479" y="0"/>
                  </a:cubicBez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92;p20"/>
            <p:cNvSpPr/>
            <p:nvPr/>
          </p:nvSpPr>
          <p:spPr>
            <a:xfrm>
              <a:off x="2445534" y="3315891"/>
              <a:ext cx="180151" cy="65343"/>
            </a:xfrm>
            <a:custGeom>
              <a:avLst/>
              <a:gdLst/>
              <a:ahLst/>
              <a:cxnLst/>
              <a:rect l="l" t="t" r="r" b="b"/>
              <a:pathLst>
                <a:path w="2462" h="893" extrusionOk="0">
                  <a:moveTo>
                    <a:pt x="1238" y="0"/>
                  </a:moveTo>
                  <a:cubicBezTo>
                    <a:pt x="1184" y="0"/>
                    <a:pt x="1129" y="7"/>
                    <a:pt x="1075" y="21"/>
                  </a:cubicBezTo>
                  <a:lnTo>
                    <a:pt x="1" y="297"/>
                  </a:lnTo>
                  <a:lnTo>
                    <a:pt x="2202" y="891"/>
                  </a:lnTo>
                  <a:cubicBezTo>
                    <a:pt x="2210" y="892"/>
                    <a:pt x="2218" y="892"/>
                    <a:pt x="2226" y="892"/>
                  </a:cubicBezTo>
                  <a:cubicBezTo>
                    <a:pt x="2265" y="892"/>
                    <a:pt x="2303" y="881"/>
                    <a:pt x="2335" y="859"/>
                  </a:cubicBezTo>
                  <a:cubicBezTo>
                    <a:pt x="2462" y="776"/>
                    <a:pt x="2455" y="587"/>
                    <a:pt x="2322" y="513"/>
                  </a:cubicBezTo>
                  <a:lnTo>
                    <a:pt x="1558" y="84"/>
                  </a:lnTo>
                  <a:cubicBezTo>
                    <a:pt x="1459" y="29"/>
                    <a:pt x="1349" y="0"/>
                    <a:pt x="1238" y="0"/>
                  </a:cubicBez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93;p20"/>
            <p:cNvSpPr/>
            <p:nvPr/>
          </p:nvSpPr>
          <p:spPr>
            <a:xfrm>
              <a:off x="2347118" y="3334038"/>
              <a:ext cx="212859" cy="152126"/>
            </a:xfrm>
            <a:custGeom>
              <a:avLst/>
              <a:gdLst/>
              <a:ahLst/>
              <a:cxnLst/>
              <a:rect l="l" t="t" r="r" b="b"/>
              <a:pathLst>
                <a:path w="2909" h="2079" extrusionOk="0">
                  <a:moveTo>
                    <a:pt x="847" y="1"/>
                  </a:moveTo>
                  <a:lnTo>
                    <a:pt x="0" y="1176"/>
                  </a:lnTo>
                  <a:lnTo>
                    <a:pt x="1375" y="2079"/>
                  </a:lnTo>
                  <a:lnTo>
                    <a:pt x="2908" y="197"/>
                  </a:lnTo>
                  <a:lnTo>
                    <a:pt x="847" y="1"/>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94;p20"/>
            <p:cNvSpPr/>
            <p:nvPr/>
          </p:nvSpPr>
          <p:spPr>
            <a:xfrm>
              <a:off x="2500340" y="3348452"/>
              <a:ext cx="139759" cy="83417"/>
            </a:xfrm>
            <a:custGeom>
              <a:avLst/>
              <a:gdLst/>
              <a:ahLst/>
              <a:cxnLst/>
              <a:rect l="l" t="t" r="r" b="b"/>
              <a:pathLst>
                <a:path w="1910" h="1140" extrusionOk="0">
                  <a:moveTo>
                    <a:pt x="814" y="0"/>
                  </a:moveTo>
                  <a:lnTo>
                    <a:pt x="0" y="804"/>
                  </a:lnTo>
                  <a:lnTo>
                    <a:pt x="922" y="746"/>
                  </a:lnTo>
                  <a:lnTo>
                    <a:pt x="1565" y="1117"/>
                  </a:lnTo>
                  <a:cubicBezTo>
                    <a:pt x="1595" y="1132"/>
                    <a:pt x="1627" y="1139"/>
                    <a:pt x="1658" y="1139"/>
                  </a:cubicBezTo>
                  <a:cubicBezTo>
                    <a:pt x="1676" y="1139"/>
                    <a:pt x="1694" y="1137"/>
                    <a:pt x="1712" y="1132"/>
                  </a:cubicBezTo>
                  <a:cubicBezTo>
                    <a:pt x="1869" y="1087"/>
                    <a:pt x="1909" y="884"/>
                    <a:pt x="1781" y="783"/>
                  </a:cubicBezTo>
                  <a:lnTo>
                    <a:pt x="814"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95;p20"/>
            <p:cNvSpPr/>
            <p:nvPr/>
          </p:nvSpPr>
          <p:spPr>
            <a:xfrm>
              <a:off x="2499243" y="3381892"/>
              <a:ext cx="101637" cy="62562"/>
            </a:xfrm>
            <a:custGeom>
              <a:avLst/>
              <a:gdLst/>
              <a:ahLst/>
              <a:cxnLst/>
              <a:rect l="l" t="t" r="r" b="b"/>
              <a:pathLst>
                <a:path w="1389" h="855" extrusionOk="0">
                  <a:moveTo>
                    <a:pt x="393" y="0"/>
                  </a:moveTo>
                  <a:lnTo>
                    <a:pt x="0" y="567"/>
                  </a:lnTo>
                  <a:lnTo>
                    <a:pt x="978" y="844"/>
                  </a:lnTo>
                  <a:cubicBezTo>
                    <a:pt x="1004" y="851"/>
                    <a:pt x="1030" y="855"/>
                    <a:pt x="1056" y="855"/>
                  </a:cubicBezTo>
                  <a:cubicBezTo>
                    <a:pt x="1164" y="855"/>
                    <a:pt x="1266" y="794"/>
                    <a:pt x="1316" y="692"/>
                  </a:cubicBezTo>
                  <a:cubicBezTo>
                    <a:pt x="1388" y="540"/>
                    <a:pt x="1317" y="359"/>
                    <a:pt x="1161" y="299"/>
                  </a:cubicBezTo>
                  <a:lnTo>
                    <a:pt x="393"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96;p20"/>
            <p:cNvSpPr/>
            <p:nvPr/>
          </p:nvSpPr>
          <p:spPr>
            <a:xfrm>
              <a:off x="2473120" y="3414380"/>
              <a:ext cx="101710" cy="62562"/>
            </a:xfrm>
            <a:custGeom>
              <a:avLst/>
              <a:gdLst/>
              <a:ahLst/>
              <a:cxnLst/>
              <a:rect l="l" t="t" r="r" b="b"/>
              <a:pathLst>
                <a:path w="1390" h="855" extrusionOk="0">
                  <a:moveTo>
                    <a:pt x="393" y="0"/>
                  </a:moveTo>
                  <a:lnTo>
                    <a:pt x="1" y="567"/>
                  </a:lnTo>
                  <a:lnTo>
                    <a:pt x="979" y="844"/>
                  </a:lnTo>
                  <a:cubicBezTo>
                    <a:pt x="1005" y="851"/>
                    <a:pt x="1031" y="854"/>
                    <a:pt x="1057" y="854"/>
                  </a:cubicBezTo>
                  <a:cubicBezTo>
                    <a:pt x="1165" y="854"/>
                    <a:pt x="1268" y="793"/>
                    <a:pt x="1317" y="692"/>
                  </a:cubicBezTo>
                  <a:cubicBezTo>
                    <a:pt x="1390" y="541"/>
                    <a:pt x="1318" y="359"/>
                    <a:pt x="1161" y="298"/>
                  </a:cubicBezTo>
                  <a:lnTo>
                    <a:pt x="393"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97;p20"/>
            <p:cNvSpPr/>
            <p:nvPr/>
          </p:nvSpPr>
          <p:spPr>
            <a:xfrm>
              <a:off x="2447729" y="3444600"/>
              <a:ext cx="101710" cy="62636"/>
            </a:xfrm>
            <a:custGeom>
              <a:avLst/>
              <a:gdLst/>
              <a:ahLst/>
              <a:cxnLst/>
              <a:rect l="l" t="t" r="r" b="b"/>
              <a:pathLst>
                <a:path w="1390" h="856" extrusionOk="0">
                  <a:moveTo>
                    <a:pt x="392" y="1"/>
                  </a:moveTo>
                  <a:lnTo>
                    <a:pt x="0" y="568"/>
                  </a:lnTo>
                  <a:lnTo>
                    <a:pt x="979" y="845"/>
                  </a:lnTo>
                  <a:cubicBezTo>
                    <a:pt x="1005" y="852"/>
                    <a:pt x="1031" y="855"/>
                    <a:pt x="1057" y="855"/>
                  </a:cubicBezTo>
                  <a:cubicBezTo>
                    <a:pt x="1165" y="855"/>
                    <a:pt x="1267" y="794"/>
                    <a:pt x="1316" y="692"/>
                  </a:cubicBezTo>
                  <a:cubicBezTo>
                    <a:pt x="1389" y="542"/>
                    <a:pt x="1317" y="360"/>
                    <a:pt x="1162" y="299"/>
                  </a:cubicBezTo>
                  <a:lnTo>
                    <a:pt x="392" y="1"/>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98;p20"/>
            <p:cNvSpPr/>
            <p:nvPr/>
          </p:nvSpPr>
          <p:spPr>
            <a:xfrm>
              <a:off x="2369582" y="2549269"/>
              <a:ext cx="262323" cy="324886"/>
            </a:xfrm>
            <a:custGeom>
              <a:avLst/>
              <a:gdLst/>
              <a:ahLst/>
              <a:cxnLst/>
              <a:rect l="l" t="t" r="r" b="b"/>
              <a:pathLst>
                <a:path w="3585" h="4440" extrusionOk="0">
                  <a:moveTo>
                    <a:pt x="1" y="0"/>
                  </a:moveTo>
                  <a:lnTo>
                    <a:pt x="1726" y="3154"/>
                  </a:lnTo>
                  <a:lnTo>
                    <a:pt x="2493" y="4439"/>
                  </a:lnTo>
                  <a:lnTo>
                    <a:pt x="3150" y="3434"/>
                  </a:lnTo>
                  <a:cubicBezTo>
                    <a:pt x="3584" y="2487"/>
                    <a:pt x="3171" y="557"/>
                    <a:pt x="2830" y="483"/>
                  </a:cubicBezTo>
                  <a:cubicBezTo>
                    <a:pt x="2686" y="451"/>
                    <a:pt x="2264" y="447"/>
                    <a:pt x="1907" y="447"/>
                  </a:cubicBezTo>
                  <a:cubicBezTo>
                    <a:pt x="1782" y="447"/>
                    <a:pt x="1666" y="447"/>
                    <a:pt x="1573" y="447"/>
                  </a:cubicBezTo>
                  <a:cubicBezTo>
                    <a:pt x="1453" y="447"/>
                    <a:pt x="1371" y="446"/>
                    <a:pt x="1355" y="443"/>
                  </a:cubicBezTo>
                  <a:lnTo>
                    <a:pt x="1" y="0"/>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99;p20"/>
            <p:cNvSpPr/>
            <p:nvPr/>
          </p:nvSpPr>
          <p:spPr>
            <a:xfrm>
              <a:off x="2329890" y="2281138"/>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500;p20"/>
            <p:cNvSpPr/>
            <p:nvPr/>
          </p:nvSpPr>
          <p:spPr>
            <a:xfrm>
              <a:off x="2415388" y="3290200"/>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501;p20"/>
            <p:cNvSpPr/>
            <p:nvPr/>
          </p:nvSpPr>
          <p:spPr>
            <a:xfrm>
              <a:off x="2788603" y="4336500"/>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502;p20"/>
            <p:cNvSpPr/>
            <p:nvPr/>
          </p:nvSpPr>
          <p:spPr>
            <a:xfrm>
              <a:off x="2436275" y="2658450"/>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503;p20"/>
            <p:cNvSpPr/>
            <p:nvPr/>
          </p:nvSpPr>
          <p:spPr>
            <a:xfrm>
              <a:off x="2353388" y="2897425"/>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77;p25"/>
          <p:cNvSpPr/>
          <p:nvPr/>
        </p:nvSpPr>
        <p:spPr>
          <a:xfrm>
            <a:off x="654859" y="4689476"/>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Title 1"/>
          <p:cNvSpPr txBox="1">
            <a:spLocks/>
          </p:cNvSpPr>
          <p:nvPr/>
        </p:nvSpPr>
        <p:spPr>
          <a:xfrm>
            <a:off x="4350" y="590550"/>
            <a:ext cx="4419600"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sz="3600" dirty="0"/>
              <a:t>Bubble Sort method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8162" y="1123950"/>
            <a:ext cx="5072438" cy="3455328"/>
          </a:xfrm>
          <a:prstGeom prst="rect">
            <a:avLst/>
          </a:prstGeom>
          <a:ln w="25400">
            <a:solidFill>
              <a:schemeClr val="accent5"/>
            </a:solidFill>
          </a:ln>
        </p:spPr>
      </p:pic>
    </p:spTree>
    <p:extLst>
      <p:ext uri="{BB962C8B-B14F-4D97-AF65-F5344CB8AC3E}">
        <p14:creationId xmlns:p14="http://schemas.microsoft.com/office/powerpoint/2010/main" val="7660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1000"/>
                                        <p:tgtEl>
                                          <p:spTgt spid="8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38150"/>
            <a:ext cx="7704000" cy="388500"/>
          </a:xfrm>
        </p:spPr>
        <p:txBody>
          <a:bodyPr/>
          <a:lstStyle/>
          <a:p>
            <a:r>
              <a:rPr lang="en-US" sz="3600" dirty="0"/>
              <a:t>Algorithm of Selection Sort</a:t>
            </a:r>
          </a:p>
        </p:txBody>
      </p:sp>
      <p:sp>
        <p:nvSpPr>
          <p:cNvPr id="7" name="Rounded Rectangle 6"/>
          <p:cNvSpPr/>
          <p:nvPr/>
        </p:nvSpPr>
        <p:spPr>
          <a:xfrm>
            <a:off x="2362200" y="1704201"/>
            <a:ext cx="4495800" cy="3382149"/>
          </a:xfrm>
          <a:prstGeom prst="roundRect">
            <a:avLst/>
          </a:prstGeom>
          <a:solidFill>
            <a:schemeClr val="accent2"/>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smtClean="0">
                <a:solidFill>
                  <a:schemeClr val="tx2"/>
                </a:solidFill>
              </a:rPr>
              <a:t>Step1:  Take the first element and then check if it’s</a:t>
            </a:r>
          </a:p>
          <a:p>
            <a:r>
              <a:rPr lang="en-US" dirty="0">
                <a:solidFill>
                  <a:schemeClr val="tx2"/>
                </a:solidFill>
              </a:rPr>
              <a:t> </a:t>
            </a:r>
            <a:r>
              <a:rPr lang="en-US" dirty="0" smtClean="0">
                <a:solidFill>
                  <a:schemeClr val="tx2"/>
                </a:solidFill>
              </a:rPr>
              <a:t> smallest element or not </a:t>
            </a:r>
            <a:r>
              <a:rPr lang="en-US" dirty="0">
                <a:solidFill>
                  <a:schemeClr val="tx2"/>
                </a:solidFill>
              </a:rPr>
              <a:t>by comparing it with </a:t>
            </a:r>
            <a:r>
              <a:rPr lang="en-US" dirty="0" smtClean="0">
                <a:solidFill>
                  <a:schemeClr val="tx2"/>
                </a:solidFill>
              </a:rPr>
              <a:t>all</a:t>
            </a:r>
          </a:p>
          <a:p>
            <a:r>
              <a:rPr lang="en-US" dirty="0">
                <a:solidFill>
                  <a:schemeClr val="tx2"/>
                </a:solidFill>
              </a:rPr>
              <a:t> </a:t>
            </a:r>
            <a:r>
              <a:rPr lang="en-US" dirty="0" smtClean="0">
                <a:solidFill>
                  <a:schemeClr val="tx2"/>
                </a:solidFill>
              </a:rPr>
              <a:t> the other elements.</a:t>
            </a:r>
          </a:p>
          <a:p>
            <a:endParaRPr lang="en-US" dirty="0" smtClean="0">
              <a:solidFill>
                <a:schemeClr val="tx2"/>
              </a:solidFill>
            </a:endParaRPr>
          </a:p>
          <a:p>
            <a:r>
              <a:rPr lang="en-US" dirty="0" smtClean="0">
                <a:solidFill>
                  <a:schemeClr val="tx2"/>
                </a:solidFill>
              </a:rPr>
              <a:t>Step2:  </a:t>
            </a:r>
            <a:r>
              <a:rPr lang="en-US" dirty="0">
                <a:solidFill>
                  <a:schemeClr val="tx2"/>
                </a:solidFill>
              </a:rPr>
              <a:t>If there is another element found </a:t>
            </a:r>
            <a:r>
              <a:rPr lang="en-US" dirty="0" smtClean="0">
                <a:solidFill>
                  <a:schemeClr val="tx2"/>
                </a:solidFill>
              </a:rPr>
              <a:t>smaller</a:t>
            </a:r>
          </a:p>
          <a:p>
            <a:r>
              <a:rPr lang="en-US" dirty="0">
                <a:solidFill>
                  <a:schemeClr val="tx2"/>
                </a:solidFill>
              </a:rPr>
              <a:t> </a:t>
            </a:r>
            <a:r>
              <a:rPr lang="en-US" dirty="0" smtClean="0">
                <a:solidFill>
                  <a:schemeClr val="tx2"/>
                </a:solidFill>
              </a:rPr>
              <a:t> than the first element, Swap the first element with</a:t>
            </a:r>
          </a:p>
          <a:p>
            <a:r>
              <a:rPr lang="en-US" dirty="0">
                <a:solidFill>
                  <a:schemeClr val="tx2"/>
                </a:solidFill>
              </a:rPr>
              <a:t> </a:t>
            </a:r>
            <a:r>
              <a:rPr lang="en-US" dirty="0" smtClean="0">
                <a:solidFill>
                  <a:schemeClr val="tx2"/>
                </a:solidFill>
              </a:rPr>
              <a:t> the smallest element.  </a:t>
            </a:r>
          </a:p>
          <a:p>
            <a:endParaRPr lang="en-US" dirty="0">
              <a:solidFill>
                <a:schemeClr val="tx2"/>
              </a:solidFill>
            </a:endParaRPr>
          </a:p>
          <a:p>
            <a:r>
              <a:rPr lang="en-US" dirty="0" smtClean="0">
                <a:solidFill>
                  <a:schemeClr val="tx2"/>
                </a:solidFill>
              </a:rPr>
              <a:t>Step5: Repeat the process until the array is</a:t>
            </a:r>
          </a:p>
          <a:p>
            <a:r>
              <a:rPr lang="en-US" dirty="0">
                <a:solidFill>
                  <a:schemeClr val="tx2"/>
                </a:solidFill>
              </a:rPr>
              <a:t> </a:t>
            </a:r>
            <a:r>
              <a:rPr lang="en-US" dirty="0" smtClean="0">
                <a:solidFill>
                  <a:schemeClr val="tx2"/>
                </a:solidFill>
              </a:rPr>
              <a:t> sorted.</a:t>
            </a:r>
            <a:endParaRPr lang="en-US" dirty="0">
              <a:solidFill>
                <a:schemeClr val="tx2"/>
              </a:solidFill>
            </a:endParaRPr>
          </a:p>
        </p:txBody>
      </p:sp>
      <p:sp>
        <p:nvSpPr>
          <p:cNvPr id="10" name="Google Shape;907;p26"/>
          <p:cNvSpPr/>
          <p:nvPr/>
        </p:nvSpPr>
        <p:spPr>
          <a:xfrm flipH="1">
            <a:off x="1655389" y="1000486"/>
            <a:ext cx="2493300" cy="2493600"/>
          </a:xfrm>
          <a:prstGeom prst="blockArc">
            <a:avLst>
              <a:gd name="adj1" fmla="val 16200153"/>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dirty="0"/>
          </a:p>
        </p:txBody>
      </p:sp>
      <p:sp>
        <p:nvSpPr>
          <p:cNvPr id="12" name="Google Shape;903;p26"/>
          <p:cNvSpPr/>
          <p:nvPr/>
        </p:nvSpPr>
        <p:spPr>
          <a:xfrm flipH="1">
            <a:off x="1703700" y="1045701"/>
            <a:ext cx="658500" cy="658500"/>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dirty="0">
              <a:sym typeface="Fira Sans Extra Condensed SemiBold"/>
            </a:endParaRPr>
          </a:p>
        </p:txBody>
      </p:sp>
      <p:pic>
        <p:nvPicPr>
          <p:cNvPr id="13" name="Picture 12"/>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852301" y="1195874"/>
            <a:ext cx="361297" cy="358154"/>
          </a:xfrm>
          <a:prstGeom prst="flowChartConnector">
            <a:avLst/>
          </a:prstGeom>
          <a:ln>
            <a:solidFill>
              <a:schemeClr val="accent2"/>
            </a:solidFill>
          </a:ln>
        </p:spPr>
      </p:pic>
    </p:spTree>
    <p:extLst>
      <p:ext uri="{BB962C8B-B14F-4D97-AF65-F5344CB8AC3E}">
        <p14:creationId xmlns:p14="http://schemas.microsoft.com/office/powerpoint/2010/main" val="36507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1000"/>
                                        <p:tgtEl>
                                          <p:spTgt spid="1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214;p30"/>
          <p:cNvGrpSpPr/>
          <p:nvPr/>
        </p:nvGrpSpPr>
        <p:grpSpPr>
          <a:xfrm flipH="1">
            <a:off x="6477000" y="1443682"/>
            <a:ext cx="2014263" cy="3218220"/>
            <a:chOff x="1054575" y="1372075"/>
            <a:chExt cx="2014263" cy="3218220"/>
          </a:xfrm>
        </p:grpSpPr>
        <p:sp>
          <p:nvSpPr>
            <p:cNvPr id="4" name="Google Shape;1215;p30"/>
            <p:cNvSpPr/>
            <p:nvPr/>
          </p:nvSpPr>
          <p:spPr>
            <a:xfrm>
              <a:off x="2260610" y="1862816"/>
              <a:ext cx="87797" cy="390079"/>
            </a:xfrm>
            <a:custGeom>
              <a:avLst/>
              <a:gdLst/>
              <a:ahLst/>
              <a:cxnLst/>
              <a:rect l="l" t="t" r="r" b="b"/>
              <a:pathLst>
                <a:path w="1284" h="5705" extrusionOk="0">
                  <a:moveTo>
                    <a:pt x="926" y="5704"/>
                  </a:moveTo>
                  <a:lnTo>
                    <a:pt x="1284" y="59"/>
                  </a:lnTo>
                  <a:lnTo>
                    <a:pt x="358" y="1"/>
                  </a:lnTo>
                  <a:lnTo>
                    <a:pt x="1" y="564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216;p30"/>
            <p:cNvSpPr/>
            <p:nvPr/>
          </p:nvSpPr>
          <p:spPr>
            <a:xfrm>
              <a:off x="2179105" y="1956971"/>
              <a:ext cx="87728" cy="296542"/>
            </a:xfrm>
            <a:custGeom>
              <a:avLst/>
              <a:gdLst/>
              <a:ahLst/>
              <a:cxnLst/>
              <a:rect l="l" t="t" r="r" b="b"/>
              <a:pathLst>
                <a:path w="1283" h="4337" extrusionOk="0">
                  <a:moveTo>
                    <a:pt x="925" y="4336"/>
                  </a:moveTo>
                  <a:lnTo>
                    <a:pt x="1282" y="78"/>
                  </a:lnTo>
                  <a:lnTo>
                    <a:pt x="358" y="0"/>
                  </a:lnTo>
                  <a:lnTo>
                    <a:pt x="1" y="425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217;p30"/>
            <p:cNvSpPr/>
            <p:nvPr/>
          </p:nvSpPr>
          <p:spPr>
            <a:xfrm>
              <a:off x="2068129" y="1813037"/>
              <a:ext cx="119387" cy="440472"/>
            </a:xfrm>
            <a:custGeom>
              <a:avLst/>
              <a:gdLst/>
              <a:ahLst/>
              <a:cxnLst/>
              <a:rect l="l" t="t" r="r" b="b"/>
              <a:pathLst>
                <a:path w="1746" h="6442" extrusionOk="0">
                  <a:moveTo>
                    <a:pt x="1389" y="6441"/>
                  </a:moveTo>
                  <a:lnTo>
                    <a:pt x="1746" y="79"/>
                  </a:lnTo>
                  <a:lnTo>
                    <a:pt x="357" y="1"/>
                  </a:lnTo>
                  <a:lnTo>
                    <a:pt x="0" y="63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218;p30"/>
            <p:cNvSpPr/>
            <p:nvPr/>
          </p:nvSpPr>
          <p:spPr>
            <a:xfrm>
              <a:off x="1988811" y="1895500"/>
              <a:ext cx="87728" cy="357533"/>
            </a:xfrm>
            <a:custGeom>
              <a:avLst/>
              <a:gdLst/>
              <a:ahLst/>
              <a:cxnLst/>
              <a:rect l="l" t="t" r="r" b="b"/>
              <a:pathLst>
                <a:path w="1283" h="5229" extrusionOk="0">
                  <a:moveTo>
                    <a:pt x="926" y="5228"/>
                  </a:moveTo>
                  <a:lnTo>
                    <a:pt x="1283" y="65"/>
                  </a:lnTo>
                  <a:lnTo>
                    <a:pt x="358" y="1"/>
                  </a:lnTo>
                  <a:lnTo>
                    <a:pt x="0" y="516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219;p30"/>
            <p:cNvSpPr/>
            <p:nvPr/>
          </p:nvSpPr>
          <p:spPr>
            <a:xfrm>
              <a:off x="1837083" y="1929073"/>
              <a:ext cx="135456" cy="327926"/>
            </a:xfrm>
            <a:custGeom>
              <a:avLst/>
              <a:gdLst/>
              <a:ahLst/>
              <a:cxnLst/>
              <a:rect l="l" t="t" r="r" b="b"/>
              <a:pathLst>
                <a:path w="1981" h="4796" extrusionOk="0">
                  <a:moveTo>
                    <a:pt x="600" y="4796"/>
                  </a:moveTo>
                  <a:lnTo>
                    <a:pt x="1980" y="4616"/>
                  </a:lnTo>
                  <a:lnTo>
                    <a:pt x="1379" y="0"/>
                  </a:lnTo>
                  <a:lnTo>
                    <a:pt x="0" y="18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220;p30"/>
            <p:cNvSpPr/>
            <p:nvPr/>
          </p:nvSpPr>
          <p:spPr>
            <a:xfrm>
              <a:off x="1711816" y="1782541"/>
              <a:ext cx="150431" cy="473976"/>
            </a:xfrm>
            <a:custGeom>
              <a:avLst/>
              <a:gdLst/>
              <a:ahLst/>
              <a:cxnLst/>
              <a:rect l="l" t="t" r="r" b="b"/>
              <a:pathLst>
                <a:path w="2200" h="6932" extrusionOk="0">
                  <a:moveTo>
                    <a:pt x="817" y="6932"/>
                  </a:moveTo>
                  <a:lnTo>
                    <a:pt x="2199" y="6765"/>
                  </a:lnTo>
                  <a:lnTo>
                    <a:pt x="1382" y="1"/>
                  </a:lnTo>
                  <a:lnTo>
                    <a:pt x="1" y="16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221;p30"/>
            <p:cNvSpPr/>
            <p:nvPr/>
          </p:nvSpPr>
          <p:spPr>
            <a:xfrm>
              <a:off x="1632498" y="1850781"/>
              <a:ext cx="118703" cy="404506"/>
            </a:xfrm>
            <a:custGeom>
              <a:avLst/>
              <a:gdLst/>
              <a:ahLst/>
              <a:cxnLst/>
              <a:rect l="l" t="t" r="r" b="b"/>
              <a:pathLst>
                <a:path w="1736" h="5916" extrusionOk="0">
                  <a:moveTo>
                    <a:pt x="817" y="5916"/>
                  </a:moveTo>
                  <a:lnTo>
                    <a:pt x="1736" y="5786"/>
                  </a:lnTo>
                  <a:lnTo>
                    <a:pt x="918" y="1"/>
                  </a:lnTo>
                  <a:lnTo>
                    <a:pt x="0" y="13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22;p30"/>
            <p:cNvSpPr/>
            <p:nvPr/>
          </p:nvSpPr>
          <p:spPr>
            <a:xfrm>
              <a:off x="1521591" y="1817824"/>
              <a:ext cx="150225" cy="439173"/>
            </a:xfrm>
            <a:custGeom>
              <a:avLst/>
              <a:gdLst/>
              <a:ahLst/>
              <a:cxnLst/>
              <a:rect l="l" t="t" r="r" b="b"/>
              <a:pathLst>
                <a:path w="2197" h="6423" extrusionOk="0">
                  <a:moveTo>
                    <a:pt x="816" y="6423"/>
                  </a:moveTo>
                  <a:lnTo>
                    <a:pt x="2196" y="6242"/>
                  </a:lnTo>
                  <a:lnTo>
                    <a:pt x="1379" y="0"/>
                  </a:lnTo>
                  <a:lnTo>
                    <a:pt x="0" y="1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3;p30"/>
            <p:cNvSpPr/>
            <p:nvPr/>
          </p:nvSpPr>
          <p:spPr>
            <a:xfrm>
              <a:off x="1497795" y="2225760"/>
              <a:ext cx="1140810" cy="53059"/>
            </a:xfrm>
            <a:custGeom>
              <a:avLst/>
              <a:gdLst/>
              <a:ahLst/>
              <a:cxnLst/>
              <a:rect l="l" t="t" r="r" b="b"/>
              <a:pathLst>
                <a:path w="16684" h="776" extrusionOk="0">
                  <a:moveTo>
                    <a:pt x="16683" y="776"/>
                  </a:moveTo>
                  <a:lnTo>
                    <a:pt x="1" y="776"/>
                  </a:lnTo>
                  <a:lnTo>
                    <a:pt x="1" y="1"/>
                  </a:lnTo>
                  <a:lnTo>
                    <a:pt x="16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224;p30"/>
            <p:cNvSpPr/>
            <p:nvPr/>
          </p:nvSpPr>
          <p:spPr>
            <a:xfrm>
              <a:off x="2393536" y="1373169"/>
              <a:ext cx="48685" cy="583581"/>
            </a:xfrm>
            <a:custGeom>
              <a:avLst/>
              <a:gdLst/>
              <a:ahLst/>
              <a:cxnLst/>
              <a:rect l="l" t="t" r="r" b="b"/>
              <a:pathLst>
                <a:path w="712" h="8535" extrusionOk="0">
                  <a:moveTo>
                    <a:pt x="237" y="8535"/>
                  </a:moveTo>
                  <a:cubicBezTo>
                    <a:pt x="237" y="8535"/>
                    <a:pt x="0" y="1367"/>
                    <a:pt x="237" y="683"/>
                  </a:cubicBezTo>
                  <a:cubicBezTo>
                    <a:pt x="473" y="1"/>
                    <a:pt x="526" y="1493"/>
                    <a:pt x="617" y="4332"/>
                  </a:cubicBezTo>
                  <a:cubicBezTo>
                    <a:pt x="707" y="7171"/>
                    <a:pt x="711" y="8535"/>
                    <a:pt x="711" y="8535"/>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25;p30"/>
            <p:cNvSpPr/>
            <p:nvPr/>
          </p:nvSpPr>
          <p:spPr>
            <a:xfrm>
              <a:off x="2318321" y="1558812"/>
              <a:ext cx="72685" cy="397943"/>
            </a:xfrm>
            <a:custGeom>
              <a:avLst/>
              <a:gdLst/>
              <a:ahLst/>
              <a:cxnLst/>
              <a:rect l="l" t="t" r="r" b="b"/>
              <a:pathLst>
                <a:path w="1063" h="5820" extrusionOk="0">
                  <a:moveTo>
                    <a:pt x="740" y="5820"/>
                  </a:moveTo>
                  <a:cubicBezTo>
                    <a:pt x="1" y="1374"/>
                    <a:pt x="374" y="1"/>
                    <a:pt x="1063" y="5820"/>
                  </a:cubicBezTo>
                  <a:close/>
                </a:path>
              </a:pathLst>
            </a:custGeom>
            <a:solidFill>
              <a:srgbClr val="2D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26;p30"/>
            <p:cNvSpPr/>
            <p:nvPr/>
          </p:nvSpPr>
          <p:spPr>
            <a:xfrm>
              <a:off x="2418493" y="1525239"/>
              <a:ext cx="51693" cy="431515"/>
            </a:xfrm>
            <a:custGeom>
              <a:avLst/>
              <a:gdLst/>
              <a:ahLst/>
              <a:cxnLst/>
              <a:rect l="l" t="t" r="r" b="b"/>
              <a:pathLst>
                <a:path w="756" h="6311" extrusionOk="0">
                  <a:moveTo>
                    <a:pt x="521" y="6311"/>
                  </a:moveTo>
                  <a:cubicBezTo>
                    <a:pt x="756" y="801"/>
                    <a:pt x="699" y="0"/>
                    <a:pt x="240" y="1817"/>
                  </a:cubicBezTo>
                  <a:cubicBezTo>
                    <a:pt x="0" y="2768"/>
                    <a:pt x="345" y="6311"/>
                    <a:pt x="345" y="6311"/>
                  </a:cubicBezTo>
                  <a:close/>
                </a:path>
              </a:pathLst>
            </a:custGeom>
            <a:solidFill>
              <a:srgbClr val="2D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27;p30"/>
            <p:cNvSpPr/>
            <p:nvPr/>
          </p:nvSpPr>
          <p:spPr>
            <a:xfrm>
              <a:off x="2341090" y="1551701"/>
              <a:ext cx="76993" cy="405054"/>
            </a:xfrm>
            <a:custGeom>
              <a:avLst/>
              <a:gdLst/>
              <a:ahLst/>
              <a:cxnLst/>
              <a:rect l="l" t="t" r="r" b="b"/>
              <a:pathLst>
                <a:path w="1126" h="5924" extrusionOk="0">
                  <a:moveTo>
                    <a:pt x="674" y="5924"/>
                  </a:moveTo>
                  <a:cubicBezTo>
                    <a:pt x="0" y="541"/>
                    <a:pt x="534" y="1"/>
                    <a:pt x="586" y="66"/>
                  </a:cubicBezTo>
                  <a:cubicBezTo>
                    <a:pt x="657" y="154"/>
                    <a:pt x="1125" y="5924"/>
                    <a:pt x="1125" y="5924"/>
                  </a:cubicBezTo>
                  <a:close/>
                </a:path>
              </a:pathLst>
            </a:custGeom>
            <a:solidFill>
              <a:srgbClr val="2D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228;p30"/>
            <p:cNvSpPr/>
            <p:nvPr/>
          </p:nvSpPr>
          <p:spPr>
            <a:xfrm>
              <a:off x="2282696" y="1956697"/>
              <a:ext cx="273784" cy="270423"/>
            </a:xfrm>
            <a:custGeom>
              <a:avLst/>
              <a:gdLst/>
              <a:ahLst/>
              <a:cxnLst/>
              <a:rect l="l" t="t" r="r" b="b"/>
              <a:pathLst>
                <a:path w="4004" h="3955" extrusionOk="0">
                  <a:moveTo>
                    <a:pt x="3588" y="3955"/>
                  </a:moveTo>
                  <a:lnTo>
                    <a:pt x="334" y="3955"/>
                  </a:lnTo>
                  <a:cubicBezTo>
                    <a:pt x="78" y="3390"/>
                    <a:pt x="0" y="2972"/>
                    <a:pt x="24" y="2631"/>
                  </a:cubicBezTo>
                  <a:cubicBezTo>
                    <a:pt x="34" y="2488"/>
                    <a:pt x="63" y="2359"/>
                    <a:pt x="104" y="2240"/>
                  </a:cubicBezTo>
                  <a:cubicBezTo>
                    <a:pt x="349" y="1523"/>
                    <a:pt x="1048" y="1129"/>
                    <a:pt x="1048" y="1"/>
                  </a:cubicBezTo>
                  <a:lnTo>
                    <a:pt x="2813" y="1"/>
                  </a:lnTo>
                  <a:cubicBezTo>
                    <a:pt x="2813" y="895"/>
                    <a:pt x="3660" y="1408"/>
                    <a:pt x="3915" y="2235"/>
                  </a:cubicBezTo>
                  <a:cubicBezTo>
                    <a:pt x="3953" y="2358"/>
                    <a:pt x="3979" y="2489"/>
                    <a:pt x="3985" y="2630"/>
                  </a:cubicBezTo>
                  <a:cubicBezTo>
                    <a:pt x="4004" y="2995"/>
                    <a:pt x="3900" y="3423"/>
                    <a:pt x="3588" y="39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229;p30"/>
            <p:cNvSpPr/>
            <p:nvPr/>
          </p:nvSpPr>
          <p:spPr>
            <a:xfrm>
              <a:off x="2435246" y="1372075"/>
              <a:ext cx="108447" cy="584675"/>
            </a:xfrm>
            <a:custGeom>
              <a:avLst/>
              <a:gdLst/>
              <a:ahLst/>
              <a:cxnLst/>
              <a:rect l="l" t="t" r="r" b="b"/>
              <a:pathLst>
                <a:path w="1586" h="8551" extrusionOk="0">
                  <a:moveTo>
                    <a:pt x="444" y="8551"/>
                  </a:moveTo>
                  <a:cubicBezTo>
                    <a:pt x="1585" y="2271"/>
                    <a:pt x="1585" y="1"/>
                    <a:pt x="793" y="3521"/>
                  </a:cubicBezTo>
                  <a:cubicBezTo>
                    <a:pt x="1" y="7042"/>
                    <a:pt x="177" y="8551"/>
                    <a:pt x="177" y="8551"/>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230;p30"/>
            <p:cNvSpPr/>
            <p:nvPr/>
          </p:nvSpPr>
          <p:spPr>
            <a:xfrm>
              <a:off x="2294184" y="1768866"/>
              <a:ext cx="94566" cy="187894"/>
            </a:xfrm>
            <a:custGeom>
              <a:avLst/>
              <a:gdLst/>
              <a:ahLst/>
              <a:cxnLst/>
              <a:rect l="l" t="t" r="r" b="b"/>
              <a:pathLst>
                <a:path w="1383" h="2748" extrusionOk="0">
                  <a:moveTo>
                    <a:pt x="1037" y="2748"/>
                  </a:moveTo>
                  <a:cubicBezTo>
                    <a:pt x="262" y="714"/>
                    <a:pt x="0" y="1"/>
                    <a:pt x="691" y="547"/>
                  </a:cubicBezTo>
                  <a:cubicBezTo>
                    <a:pt x="1383" y="1092"/>
                    <a:pt x="1229" y="2748"/>
                    <a:pt x="1229" y="2748"/>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31;p30"/>
            <p:cNvSpPr/>
            <p:nvPr/>
          </p:nvSpPr>
          <p:spPr>
            <a:xfrm>
              <a:off x="2442152" y="1761139"/>
              <a:ext cx="126635" cy="195621"/>
            </a:xfrm>
            <a:custGeom>
              <a:avLst/>
              <a:gdLst/>
              <a:ahLst/>
              <a:cxnLst/>
              <a:rect l="l" t="t" r="r" b="b"/>
              <a:pathLst>
                <a:path w="1852" h="2861" extrusionOk="0">
                  <a:moveTo>
                    <a:pt x="343" y="2861"/>
                  </a:moveTo>
                  <a:cubicBezTo>
                    <a:pt x="1851" y="1"/>
                    <a:pt x="931" y="278"/>
                    <a:pt x="0" y="2861"/>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32;p30"/>
            <p:cNvSpPr/>
            <p:nvPr/>
          </p:nvSpPr>
          <p:spPr>
            <a:xfrm>
              <a:off x="2284337" y="2069656"/>
              <a:ext cx="270912" cy="68238"/>
            </a:xfrm>
            <a:custGeom>
              <a:avLst/>
              <a:gdLst/>
              <a:ahLst/>
              <a:cxnLst/>
              <a:rect l="l" t="t" r="r" b="b"/>
              <a:pathLst>
                <a:path w="3962" h="998" extrusionOk="0">
                  <a:moveTo>
                    <a:pt x="3961" y="978"/>
                  </a:moveTo>
                  <a:cubicBezTo>
                    <a:pt x="3913" y="991"/>
                    <a:pt x="3861" y="997"/>
                    <a:pt x="3803" y="997"/>
                  </a:cubicBezTo>
                  <a:cubicBezTo>
                    <a:pt x="3476" y="997"/>
                    <a:pt x="3310" y="779"/>
                    <a:pt x="3188" y="619"/>
                  </a:cubicBezTo>
                  <a:cubicBezTo>
                    <a:pt x="3069" y="464"/>
                    <a:pt x="3008" y="400"/>
                    <a:pt x="2890" y="400"/>
                  </a:cubicBezTo>
                  <a:cubicBezTo>
                    <a:pt x="2773" y="400"/>
                    <a:pt x="2712" y="464"/>
                    <a:pt x="2593" y="619"/>
                  </a:cubicBezTo>
                  <a:cubicBezTo>
                    <a:pt x="2472" y="779"/>
                    <a:pt x="2305" y="997"/>
                    <a:pt x="1978" y="997"/>
                  </a:cubicBezTo>
                  <a:cubicBezTo>
                    <a:pt x="1652" y="997"/>
                    <a:pt x="1487" y="779"/>
                    <a:pt x="1364" y="619"/>
                  </a:cubicBezTo>
                  <a:cubicBezTo>
                    <a:pt x="1245" y="464"/>
                    <a:pt x="1185" y="400"/>
                    <a:pt x="1067" y="400"/>
                  </a:cubicBezTo>
                  <a:cubicBezTo>
                    <a:pt x="950" y="400"/>
                    <a:pt x="889" y="464"/>
                    <a:pt x="771" y="619"/>
                  </a:cubicBezTo>
                  <a:cubicBezTo>
                    <a:pt x="649" y="779"/>
                    <a:pt x="483" y="997"/>
                    <a:pt x="156" y="997"/>
                  </a:cubicBezTo>
                  <a:cubicBezTo>
                    <a:pt x="100" y="997"/>
                    <a:pt x="47" y="991"/>
                    <a:pt x="0" y="979"/>
                  </a:cubicBezTo>
                  <a:cubicBezTo>
                    <a:pt x="10" y="836"/>
                    <a:pt x="39" y="707"/>
                    <a:pt x="80" y="588"/>
                  </a:cubicBezTo>
                  <a:cubicBezTo>
                    <a:pt x="103" y="595"/>
                    <a:pt x="127" y="599"/>
                    <a:pt x="156" y="599"/>
                  </a:cubicBezTo>
                  <a:cubicBezTo>
                    <a:pt x="272" y="599"/>
                    <a:pt x="334" y="534"/>
                    <a:pt x="452" y="378"/>
                  </a:cubicBezTo>
                  <a:cubicBezTo>
                    <a:pt x="574" y="219"/>
                    <a:pt x="740" y="1"/>
                    <a:pt x="1067" y="1"/>
                  </a:cubicBezTo>
                  <a:cubicBezTo>
                    <a:pt x="1394" y="1"/>
                    <a:pt x="1560" y="219"/>
                    <a:pt x="1682" y="378"/>
                  </a:cubicBezTo>
                  <a:cubicBezTo>
                    <a:pt x="1801" y="534"/>
                    <a:pt x="1861" y="599"/>
                    <a:pt x="1978" y="599"/>
                  </a:cubicBezTo>
                  <a:cubicBezTo>
                    <a:pt x="2096" y="599"/>
                    <a:pt x="2158" y="534"/>
                    <a:pt x="2276" y="378"/>
                  </a:cubicBezTo>
                  <a:cubicBezTo>
                    <a:pt x="2398" y="219"/>
                    <a:pt x="2563" y="1"/>
                    <a:pt x="2890" y="1"/>
                  </a:cubicBezTo>
                  <a:cubicBezTo>
                    <a:pt x="3217" y="1"/>
                    <a:pt x="3384" y="219"/>
                    <a:pt x="3505" y="378"/>
                  </a:cubicBezTo>
                  <a:cubicBezTo>
                    <a:pt x="3624" y="534"/>
                    <a:pt x="3685" y="599"/>
                    <a:pt x="3803" y="599"/>
                  </a:cubicBezTo>
                  <a:cubicBezTo>
                    <a:pt x="3836" y="599"/>
                    <a:pt x="3863" y="594"/>
                    <a:pt x="3891" y="583"/>
                  </a:cubicBezTo>
                  <a:cubicBezTo>
                    <a:pt x="3929" y="706"/>
                    <a:pt x="3955" y="837"/>
                    <a:pt x="3961" y="9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33;p30"/>
            <p:cNvSpPr/>
            <p:nvPr/>
          </p:nvSpPr>
          <p:spPr>
            <a:xfrm>
              <a:off x="1054575" y="3719796"/>
              <a:ext cx="226261" cy="852431"/>
            </a:xfrm>
            <a:custGeom>
              <a:avLst/>
              <a:gdLst/>
              <a:ahLst/>
              <a:cxnLst/>
              <a:rect l="l" t="t" r="r" b="b"/>
              <a:pathLst>
                <a:path w="3309" h="12467" extrusionOk="0">
                  <a:moveTo>
                    <a:pt x="3308" y="0"/>
                  </a:moveTo>
                  <a:lnTo>
                    <a:pt x="696" y="12466"/>
                  </a:lnTo>
                  <a:lnTo>
                    <a:pt x="1" y="12466"/>
                  </a:lnTo>
                  <a:lnTo>
                    <a:pt x="1918" y="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34;p30"/>
            <p:cNvSpPr/>
            <p:nvPr/>
          </p:nvSpPr>
          <p:spPr>
            <a:xfrm>
              <a:off x="1831954" y="3719796"/>
              <a:ext cx="226330" cy="852431"/>
            </a:xfrm>
            <a:custGeom>
              <a:avLst/>
              <a:gdLst/>
              <a:ahLst/>
              <a:cxnLst/>
              <a:rect l="l" t="t" r="r" b="b"/>
              <a:pathLst>
                <a:path w="3310" h="12467" extrusionOk="0">
                  <a:moveTo>
                    <a:pt x="3309" y="0"/>
                  </a:moveTo>
                  <a:lnTo>
                    <a:pt x="697" y="12466"/>
                  </a:lnTo>
                  <a:lnTo>
                    <a:pt x="1" y="12466"/>
                  </a:lnTo>
                  <a:lnTo>
                    <a:pt x="1918" y="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35;p30"/>
            <p:cNvSpPr/>
            <p:nvPr/>
          </p:nvSpPr>
          <p:spPr>
            <a:xfrm>
              <a:off x="1119396" y="3238901"/>
              <a:ext cx="1119340" cy="506385"/>
            </a:xfrm>
            <a:custGeom>
              <a:avLst/>
              <a:gdLst/>
              <a:ahLst/>
              <a:cxnLst/>
              <a:rect l="l" t="t" r="r" b="b"/>
              <a:pathLst>
                <a:path w="16370" h="7406" extrusionOk="0">
                  <a:moveTo>
                    <a:pt x="14299" y="7381"/>
                  </a:moveTo>
                  <a:lnTo>
                    <a:pt x="1906" y="7090"/>
                  </a:lnTo>
                  <a:cubicBezTo>
                    <a:pt x="842" y="7065"/>
                    <a:pt x="1" y="6184"/>
                    <a:pt x="26" y="5121"/>
                  </a:cubicBezTo>
                  <a:lnTo>
                    <a:pt x="146" y="0"/>
                  </a:lnTo>
                  <a:lnTo>
                    <a:pt x="14464" y="335"/>
                  </a:lnTo>
                  <a:cubicBezTo>
                    <a:pt x="15527" y="360"/>
                    <a:pt x="16370" y="1243"/>
                    <a:pt x="16345" y="2306"/>
                  </a:cubicBezTo>
                  <a:lnTo>
                    <a:pt x="16269" y="5501"/>
                  </a:lnTo>
                  <a:cubicBezTo>
                    <a:pt x="16244" y="6564"/>
                    <a:pt x="15363" y="7406"/>
                    <a:pt x="14299" y="73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36;p30"/>
            <p:cNvSpPr/>
            <p:nvPr/>
          </p:nvSpPr>
          <p:spPr>
            <a:xfrm>
              <a:off x="1116456" y="2708501"/>
              <a:ext cx="661005" cy="976053"/>
            </a:xfrm>
            <a:custGeom>
              <a:avLst/>
              <a:gdLst/>
              <a:ahLst/>
              <a:cxnLst/>
              <a:rect l="l" t="t" r="r" b="b"/>
              <a:pathLst>
                <a:path w="9667" h="14275" extrusionOk="0">
                  <a:moveTo>
                    <a:pt x="9356" y="14275"/>
                  </a:moveTo>
                  <a:lnTo>
                    <a:pt x="1979" y="14102"/>
                  </a:lnTo>
                  <a:cubicBezTo>
                    <a:pt x="875" y="14076"/>
                    <a:pt x="0" y="13160"/>
                    <a:pt x="25" y="12054"/>
                  </a:cubicBezTo>
                  <a:lnTo>
                    <a:pt x="267" y="1775"/>
                  </a:lnTo>
                  <a:cubicBezTo>
                    <a:pt x="289" y="784"/>
                    <a:pt x="1111" y="1"/>
                    <a:pt x="2102" y="24"/>
                  </a:cubicBezTo>
                  <a:lnTo>
                    <a:pt x="7893" y="160"/>
                  </a:lnTo>
                  <a:cubicBezTo>
                    <a:pt x="8883" y="183"/>
                    <a:pt x="9667" y="1005"/>
                    <a:pt x="9644" y="1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37;p30"/>
            <p:cNvSpPr/>
            <p:nvPr/>
          </p:nvSpPr>
          <p:spPr>
            <a:xfrm>
              <a:off x="1214646" y="2711784"/>
              <a:ext cx="519532" cy="972771"/>
            </a:xfrm>
            <a:custGeom>
              <a:avLst/>
              <a:gdLst/>
              <a:ahLst/>
              <a:cxnLst/>
              <a:rect l="l" t="t" r="r" b="b"/>
              <a:pathLst>
                <a:path w="7598" h="14227" extrusionOk="0">
                  <a:moveTo>
                    <a:pt x="7287" y="14227"/>
                  </a:moveTo>
                  <a:lnTo>
                    <a:pt x="1979" y="14102"/>
                  </a:lnTo>
                  <a:cubicBezTo>
                    <a:pt x="875" y="14077"/>
                    <a:pt x="0" y="13160"/>
                    <a:pt x="25" y="12056"/>
                  </a:cubicBezTo>
                  <a:lnTo>
                    <a:pt x="266" y="1775"/>
                  </a:lnTo>
                  <a:cubicBezTo>
                    <a:pt x="289" y="785"/>
                    <a:pt x="1111" y="1"/>
                    <a:pt x="2102" y="24"/>
                  </a:cubicBezTo>
                  <a:lnTo>
                    <a:pt x="5823" y="112"/>
                  </a:lnTo>
                  <a:cubicBezTo>
                    <a:pt x="6813" y="135"/>
                    <a:pt x="7598" y="957"/>
                    <a:pt x="7575" y="19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38;p30"/>
            <p:cNvSpPr/>
            <p:nvPr/>
          </p:nvSpPr>
          <p:spPr>
            <a:xfrm>
              <a:off x="1591062" y="2724707"/>
              <a:ext cx="506335" cy="655033"/>
            </a:xfrm>
            <a:custGeom>
              <a:avLst/>
              <a:gdLst/>
              <a:ahLst/>
              <a:cxnLst/>
              <a:rect l="l" t="t" r="r" b="b"/>
              <a:pathLst>
                <a:path w="7405" h="9580" extrusionOk="0">
                  <a:moveTo>
                    <a:pt x="148" y="1956"/>
                  </a:moveTo>
                  <a:cubicBezTo>
                    <a:pt x="652" y="4828"/>
                    <a:pt x="2764" y="6889"/>
                    <a:pt x="4508" y="8965"/>
                  </a:cubicBezTo>
                  <a:cubicBezTo>
                    <a:pt x="4865" y="9389"/>
                    <a:pt x="5428" y="9579"/>
                    <a:pt x="5969" y="9453"/>
                  </a:cubicBezTo>
                  <a:cubicBezTo>
                    <a:pt x="6930" y="9230"/>
                    <a:pt x="7405" y="8144"/>
                    <a:pt x="6914" y="7288"/>
                  </a:cubicBezTo>
                  <a:lnTo>
                    <a:pt x="3177" y="862"/>
                  </a:lnTo>
                  <a:cubicBezTo>
                    <a:pt x="2988" y="530"/>
                    <a:pt x="2696" y="286"/>
                    <a:pt x="2357" y="152"/>
                  </a:cubicBezTo>
                  <a:cubicBezTo>
                    <a:pt x="2045" y="29"/>
                    <a:pt x="1695" y="0"/>
                    <a:pt x="1351" y="88"/>
                  </a:cubicBezTo>
                  <a:cubicBezTo>
                    <a:pt x="524" y="300"/>
                    <a:pt x="1" y="1115"/>
                    <a:pt x="148" y="19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39;p30"/>
            <p:cNvSpPr/>
            <p:nvPr/>
          </p:nvSpPr>
          <p:spPr>
            <a:xfrm>
              <a:off x="1619848" y="2581526"/>
              <a:ext cx="129507" cy="130049"/>
            </a:xfrm>
            <a:custGeom>
              <a:avLst/>
              <a:gdLst/>
              <a:ahLst/>
              <a:cxnLst/>
              <a:rect l="l" t="t" r="r" b="b"/>
              <a:pathLst>
                <a:path w="1894" h="1902" extrusionOk="0">
                  <a:moveTo>
                    <a:pt x="1356" y="1901"/>
                  </a:moveTo>
                  <a:lnTo>
                    <a:pt x="1523" y="1739"/>
                  </a:lnTo>
                  <a:cubicBezTo>
                    <a:pt x="1893" y="1378"/>
                    <a:pt x="1845" y="768"/>
                    <a:pt x="1422" y="470"/>
                  </a:cubicBezTo>
                  <a:lnTo>
                    <a:pt x="758" y="0"/>
                  </a:lnTo>
                  <a:lnTo>
                    <a:pt x="0" y="13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40;p30"/>
            <p:cNvSpPr/>
            <p:nvPr/>
          </p:nvSpPr>
          <p:spPr>
            <a:xfrm>
              <a:off x="1286989" y="3311859"/>
              <a:ext cx="524455" cy="379960"/>
            </a:xfrm>
            <a:custGeom>
              <a:avLst/>
              <a:gdLst/>
              <a:ahLst/>
              <a:cxnLst/>
              <a:rect l="l" t="t" r="r" b="b"/>
              <a:pathLst>
                <a:path w="7670" h="5557" extrusionOk="0">
                  <a:moveTo>
                    <a:pt x="3419" y="5454"/>
                  </a:moveTo>
                  <a:cubicBezTo>
                    <a:pt x="3448" y="5457"/>
                    <a:pt x="3477" y="5459"/>
                    <a:pt x="3507" y="5460"/>
                  </a:cubicBezTo>
                  <a:lnTo>
                    <a:pt x="7669" y="5557"/>
                  </a:lnTo>
                  <a:lnTo>
                    <a:pt x="7318" y="1664"/>
                  </a:lnTo>
                  <a:lnTo>
                    <a:pt x="7238" y="461"/>
                  </a:lnTo>
                  <a:lnTo>
                    <a:pt x="2101" y="1"/>
                  </a:lnTo>
                  <a:lnTo>
                    <a:pt x="817" y="345"/>
                  </a:lnTo>
                  <a:lnTo>
                    <a:pt x="517" y="1483"/>
                  </a:lnTo>
                  <a:cubicBezTo>
                    <a:pt x="1" y="3435"/>
                    <a:pt x="1418" y="5356"/>
                    <a:pt x="3419" y="5454"/>
                  </a:cubicBez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241;p30"/>
            <p:cNvSpPr/>
            <p:nvPr/>
          </p:nvSpPr>
          <p:spPr>
            <a:xfrm>
              <a:off x="1989495" y="3482050"/>
              <a:ext cx="283835" cy="920328"/>
            </a:xfrm>
            <a:custGeom>
              <a:avLst/>
              <a:gdLst/>
              <a:ahLst/>
              <a:cxnLst/>
              <a:rect l="l" t="t" r="r" b="b"/>
              <a:pathLst>
                <a:path w="4151" h="13460" extrusionOk="0">
                  <a:moveTo>
                    <a:pt x="4115" y="2349"/>
                  </a:moveTo>
                  <a:lnTo>
                    <a:pt x="3816" y="13459"/>
                  </a:lnTo>
                  <a:lnTo>
                    <a:pt x="1727" y="13302"/>
                  </a:lnTo>
                  <a:cubicBezTo>
                    <a:pt x="2111" y="10976"/>
                    <a:pt x="0" y="3300"/>
                    <a:pt x="1744" y="112"/>
                  </a:cubicBezTo>
                  <a:cubicBezTo>
                    <a:pt x="3043" y="1"/>
                    <a:pt x="4150" y="1046"/>
                    <a:pt x="4115" y="2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42;p30"/>
            <p:cNvSpPr/>
            <p:nvPr/>
          </p:nvSpPr>
          <p:spPr>
            <a:xfrm>
              <a:off x="2047000" y="4313308"/>
              <a:ext cx="474608" cy="276987"/>
            </a:xfrm>
            <a:custGeom>
              <a:avLst/>
              <a:gdLst/>
              <a:ahLst/>
              <a:cxnLst/>
              <a:rect l="l" t="t" r="r" b="b"/>
              <a:pathLst>
                <a:path w="6941" h="4051" extrusionOk="0">
                  <a:moveTo>
                    <a:pt x="972" y="380"/>
                  </a:moveTo>
                  <a:cubicBezTo>
                    <a:pt x="863" y="1441"/>
                    <a:pt x="165" y="1819"/>
                    <a:pt x="88" y="2660"/>
                  </a:cubicBezTo>
                  <a:cubicBezTo>
                    <a:pt x="1" y="3589"/>
                    <a:pt x="1232" y="3638"/>
                    <a:pt x="2768" y="3754"/>
                  </a:cubicBezTo>
                  <a:cubicBezTo>
                    <a:pt x="4306" y="3870"/>
                    <a:pt x="6699" y="4051"/>
                    <a:pt x="6699" y="4051"/>
                  </a:cubicBezTo>
                  <a:cubicBezTo>
                    <a:pt x="6699" y="4051"/>
                    <a:pt x="6941" y="3207"/>
                    <a:pt x="5849" y="3095"/>
                  </a:cubicBezTo>
                  <a:cubicBezTo>
                    <a:pt x="5849" y="3095"/>
                    <a:pt x="5076" y="2394"/>
                    <a:pt x="3355" y="1534"/>
                  </a:cubicBezTo>
                  <a:cubicBezTo>
                    <a:pt x="3355" y="1534"/>
                    <a:pt x="2975" y="1302"/>
                    <a:pt x="30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43;p30"/>
            <p:cNvSpPr/>
            <p:nvPr/>
          </p:nvSpPr>
          <p:spPr>
            <a:xfrm>
              <a:off x="2012401" y="4366437"/>
              <a:ext cx="513036" cy="206971"/>
            </a:xfrm>
            <a:custGeom>
              <a:avLst/>
              <a:gdLst/>
              <a:ahLst/>
              <a:cxnLst/>
              <a:rect l="l" t="t" r="r" b="b"/>
              <a:pathLst>
                <a:path w="7503" h="3027" extrusionOk="0">
                  <a:moveTo>
                    <a:pt x="7207" y="2972"/>
                  </a:moveTo>
                  <a:lnTo>
                    <a:pt x="39" y="3027"/>
                  </a:lnTo>
                  <a:cubicBezTo>
                    <a:pt x="39" y="3027"/>
                    <a:pt x="0" y="1236"/>
                    <a:pt x="1089" y="461"/>
                  </a:cubicBezTo>
                  <a:lnTo>
                    <a:pt x="3207" y="554"/>
                  </a:lnTo>
                  <a:lnTo>
                    <a:pt x="3871" y="1"/>
                  </a:lnTo>
                  <a:lnTo>
                    <a:pt x="4693" y="1010"/>
                  </a:lnTo>
                  <a:cubicBezTo>
                    <a:pt x="4693" y="1010"/>
                    <a:pt x="7503" y="1417"/>
                    <a:pt x="7207" y="2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44;p30"/>
            <p:cNvSpPr/>
            <p:nvPr/>
          </p:nvSpPr>
          <p:spPr>
            <a:xfrm>
              <a:off x="1787372" y="3425639"/>
              <a:ext cx="534165" cy="915883"/>
            </a:xfrm>
            <a:custGeom>
              <a:avLst/>
              <a:gdLst/>
              <a:ahLst/>
              <a:cxnLst/>
              <a:rect l="l" t="t" r="r" b="b"/>
              <a:pathLst>
                <a:path w="7812" h="13395" extrusionOk="0">
                  <a:moveTo>
                    <a:pt x="0" y="0"/>
                  </a:moveTo>
                  <a:lnTo>
                    <a:pt x="641" y="3900"/>
                  </a:lnTo>
                  <a:lnTo>
                    <a:pt x="3667" y="3971"/>
                  </a:lnTo>
                  <a:cubicBezTo>
                    <a:pt x="3667" y="3971"/>
                    <a:pt x="3278" y="7719"/>
                    <a:pt x="3570" y="11921"/>
                  </a:cubicBezTo>
                  <a:cubicBezTo>
                    <a:pt x="3602" y="12384"/>
                    <a:pt x="3643" y="12853"/>
                    <a:pt x="3694" y="13325"/>
                  </a:cubicBezTo>
                  <a:lnTo>
                    <a:pt x="7534" y="13395"/>
                  </a:lnTo>
                  <a:lnTo>
                    <a:pt x="7811" y="12030"/>
                  </a:lnTo>
                  <a:lnTo>
                    <a:pt x="7449" y="12012"/>
                  </a:lnTo>
                  <a:lnTo>
                    <a:pt x="7342" y="2491"/>
                  </a:lnTo>
                  <a:cubicBezTo>
                    <a:pt x="7327" y="1197"/>
                    <a:pt x="6290" y="148"/>
                    <a:pt x="4997" y="1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245;p30"/>
            <p:cNvSpPr/>
            <p:nvPr/>
          </p:nvSpPr>
          <p:spPr>
            <a:xfrm>
              <a:off x="1864570" y="3595350"/>
              <a:ext cx="264142" cy="647716"/>
            </a:xfrm>
            <a:custGeom>
              <a:avLst/>
              <a:gdLst/>
              <a:ahLst/>
              <a:cxnLst/>
              <a:rect l="l" t="t" r="r" b="b"/>
              <a:pathLst>
                <a:path w="3863" h="9473" extrusionOk="0">
                  <a:moveTo>
                    <a:pt x="2538" y="1489"/>
                  </a:moveTo>
                  <a:cubicBezTo>
                    <a:pt x="2538" y="1489"/>
                    <a:pt x="2149" y="5237"/>
                    <a:pt x="2441" y="9439"/>
                  </a:cubicBezTo>
                  <a:lnTo>
                    <a:pt x="3862" y="9473"/>
                  </a:lnTo>
                  <a:lnTo>
                    <a:pt x="3441" y="96"/>
                  </a:lnTo>
                  <a:lnTo>
                    <a:pt x="1156" y="0"/>
                  </a:lnTo>
                  <a:lnTo>
                    <a:pt x="1" y="14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46;p30"/>
            <p:cNvSpPr/>
            <p:nvPr/>
          </p:nvSpPr>
          <p:spPr>
            <a:xfrm>
              <a:off x="1580190" y="3467622"/>
              <a:ext cx="315084" cy="923404"/>
            </a:xfrm>
            <a:custGeom>
              <a:avLst/>
              <a:gdLst/>
              <a:ahLst/>
              <a:cxnLst/>
              <a:rect l="l" t="t" r="r" b="b"/>
              <a:pathLst>
                <a:path w="4608" h="13505" extrusionOk="0">
                  <a:moveTo>
                    <a:pt x="4348" y="2612"/>
                  </a:moveTo>
                  <a:lnTo>
                    <a:pt x="2140" y="13505"/>
                  </a:lnTo>
                  <a:lnTo>
                    <a:pt x="1" y="13332"/>
                  </a:lnTo>
                  <a:cubicBezTo>
                    <a:pt x="385" y="11007"/>
                    <a:pt x="131" y="2841"/>
                    <a:pt x="2398" y="0"/>
                  </a:cubicBezTo>
                  <a:cubicBezTo>
                    <a:pt x="3697" y="115"/>
                    <a:pt x="4608" y="1334"/>
                    <a:pt x="4348" y="26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47;p30"/>
            <p:cNvSpPr/>
            <p:nvPr/>
          </p:nvSpPr>
          <p:spPr>
            <a:xfrm>
              <a:off x="1519744" y="4300931"/>
              <a:ext cx="474608" cy="276987"/>
            </a:xfrm>
            <a:custGeom>
              <a:avLst/>
              <a:gdLst/>
              <a:ahLst/>
              <a:cxnLst/>
              <a:rect l="l" t="t" r="r" b="b"/>
              <a:pathLst>
                <a:path w="6941" h="4051" extrusionOk="0">
                  <a:moveTo>
                    <a:pt x="972" y="380"/>
                  </a:moveTo>
                  <a:cubicBezTo>
                    <a:pt x="862" y="1441"/>
                    <a:pt x="164" y="1819"/>
                    <a:pt x="87" y="2661"/>
                  </a:cubicBezTo>
                  <a:cubicBezTo>
                    <a:pt x="1" y="3589"/>
                    <a:pt x="1231" y="3638"/>
                    <a:pt x="2767" y="3755"/>
                  </a:cubicBezTo>
                  <a:cubicBezTo>
                    <a:pt x="4305" y="3870"/>
                    <a:pt x="6699" y="4051"/>
                    <a:pt x="6699" y="4051"/>
                  </a:cubicBezTo>
                  <a:cubicBezTo>
                    <a:pt x="6699" y="4051"/>
                    <a:pt x="6940" y="3207"/>
                    <a:pt x="5849" y="3095"/>
                  </a:cubicBezTo>
                  <a:cubicBezTo>
                    <a:pt x="5849" y="3095"/>
                    <a:pt x="5076" y="2394"/>
                    <a:pt x="3354" y="1535"/>
                  </a:cubicBezTo>
                  <a:cubicBezTo>
                    <a:pt x="3354" y="1535"/>
                    <a:pt x="2974" y="1303"/>
                    <a:pt x="30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48;p30"/>
            <p:cNvSpPr/>
            <p:nvPr/>
          </p:nvSpPr>
          <p:spPr>
            <a:xfrm>
              <a:off x="1488359" y="4367325"/>
              <a:ext cx="512900" cy="206151"/>
            </a:xfrm>
            <a:custGeom>
              <a:avLst/>
              <a:gdLst/>
              <a:ahLst/>
              <a:cxnLst/>
              <a:rect l="l" t="t" r="r" b="b"/>
              <a:pathLst>
                <a:path w="7501" h="3015" extrusionOk="0">
                  <a:moveTo>
                    <a:pt x="7184" y="3015"/>
                  </a:moveTo>
                  <a:lnTo>
                    <a:pt x="16" y="2977"/>
                  </a:lnTo>
                  <a:cubicBezTo>
                    <a:pt x="16" y="2977"/>
                    <a:pt x="0" y="1186"/>
                    <a:pt x="1100" y="424"/>
                  </a:cubicBezTo>
                  <a:lnTo>
                    <a:pt x="3216" y="544"/>
                  </a:lnTo>
                  <a:lnTo>
                    <a:pt x="3887" y="0"/>
                  </a:lnTo>
                  <a:lnTo>
                    <a:pt x="4697" y="1020"/>
                  </a:lnTo>
                  <a:cubicBezTo>
                    <a:pt x="4697" y="1020"/>
                    <a:pt x="7501" y="1463"/>
                    <a:pt x="7184" y="3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49;p30"/>
            <p:cNvSpPr/>
            <p:nvPr/>
          </p:nvSpPr>
          <p:spPr>
            <a:xfrm>
              <a:off x="1476872" y="3418322"/>
              <a:ext cx="484249" cy="923199"/>
            </a:xfrm>
            <a:custGeom>
              <a:avLst/>
              <a:gdLst/>
              <a:ahLst/>
              <a:cxnLst/>
              <a:rect l="l" t="t" r="r" b="b"/>
              <a:pathLst>
                <a:path w="7082" h="13502" extrusionOk="0">
                  <a:moveTo>
                    <a:pt x="0" y="1"/>
                  </a:moveTo>
                  <a:lnTo>
                    <a:pt x="486" y="2963"/>
                  </a:lnTo>
                  <a:lnTo>
                    <a:pt x="642" y="3897"/>
                  </a:lnTo>
                  <a:lnTo>
                    <a:pt x="642" y="3900"/>
                  </a:lnTo>
                  <a:lnTo>
                    <a:pt x="2559" y="3945"/>
                  </a:lnTo>
                  <a:cubicBezTo>
                    <a:pt x="2559" y="3945"/>
                    <a:pt x="1516" y="8235"/>
                    <a:pt x="1237" y="11867"/>
                  </a:cubicBezTo>
                  <a:cubicBezTo>
                    <a:pt x="1201" y="12348"/>
                    <a:pt x="1177" y="12819"/>
                    <a:pt x="1171" y="13266"/>
                  </a:cubicBezTo>
                  <a:lnTo>
                    <a:pt x="4925" y="13502"/>
                  </a:lnTo>
                  <a:lnTo>
                    <a:pt x="5330" y="11971"/>
                  </a:lnTo>
                  <a:lnTo>
                    <a:pt x="4926" y="11953"/>
                  </a:lnTo>
                  <a:lnTo>
                    <a:pt x="6826" y="2589"/>
                  </a:lnTo>
                  <a:cubicBezTo>
                    <a:pt x="7081" y="1329"/>
                    <a:pt x="6136" y="145"/>
                    <a:pt x="4851" y="1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250;p30"/>
            <p:cNvSpPr/>
            <p:nvPr/>
          </p:nvSpPr>
          <p:spPr>
            <a:xfrm>
              <a:off x="1286989" y="3311859"/>
              <a:ext cx="433377" cy="918960"/>
            </a:xfrm>
            <a:custGeom>
              <a:avLst/>
              <a:gdLst/>
              <a:ahLst/>
              <a:cxnLst/>
              <a:rect l="l" t="t" r="r" b="b"/>
              <a:pathLst>
                <a:path w="6338" h="13440" extrusionOk="0">
                  <a:moveTo>
                    <a:pt x="3419" y="5454"/>
                  </a:moveTo>
                  <a:lnTo>
                    <a:pt x="3419" y="5457"/>
                  </a:lnTo>
                  <a:lnTo>
                    <a:pt x="5336" y="5502"/>
                  </a:lnTo>
                  <a:cubicBezTo>
                    <a:pt x="5336" y="5502"/>
                    <a:pt x="4293" y="9792"/>
                    <a:pt x="4014" y="13424"/>
                  </a:cubicBezTo>
                  <a:lnTo>
                    <a:pt x="4669" y="13439"/>
                  </a:lnTo>
                  <a:lnTo>
                    <a:pt x="6165" y="5521"/>
                  </a:lnTo>
                  <a:lnTo>
                    <a:pt x="6337" y="4609"/>
                  </a:lnTo>
                  <a:lnTo>
                    <a:pt x="3526" y="4543"/>
                  </a:lnTo>
                  <a:cubicBezTo>
                    <a:pt x="3437" y="4541"/>
                    <a:pt x="3348" y="4533"/>
                    <a:pt x="3263" y="4520"/>
                  </a:cubicBezTo>
                  <a:cubicBezTo>
                    <a:pt x="2105" y="4344"/>
                    <a:pt x="1313" y="3205"/>
                    <a:pt x="1599" y="2030"/>
                  </a:cubicBezTo>
                  <a:lnTo>
                    <a:pt x="2101" y="1"/>
                  </a:lnTo>
                  <a:lnTo>
                    <a:pt x="817" y="345"/>
                  </a:lnTo>
                  <a:lnTo>
                    <a:pt x="517" y="1483"/>
                  </a:lnTo>
                  <a:cubicBezTo>
                    <a:pt x="1" y="3435"/>
                    <a:pt x="1418" y="5356"/>
                    <a:pt x="3419" y="54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251;p30"/>
            <p:cNvSpPr/>
            <p:nvPr/>
          </p:nvSpPr>
          <p:spPr>
            <a:xfrm>
              <a:off x="1527539" y="2281898"/>
              <a:ext cx="258330" cy="428506"/>
            </a:xfrm>
            <a:custGeom>
              <a:avLst/>
              <a:gdLst/>
              <a:ahLst/>
              <a:cxnLst/>
              <a:rect l="l" t="t" r="r" b="b"/>
              <a:pathLst>
                <a:path w="3778" h="6267" extrusionOk="0">
                  <a:moveTo>
                    <a:pt x="3777" y="3758"/>
                  </a:moveTo>
                  <a:lnTo>
                    <a:pt x="3479" y="4183"/>
                  </a:lnTo>
                  <a:lnTo>
                    <a:pt x="2563" y="5492"/>
                  </a:lnTo>
                  <a:lnTo>
                    <a:pt x="2020" y="6266"/>
                  </a:lnTo>
                  <a:lnTo>
                    <a:pt x="0" y="5722"/>
                  </a:lnTo>
                  <a:lnTo>
                    <a:pt x="1932" y="0"/>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252;p30"/>
            <p:cNvSpPr/>
            <p:nvPr/>
          </p:nvSpPr>
          <p:spPr>
            <a:xfrm>
              <a:off x="1593865" y="2230137"/>
              <a:ext cx="306400" cy="399105"/>
            </a:xfrm>
            <a:custGeom>
              <a:avLst/>
              <a:gdLst/>
              <a:ahLst/>
              <a:cxnLst/>
              <a:rect l="l" t="t" r="r" b="b"/>
              <a:pathLst>
                <a:path w="4481" h="5837" extrusionOk="0">
                  <a:moveTo>
                    <a:pt x="403" y="4895"/>
                  </a:moveTo>
                  <a:cubicBezTo>
                    <a:pt x="403" y="4895"/>
                    <a:pt x="2113" y="5529"/>
                    <a:pt x="2702" y="5678"/>
                  </a:cubicBezTo>
                  <a:cubicBezTo>
                    <a:pt x="3335" y="5836"/>
                    <a:pt x="4018" y="5444"/>
                    <a:pt x="4155" y="4792"/>
                  </a:cubicBezTo>
                  <a:cubicBezTo>
                    <a:pt x="4345" y="3902"/>
                    <a:pt x="4481" y="3009"/>
                    <a:pt x="4209" y="1998"/>
                  </a:cubicBezTo>
                  <a:cubicBezTo>
                    <a:pt x="4048" y="1401"/>
                    <a:pt x="3694" y="898"/>
                    <a:pt x="3224" y="545"/>
                  </a:cubicBezTo>
                  <a:cubicBezTo>
                    <a:pt x="3014" y="385"/>
                    <a:pt x="2779" y="257"/>
                    <a:pt x="2527" y="165"/>
                  </a:cubicBezTo>
                  <a:lnTo>
                    <a:pt x="2525" y="164"/>
                  </a:lnTo>
                  <a:lnTo>
                    <a:pt x="2382" y="117"/>
                  </a:lnTo>
                  <a:lnTo>
                    <a:pt x="2367" y="111"/>
                  </a:lnTo>
                  <a:cubicBezTo>
                    <a:pt x="2295" y="90"/>
                    <a:pt x="2223" y="73"/>
                    <a:pt x="2149" y="58"/>
                  </a:cubicBezTo>
                  <a:cubicBezTo>
                    <a:pt x="1975" y="21"/>
                    <a:pt x="1794" y="2"/>
                    <a:pt x="1611" y="1"/>
                  </a:cubicBezTo>
                  <a:cubicBezTo>
                    <a:pt x="1437" y="1"/>
                    <a:pt x="1266" y="28"/>
                    <a:pt x="1110" y="82"/>
                  </a:cubicBezTo>
                  <a:cubicBezTo>
                    <a:pt x="450" y="306"/>
                    <a:pt x="1" y="970"/>
                    <a:pt x="90" y="1708"/>
                  </a:cubicBezTo>
                  <a:lnTo>
                    <a:pt x="166" y="2343"/>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253;p30"/>
            <p:cNvSpPr/>
            <p:nvPr/>
          </p:nvSpPr>
          <p:spPr>
            <a:xfrm>
              <a:off x="1585660" y="2517867"/>
              <a:ext cx="179764" cy="192544"/>
            </a:xfrm>
            <a:custGeom>
              <a:avLst/>
              <a:gdLst/>
              <a:ahLst/>
              <a:cxnLst/>
              <a:rect l="l" t="t" r="r" b="b"/>
              <a:pathLst>
                <a:path w="2629" h="2816" extrusionOk="0">
                  <a:moveTo>
                    <a:pt x="2629" y="732"/>
                  </a:moveTo>
                  <a:lnTo>
                    <a:pt x="1170" y="2815"/>
                  </a:lnTo>
                  <a:cubicBezTo>
                    <a:pt x="1" y="1199"/>
                    <a:pt x="991" y="1"/>
                    <a:pt x="991" y="1"/>
                  </a:cubicBezTo>
                  <a:close/>
                </a:path>
              </a:pathLst>
            </a:custGeom>
            <a:solidFill>
              <a:srgbClr val="874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254;p30"/>
            <p:cNvSpPr/>
            <p:nvPr/>
          </p:nvSpPr>
          <p:spPr>
            <a:xfrm>
              <a:off x="1816706" y="2374070"/>
              <a:ext cx="72822" cy="143861"/>
            </a:xfrm>
            <a:custGeom>
              <a:avLst/>
              <a:gdLst/>
              <a:ahLst/>
              <a:cxnLst/>
              <a:rect l="l" t="t" r="r" b="b"/>
              <a:pathLst>
                <a:path w="1065" h="2104" extrusionOk="0">
                  <a:moveTo>
                    <a:pt x="18" y="0"/>
                  </a:moveTo>
                  <a:cubicBezTo>
                    <a:pt x="210" y="484"/>
                    <a:pt x="466" y="784"/>
                    <a:pt x="699" y="1050"/>
                  </a:cubicBezTo>
                  <a:cubicBezTo>
                    <a:pt x="1064" y="1463"/>
                    <a:pt x="686" y="2104"/>
                    <a:pt x="146" y="1987"/>
                  </a:cubicBezTo>
                  <a:lnTo>
                    <a:pt x="1" y="1956"/>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255;p30"/>
            <p:cNvSpPr/>
            <p:nvPr/>
          </p:nvSpPr>
          <p:spPr>
            <a:xfrm>
              <a:off x="1488086" y="2222615"/>
              <a:ext cx="343323" cy="295312"/>
            </a:xfrm>
            <a:custGeom>
              <a:avLst/>
              <a:gdLst/>
              <a:ahLst/>
              <a:cxnLst/>
              <a:rect l="l" t="t" r="r" b="b"/>
              <a:pathLst>
                <a:path w="5021" h="4319" extrusionOk="0">
                  <a:moveTo>
                    <a:pt x="1793" y="3215"/>
                  </a:moveTo>
                  <a:cubicBezTo>
                    <a:pt x="2741" y="3003"/>
                    <a:pt x="3283" y="2276"/>
                    <a:pt x="3357" y="1676"/>
                  </a:cubicBezTo>
                  <a:lnTo>
                    <a:pt x="2717" y="1469"/>
                  </a:lnTo>
                  <a:lnTo>
                    <a:pt x="5021" y="867"/>
                  </a:lnTo>
                  <a:cubicBezTo>
                    <a:pt x="5021" y="867"/>
                    <a:pt x="4647" y="304"/>
                    <a:pt x="3578" y="103"/>
                  </a:cubicBezTo>
                  <a:cubicBezTo>
                    <a:pt x="3036" y="1"/>
                    <a:pt x="1592" y="4"/>
                    <a:pt x="969" y="523"/>
                  </a:cubicBezTo>
                  <a:cubicBezTo>
                    <a:pt x="627" y="807"/>
                    <a:pt x="1" y="2583"/>
                    <a:pt x="1343" y="43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256;p30"/>
            <p:cNvSpPr/>
            <p:nvPr/>
          </p:nvSpPr>
          <p:spPr>
            <a:xfrm>
              <a:off x="1440427" y="2253111"/>
              <a:ext cx="233509" cy="246970"/>
            </a:xfrm>
            <a:custGeom>
              <a:avLst/>
              <a:gdLst/>
              <a:ahLst/>
              <a:cxnLst/>
              <a:rect l="l" t="t" r="r" b="b"/>
              <a:pathLst>
                <a:path w="3415" h="3612" extrusionOk="0">
                  <a:moveTo>
                    <a:pt x="3414" y="2845"/>
                  </a:moveTo>
                  <a:cubicBezTo>
                    <a:pt x="2264" y="1"/>
                    <a:pt x="1" y="3052"/>
                    <a:pt x="2859" y="3612"/>
                  </a:cubicBez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257;p30"/>
            <p:cNvSpPr/>
            <p:nvPr/>
          </p:nvSpPr>
          <p:spPr>
            <a:xfrm>
              <a:off x="1580805" y="2413934"/>
              <a:ext cx="42599" cy="37948"/>
            </a:xfrm>
            <a:custGeom>
              <a:avLst/>
              <a:gdLst/>
              <a:ahLst/>
              <a:cxnLst/>
              <a:rect l="l" t="t" r="r" b="b"/>
              <a:pathLst>
                <a:path w="623" h="555" fill="none" extrusionOk="0">
                  <a:moveTo>
                    <a:pt x="1" y="0"/>
                  </a:moveTo>
                  <a:lnTo>
                    <a:pt x="623" y="555"/>
                  </a:lnTo>
                </a:path>
              </a:pathLst>
            </a:custGeom>
            <a:noFill/>
            <a:ln w="475" cap="flat" cmpd="sng">
              <a:solidFill>
                <a:srgbClr val="874B4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258;p30"/>
            <p:cNvSpPr/>
            <p:nvPr/>
          </p:nvSpPr>
          <p:spPr>
            <a:xfrm>
              <a:off x="1321314" y="2586517"/>
              <a:ext cx="469001" cy="756843"/>
            </a:xfrm>
            <a:custGeom>
              <a:avLst/>
              <a:gdLst/>
              <a:ahLst/>
              <a:cxnLst/>
              <a:rect l="l" t="t" r="r" b="b"/>
              <a:pathLst>
                <a:path w="6859" h="11069" extrusionOk="0">
                  <a:moveTo>
                    <a:pt x="6736" y="11069"/>
                  </a:moveTo>
                  <a:lnTo>
                    <a:pt x="1738" y="10824"/>
                  </a:lnTo>
                  <a:lnTo>
                    <a:pt x="1594" y="10838"/>
                  </a:lnTo>
                  <a:lnTo>
                    <a:pt x="1523" y="10831"/>
                  </a:lnTo>
                  <a:lnTo>
                    <a:pt x="316" y="10954"/>
                  </a:lnTo>
                  <a:cubicBezTo>
                    <a:pt x="316" y="10954"/>
                    <a:pt x="355" y="9274"/>
                    <a:pt x="253" y="6813"/>
                  </a:cubicBezTo>
                  <a:cubicBezTo>
                    <a:pt x="209" y="5715"/>
                    <a:pt x="0" y="4524"/>
                    <a:pt x="287" y="3317"/>
                  </a:cubicBezTo>
                  <a:cubicBezTo>
                    <a:pt x="1046" y="140"/>
                    <a:pt x="3564" y="0"/>
                    <a:pt x="3411" y="144"/>
                  </a:cubicBezTo>
                  <a:lnTo>
                    <a:pt x="6111" y="2023"/>
                  </a:lnTo>
                  <a:cubicBezTo>
                    <a:pt x="6222" y="2404"/>
                    <a:pt x="6591" y="3153"/>
                    <a:pt x="6765" y="4019"/>
                  </a:cubicBezTo>
                  <a:cubicBezTo>
                    <a:pt x="6778" y="4084"/>
                    <a:pt x="6791" y="4151"/>
                    <a:pt x="6801" y="4217"/>
                  </a:cubicBezTo>
                  <a:cubicBezTo>
                    <a:pt x="6837" y="4445"/>
                    <a:pt x="6858" y="4677"/>
                    <a:pt x="6857" y="4913"/>
                  </a:cubicBezTo>
                  <a:cubicBezTo>
                    <a:pt x="6857" y="4979"/>
                    <a:pt x="6855" y="5049"/>
                    <a:pt x="6847" y="5117"/>
                  </a:cubicBezTo>
                  <a:cubicBezTo>
                    <a:pt x="6842" y="5218"/>
                    <a:pt x="6831" y="5323"/>
                    <a:pt x="6815" y="5422"/>
                  </a:cubicBezTo>
                  <a:cubicBezTo>
                    <a:pt x="6718" y="6021"/>
                    <a:pt x="6440" y="6617"/>
                    <a:pt x="5856" y="7138"/>
                  </a:cubicBezTo>
                  <a:lnTo>
                    <a:pt x="5865" y="7178"/>
                  </a:lnTo>
                  <a:lnTo>
                    <a:pt x="5866" y="718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259;p30"/>
            <p:cNvSpPr/>
            <p:nvPr/>
          </p:nvSpPr>
          <p:spPr>
            <a:xfrm>
              <a:off x="1530343" y="2596021"/>
              <a:ext cx="205816" cy="394319"/>
            </a:xfrm>
            <a:custGeom>
              <a:avLst/>
              <a:gdLst/>
              <a:ahLst/>
              <a:cxnLst/>
              <a:rect l="l" t="t" r="r" b="b"/>
              <a:pathLst>
                <a:path w="3010" h="5767" extrusionOk="0">
                  <a:moveTo>
                    <a:pt x="0" y="1"/>
                  </a:moveTo>
                  <a:lnTo>
                    <a:pt x="3009" y="4128"/>
                  </a:lnTo>
                  <a:lnTo>
                    <a:pt x="1989" y="57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260;p30"/>
            <p:cNvSpPr/>
            <p:nvPr/>
          </p:nvSpPr>
          <p:spPr>
            <a:xfrm>
              <a:off x="1547369" y="2593833"/>
              <a:ext cx="178739" cy="331003"/>
            </a:xfrm>
            <a:custGeom>
              <a:avLst/>
              <a:gdLst/>
              <a:ahLst/>
              <a:cxnLst/>
              <a:rect l="l" t="t" r="r" b="b"/>
              <a:pathLst>
                <a:path w="2614" h="4841" extrusionOk="0">
                  <a:moveTo>
                    <a:pt x="1552" y="1044"/>
                  </a:moveTo>
                  <a:lnTo>
                    <a:pt x="1" y="1"/>
                  </a:lnTo>
                  <a:lnTo>
                    <a:pt x="2614" y="4841"/>
                  </a:lnTo>
                  <a:lnTo>
                    <a:pt x="2466" y="16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261;p30"/>
            <p:cNvSpPr/>
            <p:nvPr/>
          </p:nvSpPr>
          <p:spPr>
            <a:xfrm>
              <a:off x="1398990" y="2823101"/>
              <a:ext cx="382982" cy="520265"/>
            </a:xfrm>
            <a:custGeom>
              <a:avLst/>
              <a:gdLst/>
              <a:ahLst/>
              <a:cxnLst/>
              <a:rect l="l" t="t" r="r" b="b"/>
              <a:pathLst>
                <a:path w="5601" h="7609" extrusionOk="0">
                  <a:moveTo>
                    <a:pt x="5600" y="7609"/>
                  </a:moveTo>
                  <a:lnTo>
                    <a:pt x="43" y="7376"/>
                  </a:lnTo>
                  <a:cubicBezTo>
                    <a:pt x="1" y="5889"/>
                    <a:pt x="5" y="1526"/>
                    <a:pt x="321" y="1"/>
                  </a:cubicBezTo>
                  <a:lnTo>
                    <a:pt x="3471" y="2790"/>
                  </a:lnTo>
                  <a:lnTo>
                    <a:pt x="5351" y="30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62;p30"/>
            <p:cNvSpPr/>
            <p:nvPr/>
          </p:nvSpPr>
          <p:spPr>
            <a:xfrm>
              <a:off x="1637011" y="2348224"/>
              <a:ext cx="43420" cy="110562"/>
            </a:xfrm>
            <a:custGeom>
              <a:avLst/>
              <a:gdLst/>
              <a:ahLst/>
              <a:cxnLst/>
              <a:rect l="l" t="t" r="r" b="b"/>
              <a:pathLst>
                <a:path w="635" h="1617" extrusionOk="0">
                  <a:moveTo>
                    <a:pt x="634" y="1"/>
                  </a:moveTo>
                  <a:lnTo>
                    <a:pt x="626" y="1616"/>
                  </a:lnTo>
                  <a:lnTo>
                    <a:pt x="404" y="1581"/>
                  </a:lnTo>
                  <a:lnTo>
                    <a:pt x="1" y="5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263;p30"/>
            <p:cNvSpPr/>
            <p:nvPr/>
          </p:nvSpPr>
          <p:spPr>
            <a:xfrm>
              <a:off x="1760432" y="2400053"/>
              <a:ext cx="30907" cy="59623"/>
            </a:xfrm>
            <a:custGeom>
              <a:avLst/>
              <a:gdLst/>
              <a:ahLst/>
              <a:cxnLst/>
              <a:rect l="l" t="t" r="r" b="b"/>
              <a:pathLst>
                <a:path w="452" h="872" extrusionOk="0">
                  <a:moveTo>
                    <a:pt x="418" y="409"/>
                  </a:moveTo>
                  <a:cubicBezTo>
                    <a:pt x="451" y="641"/>
                    <a:pt x="393" y="842"/>
                    <a:pt x="287" y="857"/>
                  </a:cubicBezTo>
                  <a:cubicBezTo>
                    <a:pt x="181" y="872"/>
                    <a:pt x="68" y="697"/>
                    <a:pt x="34" y="464"/>
                  </a:cubicBezTo>
                  <a:cubicBezTo>
                    <a:pt x="1" y="232"/>
                    <a:pt x="59" y="31"/>
                    <a:pt x="165" y="16"/>
                  </a:cubicBezTo>
                  <a:cubicBezTo>
                    <a:pt x="272" y="1"/>
                    <a:pt x="385" y="177"/>
                    <a:pt x="418" y="4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264;p30"/>
            <p:cNvSpPr/>
            <p:nvPr/>
          </p:nvSpPr>
          <p:spPr>
            <a:xfrm>
              <a:off x="1726312" y="2352942"/>
              <a:ext cx="80549" cy="41093"/>
            </a:xfrm>
            <a:custGeom>
              <a:avLst/>
              <a:gdLst/>
              <a:ahLst/>
              <a:cxnLst/>
              <a:rect l="l" t="t" r="r" b="b"/>
              <a:pathLst>
                <a:path w="1178" h="601" extrusionOk="0">
                  <a:moveTo>
                    <a:pt x="583" y="451"/>
                  </a:moveTo>
                  <a:cubicBezTo>
                    <a:pt x="105" y="601"/>
                    <a:pt x="0" y="353"/>
                    <a:pt x="349" y="182"/>
                  </a:cubicBezTo>
                  <a:cubicBezTo>
                    <a:pt x="724" y="0"/>
                    <a:pt x="1178" y="265"/>
                    <a:pt x="583" y="45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265;p30"/>
            <p:cNvSpPr/>
            <p:nvPr/>
          </p:nvSpPr>
          <p:spPr>
            <a:xfrm>
              <a:off x="1847202" y="2384053"/>
              <a:ext cx="30907" cy="59691"/>
            </a:xfrm>
            <a:custGeom>
              <a:avLst/>
              <a:gdLst/>
              <a:ahLst/>
              <a:cxnLst/>
              <a:rect l="l" t="t" r="r" b="b"/>
              <a:pathLst>
                <a:path w="452" h="873" extrusionOk="0">
                  <a:moveTo>
                    <a:pt x="418" y="410"/>
                  </a:moveTo>
                  <a:cubicBezTo>
                    <a:pt x="451" y="642"/>
                    <a:pt x="393" y="842"/>
                    <a:pt x="287" y="858"/>
                  </a:cubicBezTo>
                  <a:cubicBezTo>
                    <a:pt x="181" y="873"/>
                    <a:pt x="68" y="697"/>
                    <a:pt x="34" y="465"/>
                  </a:cubicBezTo>
                  <a:cubicBezTo>
                    <a:pt x="1" y="233"/>
                    <a:pt x="59" y="31"/>
                    <a:pt x="165" y="16"/>
                  </a:cubicBezTo>
                  <a:cubicBezTo>
                    <a:pt x="271" y="0"/>
                    <a:pt x="384" y="177"/>
                    <a:pt x="418" y="4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266;p30"/>
            <p:cNvSpPr/>
            <p:nvPr/>
          </p:nvSpPr>
          <p:spPr>
            <a:xfrm>
              <a:off x="1821971" y="2311642"/>
              <a:ext cx="77267" cy="28102"/>
            </a:xfrm>
            <a:custGeom>
              <a:avLst/>
              <a:gdLst/>
              <a:ahLst/>
              <a:cxnLst/>
              <a:rect l="l" t="t" r="r" b="b"/>
              <a:pathLst>
                <a:path w="1130" h="411" extrusionOk="0">
                  <a:moveTo>
                    <a:pt x="508" y="370"/>
                  </a:moveTo>
                  <a:cubicBezTo>
                    <a:pt x="8" y="338"/>
                    <a:pt x="0" y="68"/>
                    <a:pt x="387" y="36"/>
                  </a:cubicBezTo>
                  <a:cubicBezTo>
                    <a:pt x="802" y="1"/>
                    <a:pt x="1130" y="410"/>
                    <a:pt x="508" y="3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267;p30"/>
            <p:cNvSpPr/>
            <p:nvPr/>
          </p:nvSpPr>
          <p:spPr>
            <a:xfrm>
              <a:off x="1337246" y="3371826"/>
              <a:ext cx="443838" cy="10461"/>
            </a:xfrm>
            <a:custGeom>
              <a:avLst/>
              <a:gdLst/>
              <a:ahLst/>
              <a:cxnLst/>
              <a:rect l="l" t="t" r="r" b="b"/>
              <a:pathLst>
                <a:path w="6491" h="153" fill="none" extrusionOk="0">
                  <a:moveTo>
                    <a:pt x="1" y="1"/>
                  </a:moveTo>
                  <a:lnTo>
                    <a:pt x="6490" y="153"/>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268;p30"/>
            <p:cNvSpPr/>
            <p:nvPr/>
          </p:nvSpPr>
          <p:spPr>
            <a:xfrm>
              <a:off x="1399195" y="3380647"/>
              <a:ext cx="110156" cy="58187"/>
            </a:xfrm>
            <a:custGeom>
              <a:avLst/>
              <a:gdLst/>
              <a:ahLst/>
              <a:cxnLst/>
              <a:rect l="l" t="t" r="r" b="b"/>
              <a:pathLst>
                <a:path w="1611" h="851" fill="none" extrusionOk="0">
                  <a:moveTo>
                    <a:pt x="0" y="850"/>
                  </a:moveTo>
                  <a:lnTo>
                    <a:pt x="1431" y="690"/>
                  </a:lnTo>
                  <a:lnTo>
                    <a:pt x="1611"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269;p30"/>
            <p:cNvSpPr/>
            <p:nvPr/>
          </p:nvSpPr>
          <p:spPr>
            <a:xfrm>
              <a:off x="1573147" y="3426391"/>
              <a:ext cx="384076" cy="267962"/>
            </a:xfrm>
            <a:custGeom>
              <a:avLst/>
              <a:gdLst/>
              <a:ahLst/>
              <a:cxnLst/>
              <a:rect l="l" t="t" r="r" b="b"/>
              <a:pathLst>
                <a:path w="5617" h="3919" fill="none" extrusionOk="0">
                  <a:moveTo>
                    <a:pt x="5079" y="3918"/>
                  </a:moveTo>
                  <a:lnTo>
                    <a:pt x="5312" y="2845"/>
                  </a:lnTo>
                  <a:cubicBezTo>
                    <a:pt x="5616" y="1441"/>
                    <a:pt x="4567" y="108"/>
                    <a:pt x="3131" y="74"/>
                  </a:cubicBezTo>
                  <a:lnTo>
                    <a:pt x="3131" y="74"/>
                  </a:lnTo>
                  <a:lnTo>
                    <a:pt x="1"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270;p30"/>
            <p:cNvSpPr/>
            <p:nvPr/>
          </p:nvSpPr>
          <p:spPr>
            <a:xfrm>
              <a:off x="1374375" y="2660159"/>
              <a:ext cx="391530" cy="638964"/>
            </a:xfrm>
            <a:custGeom>
              <a:avLst/>
              <a:gdLst/>
              <a:ahLst/>
              <a:cxnLst/>
              <a:rect l="l" t="t" r="r" b="b"/>
              <a:pathLst>
                <a:path w="5726" h="9345" extrusionOk="0">
                  <a:moveTo>
                    <a:pt x="43" y="1750"/>
                  </a:moveTo>
                  <a:cubicBezTo>
                    <a:pt x="176" y="4435"/>
                    <a:pt x="1126" y="6375"/>
                    <a:pt x="2285" y="8319"/>
                  </a:cubicBezTo>
                  <a:cubicBezTo>
                    <a:pt x="2711" y="9034"/>
                    <a:pt x="3585" y="9345"/>
                    <a:pt x="4365" y="9058"/>
                  </a:cubicBezTo>
                  <a:cubicBezTo>
                    <a:pt x="5268" y="8725"/>
                    <a:pt x="5726" y="7720"/>
                    <a:pt x="5384" y="6822"/>
                  </a:cubicBezTo>
                  <a:lnTo>
                    <a:pt x="2939" y="1174"/>
                  </a:lnTo>
                  <a:cubicBezTo>
                    <a:pt x="2791" y="821"/>
                    <a:pt x="2225" y="0"/>
                    <a:pt x="1469" y="46"/>
                  </a:cubicBezTo>
                  <a:cubicBezTo>
                    <a:pt x="617" y="97"/>
                    <a:pt x="1" y="896"/>
                    <a:pt x="43" y="17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271;p30"/>
            <p:cNvSpPr/>
            <p:nvPr/>
          </p:nvSpPr>
          <p:spPr>
            <a:xfrm>
              <a:off x="1625387" y="2385079"/>
              <a:ext cx="281647" cy="249842"/>
            </a:xfrm>
            <a:custGeom>
              <a:avLst/>
              <a:gdLst/>
              <a:ahLst/>
              <a:cxnLst/>
              <a:rect l="l" t="t" r="r" b="b"/>
              <a:pathLst>
                <a:path w="4119" h="3654" extrusionOk="0">
                  <a:moveTo>
                    <a:pt x="738" y="909"/>
                  </a:moveTo>
                  <a:cubicBezTo>
                    <a:pt x="738" y="909"/>
                    <a:pt x="913" y="1574"/>
                    <a:pt x="1515" y="1748"/>
                  </a:cubicBezTo>
                  <a:cubicBezTo>
                    <a:pt x="2295" y="1972"/>
                    <a:pt x="3101" y="1682"/>
                    <a:pt x="3872" y="1518"/>
                  </a:cubicBezTo>
                  <a:cubicBezTo>
                    <a:pt x="3837" y="2035"/>
                    <a:pt x="4118" y="3485"/>
                    <a:pt x="2728" y="3584"/>
                  </a:cubicBezTo>
                  <a:cubicBezTo>
                    <a:pt x="1752" y="3654"/>
                    <a:pt x="490" y="2673"/>
                    <a:pt x="245" y="2069"/>
                  </a:cubicBezTo>
                  <a:cubicBezTo>
                    <a:pt x="0" y="1465"/>
                    <a:pt x="215" y="1150"/>
                    <a:pt x="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272;p30"/>
            <p:cNvSpPr/>
            <p:nvPr/>
          </p:nvSpPr>
          <p:spPr>
            <a:xfrm>
              <a:off x="1810484" y="2367779"/>
              <a:ext cx="72685" cy="143929"/>
            </a:xfrm>
            <a:custGeom>
              <a:avLst/>
              <a:gdLst/>
              <a:ahLst/>
              <a:cxnLst/>
              <a:rect l="l" t="t" r="r" b="b"/>
              <a:pathLst>
                <a:path w="1063" h="2105" extrusionOk="0">
                  <a:moveTo>
                    <a:pt x="16" y="1"/>
                  </a:moveTo>
                  <a:cubicBezTo>
                    <a:pt x="209" y="484"/>
                    <a:pt x="465" y="784"/>
                    <a:pt x="698" y="1050"/>
                  </a:cubicBezTo>
                  <a:cubicBezTo>
                    <a:pt x="1062" y="1464"/>
                    <a:pt x="684" y="2104"/>
                    <a:pt x="144" y="1988"/>
                  </a:cubicBezTo>
                  <a:lnTo>
                    <a:pt x="0" y="1956"/>
                  </a:lnTo>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273;p30"/>
            <p:cNvSpPr/>
            <p:nvPr/>
          </p:nvSpPr>
          <p:spPr>
            <a:xfrm>
              <a:off x="1810484" y="2367779"/>
              <a:ext cx="72685" cy="143929"/>
            </a:xfrm>
            <a:custGeom>
              <a:avLst/>
              <a:gdLst/>
              <a:ahLst/>
              <a:cxnLst/>
              <a:rect l="l" t="t" r="r" b="b"/>
              <a:pathLst>
                <a:path w="1063" h="2105" fill="none" extrusionOk="0">
                  <a:moveTo>
                    <a:pt x="16" y="1"/>
                  </a:moveTo>
                  <a:cubicBezTo>
                    <a:pt x="209" y="484"/>
                    <a:pt x="465" y="784"/>
                    <a:pt x="698" y="1050"/>
                  </a:cubicBezTo>
                  <a:cubicBezTo>
                    <a:pt x="1062" y="1464"/>
                    <a:pt x="684" y="2104"/>
                    <a:pt x="144" y="1988"/>
                  </a:cubicBezTo>
                  <a:lnTo>
                    <a:pt x="0" y="1956"/>
                  </a:lnTo>
                </a:path>
              </a:pathLst>
            </a:custGeom>
            <a:noFill/>
            <a:ln w="9525" cap="flat" cmpd="sng">
              <a:solidFill>
                <a:srgbClr val="874B4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274;p30"/>
            <p:cNvSpPr/>
            <p:nvPr/>
          </p:nvSpPr>
          <p:spPr>
            <a:xfrm>
              <a:off x="1767269" y="2524294"/>
              <a:ext cx="50599" cy="34119"/>
            </a:xfrm>
            <a:custGeom>
              <a:avLst/>
              <a:gdLst/>
              <a:ahLst/>
              <a:cxnLst/>
              <a:rect l="l" t="t" r="r" b="b"/>
              <a:pathLst>
                <a:path w="740" h="499" fill="none" extrusionOk="0">
                  <a:moveTo>
                    <a:pt x="740" y="326"/>
                  </a:moveTo>
                  <a:cubicBezTo>
                    <a:pt x="462" y="499"/>
                    <a:pt x="25" y="338"/>
                    <a:pt x="0" y="0"/>
                  </a:cubicBezTo>
                </a:path>
              </a:pathLst>
            </a:custGeom>
            <a:noFill/>
            <a:ln w="475" cap="flat" cmpd="sng">
              <a:solidFill>
                <a:srgbClr val="874B4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275;p30"/>
            <p:cNvSpPr/>
            <p:nvPr/>
          </p:nvSpPr>
          <p:spPr>
            <a:xfrm>
              <a:off x="1620464" y="2673834"/>
              <a:ext cx="105643" cy="251005"/>
            </a:xfrm>
            <a:custGeom>
              <a:avLst/>
              <a:gdLst/>
              <a:ahLst/>
              <a:cxnLst/>
              <a:rect l="l" t="t" r="r" b="b"/>
              <a:pathLst>
                <a:path w="1545" h="3671" extrusionOk="0">
                  <a:moveTo>
                    <a:pt x="665" y="0"/>
                  </a:moveTo>
                  <a:lnTo>
                    <a:pt x="442" y="28"/>
                  </a:lnTo>
                  <a:lnTo>
                    <a:pt x="0" y="367"/>
                  </a:lnTo>
                  <a:lnTo>
                    <a:pt x="693" y="853"/>
                  </a:lnTo>
                  <a:lnTo>
                    <a:pt x="332" y="1423"/>
                  </a:lnTo>
                  <a:lnTo>
                    <a:pt x="1545" y="3671"/>
                  </a:lnTo>
                  <a:lnTo>
                    <a:pt x="1432" y="1251"/>
                  </a:lnTo>
                  <a:lnTo>
                    <a:pt x="1020" y="858"/>
                  </a:lnTo>
                  <a:lnTo>
                    <a:pt x="1105" y="30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276;p30"/>
            <p:cNvSpPr/>
            <p:nvPr/>
          </p:nvSpPr>
          <p:spPr>
            <a:xfrm>
              <a:off x="1530343" y="2537833"/>
              <a:ext cx="156790" cy="189467"/>
            </a:xfrm>
            <a:custGeom>
              <a:avLst/>
              <a:gdLst/>
              <a:ahLst/>
              <a:cxnLst/>
              <a:rect l="l" t="t" r="r" b="b"/>
              <a:pathLst>
                <a:path w="2293" h="2771" extrusionOk="0">
                  <a:moveTo>
                    <a:pt x="1302" y="2770"/>
                  </a:moveTo>
                  <a:lnTo>
                    <a:pt x="1755" y="2312"/>
                  </a:lnTo>
                  <a:cubicBezTo>
                    <a:pt x="2292" y="1767"/>
                    <a:pt x="2196" y="838"/>
                    <a:pt x="1528" y="468"/>
                  </a:cubicBezTo>
                  <a:cubicBezTo>
                    <a:pt x="1498" y="451"/>
                    <a:pt x="1467" y="436"/>
                    <a:pt x="1435" y="421"/>
                  </a:cubicBezTo>
                  <a:lnTo>
                    <a:pt x="510" y="0"/>
                  </a:lnTo>
                  <a:lnTo>
                    <a:pt x="0" y="85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277;p30"/>
            <p:cNvSpPr/>
            <p:nvPr/>
          </p:nvSpPr>
          <p:spPr>
            <a:xfrm>
              <a:off x="1702790" y="2519097"/>
              <a:ext cx="106806" cy="212988"/>
            </a:xfrm>
            <a:custGeom>
              <a:avLst/>
              <a:gdLst/>
              <a:ahLst/>
              <a:cxnLst/>
              <a:rect l="l" t="t" r="r" b="b"/>
              <a:pathLst>
                <a:path w="1562" h="3115" extrusionOk="0">
                  <a:moveTo>
                    <a:pt x="494" y="3115"/>
                  </a:moveTo>
                  <a:lnTo>
                    <a:pt x="0" y="1265"/>
                  </a:lnTo>
                  <a:lnTo>
                    <a:pt x="145" y="207"/>
                  </a:lnTo>
                  <a:cubicBezTo>
                    <a:pt x="164" y="76"/>
                    <a:pt x="303" y="1"/>
                    <a:pt x="421" y="58"/>
                  </a:cubicBezTo>
                  <a:cubicBezTo>
                    <a:pt x="491" y="91"/>
                    <a:pt x="534" y="162"/>
                    <a:pt x="532" y="239"/>
                  </a:cubicBezTo>
                  <a:lnTo>
                    <a:pt x="517" y="776"/>
                  </a:lnTo>
                  <a:lnTo>
                    <a:pt x="1562" y="1747"/>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278;p30"/>
            <p:cNvSpPr/>
            <p:nvPr/>
          </p:nvSpPr>
          <p:spPr>
            <a:xfrm>
              <a:off x="1769526" y="2515268"/>
              <a:ext cx="172243" cy="227484"/>
            </a:xfrm>
            <a:custGeom>
              <a:avLst/>
              <a:gdLst/>
              <a:ahLst/>
              <a:cxnLst/>
              <a:rect l="l" t="t" r="r" b="b"/>
              <a:pathLst>
                <a:path w="2519" h="3327" extrusionOk="0">
                  <a:moveTo>
                    <a:pt x="0" y="1400"/>
                  </a:moveTo>
                  <a:lnTo>
                    <a:pt x="1692" y="768"/>
                  </a:lnTo>
                  <a:lnTo>
                    <a:pt x="1765" y="1"/>
                  </a:lnTo>
                  <a:lnTo>
                    <a:pt x="2232" y="130"/>
                  </a:lnTo>
                  <a:cubicBezTo>
                    <a:pt x="2371" y="165"/>
                    <a:pt x="2475" y="284"/>
                    <a:pt x="2491" y="427"/>
                  </a:cubicBezTo>
                  <a:lnTo>
                    <a:pt x="2496" y="471"/>
                  </a:lnTo>
                  <a:cubicBezTo>
                    <a:pt x="2519" y="671"/>
                    <a:pt x="2451" y="871"/>
                    <a:pt x="2313" y="1016"/>
                  </a:cubicBezTo>
                  <a:lnTo>
                    <a:pt x="120" y="3326"/>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279;p30"/>
            <p:cNvSpPr/>
            <p:nvPr/>
          </p:nvSpPr>
          <p:spPr>
            <a:xfrm>
              <a:off x="1710380" y="2579748"/>
              <a:ext cx="213201" cy="207518"/>
            </a:xfrm>
            <a:custGeom>
              <a:avLst/>
              <a:gdLst/>
              <a:ahLst/>
              <a:cxnLst/>
              <a:rect l="l" t="t" r="r" b="b"/>
              <a:pathLst>
                <a:path w="3118" h="3035" extrusionOk="0">
                  <a:moveTo>
                    <a:pt x="2971" y="1"/>
                  </a:moveTo>
                  <a:lnTo>
                    <a:pt x="3095" y="881"/>
                  </a:lnTo>
                  <a:cubicBezTo>
                    <a:pt x="3117" y="1046"/>
                    <a:pt x="3060" y="1212"/>
                    <a:pt x="2939" y="1326"/>
                  </a:cubicBezTo>
                  <a:cubicBezTo>
                    <a:pt x="2989" y="1572"/>
                    <a:pt x="2871" y="1820"/>
                    <a:pt x="2649" y="1936"/>
                  </a:cubicBezTo>
                  <a:lnTo>
                    <a:pt x="551" y="3035"/>
                  </a:lnTo>
                  <a:lnTo>
                    <a:pt x="0" y="794"/>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280;p30"/>
            <p:cNvSpPr/>
            <p:nvPr/>
          </p:nvSpPr>
          <p:spPr>
            <a:xfrm>
              <a:off x="1545591" y="2688125"/>
              <a:ext cx="268792" cy="614418"/>
            </a:xfrm>
            <a:custGeom>
              <a:avLst/>
              <a:gdLst/>
              <a:ahLst/>
              <a:cxnLst/>
              <a:rect l="l" t="t" r="r" b="b"/>
              <a:pathLst>
                <a:path w="3931" h="8986" extrusionOk="0">
                  <a:moveTo>
                    <a:pt x="3930" y="533"/>
                  </a:moveTo>
                  <a:cubicBezTo>
                    <a:pt x="3681" y="3135"/>
                    <a:pt x="3475" y="5234"/>
                    <a:pt x="3329" y="6706"/>
                  </a:cubicBezTo>
                  <a:cubicBezTo>
                    <a:pt x="3198" y="8031"/>
                    <a:pt x="1998" y="8986"/>
                    <a:pt x="677" y="8820"/>
                  </a:cubicBezTo>
                  <a:cubicBezTo>
                    <a:pt x="54" y="7757"/>
                    <a:pt x="0" y="6454"/>
                    <a:pt x="534" y="5343"/>
                  </a:cubicBezTo>
                  <a:lnTo>
                    <a:pt x="3104" y="0"/>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281;p30"/>
            <p:cNvSpPr/>
            <p:nvPr/>
          </p:nvSpPr>
          <p:spPr>
            <a:xfrm>
              <a:off x="1679405" y="3177841"/>
              <a:ext cx="387632" cy="255791"/>
            </a:xfrm>
            <a:custGeom>
              <a:avLst/>
              <a:gdLst/>
              <a:ahLst/>
              <a:cxnLst/>
              <a:rect l="l" t="t" r="r" b="b"/>
              <a:pathLst>
                <a:path w="5669" h="3741" extrusionOk="0">
                  <a:moveTo>
                    <a:pt x="2942" y="619"/>
                  </a:moveTo>
                  <a:lnTo>
                    <a:pt x="0" y="3350"/>
                  </a:lnTo>
                  <a:cubicBezTo>
                    <a:pt x="0" y="3350"/>
                    <a:pt x="2704" y="3741"/>
                    <a:pt x="5028" y="2421"/>
                  </a:cubicBezTo>
                  <a:cubicBezTo>
                    <a:pt x="5654" y="2065"/>
                    <a:pt x="5668" y="1107"/>
                    <a:pt x="5276" y="693"/>
                  </a:cubicBezTo>
                  <a:cubicBezTo>
                    <a:pt x="4650" y="32"/>
                    <a:pt x="3608" y="0"/>
                    <a:pt x="2942" y="619"/>
                  </a:cubicBezTo>
                  <a:close/>
                </a:path>
              </a:pathLst>
            </a:custGeom>
            <a:solidFill>
              <a:srgbClr val="874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282;p30"/>
            <p:cNvSpPr/>
            <p:nvPr/>
          </p:nvSpPr>
          <p:spPr>
            <a:xfrm>
              <a:off x="1119807" y="3244166"/>
              <a:ext cx="540661" cy="486420"/>
            </a:xfrm>
            <a:custGeom>
              <a:avLst/>
              <a:gdLst/>
              <a:ahLst/>
              <a:cxnLst/>
              <a:rect l="l" t="t" r="r" b="b"/>
              <a:pathLst>
                <a:path w="7907" h="7114" extrusionOk="0">
                  <a:moveTo>
                    <a:pt x="24" y="4948"/>
                  </a:moveTo>
                  <a:cubicBezTo>
                    <a:pt x="0" y="6054"/>
                    <a:pt x="806" y="6973"/>
                    <a:pt x="1823" y="6998"/>
                  </a:cubicBezTo>
                  <a:lnTo>
                    <a:pt x="2480" y="7016"/>
                  </a:lnTo>
                  <a:lnTo>
                    <a:pt x="6335" y="7114"/>
                  </a:lnTo>
                  <a:lnTo>
                    <a:pt x="7789" y="6492"/>
                  </a:lnTo>
                  <a:lnTo>
                    <a:pt x="7885" y="2018"/>
                  </a:lnTo>
                  <a:cubicBezTo>
                    <a:pt x="7907" y="1014"/>
                    <a:pt x="7176" y="179"/>
                    <a:pt x="6254" y="156"/>
                  </a:cubicBezTo>
                  <a:lnTo>
                    <a:pt x="132" y="1"/>
                  </a:lnTo>
                  <a:lnTo>
                    <a:pt x="69" y="292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283;p30"/>
            <p:cNvSpPr/>
            <p:nvPr/>
          </p:nvSpPr>
          <p:spPr>
            <a:xfrm>
              <a:off x="1117755" y="3244166"/>
              <a:ext cx="455189" cy="486420"/>
            </a:xfrm>
            <a:custGeom>
              <a:avLst/>
              <a:gdLst/>
              <a:ahLst/>
              <a:cxnLst/>
              <a:rect l="l" t="t" r="r" b="b"/>
              <a:pathLst>
                <a:path w="6657" h="7114" extrusionOk="0">
                  <a:moveTo>
                    <a:pt x="25" y="4948"/>
                  </a:moveTo>
                  <a:cubicBezTo>
                    <a:pt x="1" y="6054"/>
                    <a:pt x="794" y="6973"/>
                    <a:pt x="1795" y="6998"/>
                  </a:cubicBezTo>
                  <a:lnTo>
                    <a:pt x="2441" y="7016"/>
                  </a:lnTo>
                  <a:lnTo>
                    <a:pt x="6237" y="7114"/>
                  </a:lnTo>
                  <a:lnTo>
                    <a:pt x="6318" y="3872"/>
                  </a:lnTo>
                  <a:cubicBezTo>
                    <a:pt x="6318" y="1283"/>
                    <a:pt x="6656" y="105"/>
                    <a:pt x="4165" y="105"/>
                  </a:cubicBezTo>
                  <a:lnTo>
                    <a:pt x="130" y="1"/>
                  </a:lnTo>
                  <a:lnTo>
                    <a:pt x="68" y="292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284;p30"/>
            <p:cNvSpPr/>
            <p:nvPr/>
          </p:nvSpPr>
          <p:spPr>
            <a:xfrm>
              <a:off x="1866143" y="2673766"/>
              <a:ext cx="296211" cy="551308"/>
            </a:xfrm>
            <a:custGeom>
              <a:avLst/>
              <a:gdLst/>
              <a:ahLst/>
              <a:cxnLst/>
              <a:rect l="l" t="t" r="r" b="b"/>
              <a:pathLst>
                <a:path w="4332" h="8063" extrusionOk="0">
                  <a:moveTo>
                    <a:pt x="389" y="8063"/>
                  </a:moveTo>
                  <a:lnTo>
                    <a:pt x="3125" y="8063"/>
                  </a:lnTo>
                  <a:lnTo>
                    <a:pt x="4332" y="0"/>
                  </a:lnTo>
                  <a:lnTo>
                    <a:pt x="1489" y="0"/>
                  </a:lnTo>
                  <a:cubicBezTo>
                    <a:pt x="1310" y="0"/>
                    <a:pt x="1158" y="130"/>
                    <a:pt x="1132" y="306"/>
                  </a:cubicBezTo>
                  <a:lnTo>
                    <a:pt x="34" y="7649"/>
                  </a:lnTo>
                  <a:cubicBezTo>
                    <a:pt x="0" y="7867"/>
                    <a:pt x="168" y="8063"/>
                    <a:pt x="389" y="80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285;p30"/>
            <p:cNvSpPr/>
            <p:nvPr/>
          </p:nvSpPr>
          <p:spPr>
            <a:xfrm>
              <a:off x="1897391" y="2673766"/>
              <a:ext cx="936430" cy="551308"/>
            </a:xfrm>
            <a:custGeom>
              <a:avLst/>
              <a:gdLst/>
              <a:ahLst/>
              <a:cxnLst/>
              <a:rect l="l" t="t" r="r" b="b"/>
              <a:pathLst>
                <a:path w="13695" h="8063" extrusionOk="0">
                  <a:moveTo>
                    <a:pt x="389" y="8063"/>
                  </a:moveTo>
                  <a:lnTo>
                    <a:pt x="12207" y="8063"/>
                  </a:lnTo>
                  <a:cubicBezTo>
                    <a:pt x="12386" y="8063"/>
                    <a:pt x="12537" y="7933"/>
                    <a:pt x="12563" y="7757"/>
                  </a:cubicBezTo>
                  <a:lnTo>
                    <a:pt x="13662" y="413"/>
                  </a:lnTo>
                  <a:cubicBezTo>
                    <a:pt x="13695" y="196"/>
                    <a:pt x="13526" y="0"/>
                    <a:pt x="13306" y="0"/>
                  </a:cubicBezTo>
                  <a:lnTo>
                    <a:pt x="1489" y="0"/>
                  </a:lnTo>
                  <a:cubicBezTo>
                    <a:pt x="1311" y="0"/>
                    <a:pt x="1160" y="130"/>
                    <a:pt x="1134" y="306"/>
                  </a:cubicBezTo>
                  <a:lnTo>
                    <a:pt x="34" y="7649"/>
                  </a:lnTo>
                  <a:cubicBezTo>
                    <a:pt x="1" y="7867"/>
                    <a:pt x="170" y="8063"/>
                    <a:pt x="389" y="80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286;p30"/>
            <p:cNvSpPr/>
            <p:nvPr/>
          </p:nvSpPr>
          <p:spPr>
            <a:xfrm>
              <a:off x="2234901" y="2931205"/>
              <a:ext cx="319733" cy="293876"/>
            </a:xfrm>
            <a:custGeom>
              <a:avLst/>
              <a:gdLst/>
              <a:ahLst/>
              <a:cxnLst/>
              <a:rect l="l" t="t" r="r" b="b"/>
              <a:pathLst>
                <a:path w="4676" h="4298" extrusionOk="0">
                  <a:moveTo>
                    <a:pt x="1" y="4298"/>
                  </a:moveTo>
                  <a:lnTo>
                    <a:pt x="4073" y="4298"/>
                  </a:lnTo>
                  <a:lnTo>
                    <a:pt x="4675" y="1"/>
                  </a:lnTo>
                  <a:lnTo>
                    <a:pt x="6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287;p30"/>
            <p:cNvSpPr/>
            <p:nvPr/>
          </p:nvSpPr>
          <p:spPr>
            <a:xfrm>
              <a:off x="2278252" y="2931205"/>
              <a:ext cx="332793" cy="418865"/>
            </a:xfrm>
            <a:custGeom>
              <a:avLst/>
              <a:gdLst/>
              <a:ahLst/>
              <a:cxnLst/>
              <a:rect l="l" t="t" r="r" b="b"/>
              <a:pathLst>
                <a:path w="4867" h="6126" extrusionOk="0">
                  <a:moveTo>
                    <a:pt x="2429" y="2888"/>
                  </a:moveTo>
                  <a:cubicBezTo>
                    <a:pt x="2939" y="2888"/>
                    <a:pt x="3401" y="3302"/>
                    <a:pt x="3461" y="3813"/>
                  </a:cubicBezTo>
                  <a:cubicBezTo>
                    <a:pt x="3520" y="4323"/>
                    <a:pt x="3155" y="4736"/>
                    <a:pt x="2646" y="4736"/>
                  </a:cubicBezTo>
                  <a:cubicBezTo>
                    <a:pt x="2136" y="4736"/>
                    <a:pt x="1674" y="4323"/>
                    <a:pt x="1613" y="3813"/>
                  </a:cubicBezTo>
                  <a:cubicBezTo>
                    <a:pt x="1554" y="3302"/>
                    <a:pt x="1918" y="2888"/>
                    <a:pt x="2429" y="2888"/>
                  </a:cubicBezTo>
                  <a:close/>
                  <a:moveTo>
                    <a:pt x="0" y="1"/>
                  </a:moveTo>
                  <a:lnTo>
                    <a:pt x="796" y="6126"/>
                  </a:lnTo>
                  <a:lnTo>
                    <a:pt x="4867" y="6126"/>
                  </a:ln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288;p30"/>
            <p:cNvSpPr/>
            <p:nvPr/>
          </p:nvSpPr>
          <p:spPr>
            <a:xfrm>
              <a:off x="2109634" y="3308988"/>
              <a:ext cx="483634" cy="41093"/>
            </a:xfrm>
            <a:custGeom>
              <a:avLst/>
              <a:gdLst/>
              <a:ahLst/>
              <a:cxnLst/>
              <a:rect l="l" t="t" r="r" b="b"/>
              <a:pathLst>
                <a:path w="7073" h="601" extrusionOk="0">
                  <a:moveTo>
                    <a:pt x="0" y="1"/>
                  </a:moveTo>
                  <a:lnTo>
                    <a:pt x="7072" y="1"/>
                  </a:lnTo>
                  <a:lnTo>
                    <a:pt x="7072" y="601"/>
                  </a:lnTo>
                  <a:lnTo>
                    <a:pt x="0" y="6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289;p30"/>
            <p:cNvSpPr/>
            <p:nvPr/>
          </p:nvSpPr>
          <p:spPr>
            <a:xfrm>
              <a:off x="2307175" y="2931205"/>
              <a:ext cx="332862" cy="418865"/>
            </a:xfrm>
            <a:custGeom>
              <a:avLst/>
              <a:gdLst/>
              <a:ahLst/>
              <a:cxnLst/>
              <a:rect l="l" t="t" r="r" b="b"/>
              <a:pathLst>
                <a:path w="4868" h="6126" extrusionOk="0">
                  <a:moveTo>
                    <a:pt x="2429" y="2888"/>
                  </a:moveTo>
                  <a:cubicBezTo>
                    <a:pt x="2939" y="2888"/>
                    <a:pt x="3402" y="3302"/>
                    <a:pt x="3462" y="3813"/>
                  </a:cubicBezTo>
                  <a:cubicBezTo>
                    <a:pt x="3521" y="4323"/>
                    <a:pt x="3156" y="4736"/>
                    <a:pt x="2647" y="4736"/>
                  </a:cubicBezTo>
                  <a:cubicBezTo>
                    <a:pt x="2137" y="4736"/>
                    <a:pt x="1675" y="4323"/>
                    <a:pt x="1614" y="3813"/>
                  </a:cubicBezTo>
                  <a:cubicBezTo>
                    <a:pt x="1554" y="3302"/>
                    <a:pt x="1920" y="2888"/>
                    <a:pt x="2429" y="2888"/>
                  </a:cubicBezTo>
                  <a:close/>
                  <a:moveTo>
                    <a:pt x="0" y="1"/>
                  </a:moveTo>
                  <a:lnTo>
                    <a:pt x="796" y="6126"/>
                  </a:lnTo>
                  <a:lnTo>
                    <a:pt x="4868" y="6126"/>
                  </a:lnTo>
                  <a:lnTo>
                    <a:pt x="4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290;p30"/>
            <p:cNvSpPr/>
            <p:nvPr/>
          </p:nvSpPr>
          <p:spPr>
            <a:xfrm>
              <a:off x="2800174" y="3453400"/>
              <a:ext cx="268655" cy="1118889"/>
            </a:xfrm>
            <a:custGeom>
              <a:avLst/>
              <a:gdLst/>
              <a:ahLst/>
              <a:cxnLst/>
              <a:rect l="l" t="t" r="r" b="b"/>
              <a:pathLst>
                <a:path w="3929" h="16364" extrusionOk="0">
                  <a:moveTo>
                    <a:pt x="0" y="0"/>
                  </a:moveTo>
                  <a:lnTo>
                    <a:pt x="3296" y="16364"/>
                  </a:lnTo>
                  <a:lnTo>
                    <a:pt x="3928" y="16364"/>
                  </a:lnTo>
                  <a:lnTo>
                    <a:pt x="1265" y="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291;p30"/>
            <p:cNvSpPr/>
            <p:nvPr/>
          </p:nvSpPr>
          <p:spPr>
            <a:xfrm>
              <a:off x="2381022" y="3453400"/>
              <a:ext cx="236449" cy="921353"/>
            </a:xfrm>
            <a:custGeom>
              <a:avLst/>
              <a:gdLst/>
              <a:ahLst/>
              <a:cxnLst/>
              <a:rect l="l" t="t" r="r" b="b"/>
              <a:pathLst>
                <a:path w="3458" h="13475" extrusionOk="0">
                  <a:moveTo>
                    <a:pt x="3457" y="13475"/>
                  </a:moveTo>
                  <a:cubicBezTo>
                    <a:pt x="3205" y="13464"/>
                    <a:pt x="2954" y="13454"/>
                    <a:pt x="2708" y="13444"/>
                  </a:cubicBezTo>
                  <a:lnTo>
                    <a:pt x="0" y="0"/>
                  </a:lnTo>
                  <a:lnTo>
                    <a:pt x="12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292;p30"/>
            <p:cNvSpPr/>
            <p:nvPr/>
          </p:nvSpPr>
          <p:spPr>
            <a:xfrm>
              <a:off x="1267364" y="3453400"/>
              <a:ext cx="268587" cy="1118889"/>
            </a:xfrm>
            <a:custGeom>
              <a:avLst/>
              <a:gdLst/>
              <a:ahLst/>
              <a:cxnLst/>
              <a:rect l="l" t="t" r="r" b="b"/>
              <a:pathLst>
                <a:path w="3928" h="16364" extrusionOk="0">
                  <a:moveTo>
                    <a:pt x="3927" y="0"/>
                  </a:moveTo>
                  <a:lnTo>
                    <a:pt x="632" y="16364"/>
                  </a:lnTo>
                  <a:lnTo>
                    <a:pt x="1" y="16364"/>
                  </a:lnTo>
                  <a:lnTo>
                    <a:pt x="2664" y="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293;p30"/>
            <p:cNvSpPr/>
            <p:nvPr/>
          </p:nvSpPr>
          <p:spPr>
            <a:xfrm>
              <a:off x="1218201" y="3350014"/>
              <a:ext cx="1850637" cy="103451"/>
            </a:xfrm>
            <a:custGeom>
              <a:avLst/>
              <a:gdLst/>
              <a:ahLst/>
              <a:cxnLst/>
              <a:rect l="l" t="t" r="r" b="b"/>
              <a:pathLst>
                <a:path w="27065" h="1513" extrusionOk="0">
                  <a:moveTo>
                    <a:pt x="27064" y="1"/>
                  </a:moveTo>
                  <a:lnTo>
                    <a:pt x="1" y="1"/>
                  </a:lnTo>
                  <a:lnTo>
                    <a:pt x="1" y="1512"/>
                  </a:lnTo>
                  <a:lnTo>
                    <a:pt x="27064" y="15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 name="Google Shape;877;p25"/>
          <p:cNvSpPr/>
          <p:nvPr/>
        </p:nvSpPr>
        <p:spPr>
          <a:xfrm>
            <a:off x="6216985" y="4661902"/>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Title 1"/>
          <p:cNvSpPr txBox="1">
            <a:spLocks/>
          </p:cNvSpPr>
          <p:nvPr/>
        </p:nvSpPr>
        <p:spPr>
          <a:xfrm>
            <a:off x="2314351" y="405250"/>
            <a:ext cx="5539637"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sz="3600" dirty="0"/>
              <a:t>Selection Sort method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23950"/>
            <a:ext cx="5058070" cy="3418985"/>
          </a:xfrm>
          <a:prstGeom prst="rect">
            <a:avLst/>
          </a:prstGeom>
          <a:ln w="25400">
            <a:solidFill>
              <a:schemeClr val="accent2"/>
            </a:solidFill>
          </a:ln>
        </p:spPr>
      </p:pic>
    </p:spTree>
    <p:extLst>
      <p:ext uri="{BB962C8B-B14F-4D97-AF65-F5344CB8AC3E}">
        <p14:creationId xmlns:p14="http://schemas.microsoft.com/office/powerpoint/2010/main" val="13724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1000"/>
                                        <p:tgtEl>
                                          <p:spTgt spid="83"/>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oogle Shape;1721;p35"/>
          <p:cNvCxnSpPr/>
          <p:nvPr/>
        </p:nvCxnSpPr>
        <p:spPr>
          <a:xfrm flipV="1">
            <a:off x="3128350" y="1156132"/>
            <a:ext cx="2192880" cy="1663534"/>
          </a:xfrm>
          <a:prstGeom prst="curvedConnector3">
            <a:avLst/>
          </a:prstGeom>
          <a:noFill/>
          <a:ln w="19050" cap="flat" cmpd="sng">
            <a:solidFill>
              <a:schemeClr val="accent6"/>
            </a:solidFill>
            <a:prstDash val="solid"/>
            <a:round/>
            <a:headEnd type="none" w="sm" len="sm"/>
            <a:tailEnd type="arrow" w="sm" len="sm"/>
          </a:ln>
        </p:spPr>
      </p:cxnSp>
      <p:sp>
        <p:nvSpPr>
          <p:cNvPr id="4" name="Google Shape;1723;p35"/>
          <p:cNvSpPr/>
          <p:nvPr/>
        </p:nvSpPr>
        <p:spPr>
          <a:xfrm>
            <a:off x="1377612" y="3182363"/>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 name="Google Shape;1724;p35"/>
          <p:cNvSpPr/>
          <p:nvPr/>
        </p:nvSpPr>
        <p:spPr>
          <a:xfrm>
            <a:off x="1541712" y="3346466"/>
            <a:ext cx="974100" cy="974100"/>
          </a:xfrm>
          <a:prstGeom prst="arc">
            <a:avLst>
              <a:gd name="adj1" fmla="val 16200000"/>
              <a:gd name="adj2" fmla="val 16198741"/>
            </a:avLst>
          </a:prstGeom>
          <a:ln w="114300" cap="rnd">
            <a:solidFill>
              <a:schemeClr val="accent1"/>
            </a:solidFill>
            <a:headEnd type="none" w="sm" len="sm"/>
            <a:tailEnd type="none" w="sm" len="sm"/>
          </a:ln>
        </p:spPr>
        <p:style>
          <a:lnRef idx="1">
            <a:schemeClr val="accent4"/>
          </a:lnRef>
          <a:fillRef idx="0">
            <a:schemeClr val="accent4"/>
          </a:fillRef>
          <a:effectRef idx="0">
            <a:schemeClr val="accent4"/>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725;p35"/>
          <p:cNvGrpSpPr/>
          <p:nvPr/>
        </p:nvGrpSpPr>
        <p:grpSpPr>
          <a:xfrm>
            <a:off x="5321230" y="505332"/>
            <a:ext cx="2199434" cy="2314334"/>
            <a:chOff x="3725822" y="1120663"/>
            <a:chExt cx="1724100" cy="2314334"/>
          </a:xfrm>
        </p:grpSpPr>
        <p:sp>
          <p:nvSpPr>
            <p:cNvPr id="7" name="Google Shape;1715;p35"/>
            <p:cNvSpPr/>
            <p:nvPr/>
          </p:nvSpPr>
          <p:spPr>
            <a:xfrm flipH="1">
              <a:off x="3725822" y="1550663"/>
              <a:ext cx="1724100" cy="441600"/>
            </a:xfrm>
            <a:prstGeom prst="roundRect">
              <a:avLst>
                <a:gd name="adj" fmla="val 50000"/>
              </a:avLst>
            </a:prstGeom>
            <a:solidFill>
              <a:schemeClr val="tx2">
                <a:lumMod val="50000"/>
                <a:lumOff val="50000"/>
              </a:schemeClr>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Linear Search</a:t>
              </a:r>
              <a:endParaRPr sz="1800" dirty="0">
                <a:latin typeface="Fira Sans Extra Condensed SemiBold"/>
                <a:ea typeface="Fira Sans Extra Condensed SemiBold"/>
                <a:cs typeface="Fira Sans Extra Condensed SemiBold"/>
                <a:sym typeface="Fira Sans Extra Condensed SemiBold"/>
              </a:endParaRPr>
            </a:p>
          </p:txBody>
        </p:sp>
        <p:sp>
          <p:nvSpPr>
            <p:cNvPr id="8" name="Google Shape;1726;p35"/>
            <p:cNvSpPr txBox="1"/>
            <p:nvPr/>
          </p:nvSpPr>
          <p:spPr>
            <a:xfrm>
              <a:off x="4316372" y="1120663"/>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01</a:t>
              </a:r>
              <a:endParaRPr sz="1800" u="sng" dirty="0">
                <a:latin typeface="Fira Sans Extra Condensed SemiBold"/>
                <a:ea typeface="Fira Sans Extra Condensed SemiBold"/>
                <a:cs typeface="Fira Sans Extra Condensed SemiBold"/>
                <a:sym typeface="Fira Sans Extra Condensed SemiBold"/>
              </a:endParaRPr>
            </a:p>
          </p:txBody>
        </p:sp>
        <p:sp>
          <p:nvSpPr>
            <p:cNvPr id="9" name="Google Shape;1727;p35"/>
            <p:cNvSpPr txBox="1"/>
            <p:nvPr/>
          </p:nvSpPr>
          <p:spPr>
            <a:xfrm>
              <a:off x="3725822" y="1992249"/>
              <a:ext cx="1720678" cy="1442748"/>
            </a:xfrm>
            <a:prstGeom prst="rect">
              <a:avLst/>
            </a:prstGeom>
            <a:noFill/>
            <a:ln>
              <a:solidFill>
                <a:schemeClr val="tx2">
                  <a:lumMod val="50000"/>
                  <a:lumOff val="50000"/>
                </a:schemeClr>
              </a:solidFill>
            </a:ln>
          </p:spPr>
          <p:txBody>
            <a:bodyPr spcFirstLastPara="1" wrap="square" lIns="91425" tIns="91425" rIns="91425" bIns="91425" anchor="ctr" anchorCtr="0">
              <a:noAutofit/>
            </a:bodyPr>
            <a:lstStyle/>
            <a:p>
              <a:pPr lvl="0" algn="ctr">
                <a:buClr>
                  <a:schemeClr val="dk1"/>
                </a:buClr>
                <a:buSzPts val="1100"/>
              </a:pPr>
              <a:r>
                <a:rPr lang="en-US" sz="1200" dirty="0">
                  <a:solidFill>
                    <a:schemeClr val="dk1"/>
                  </a:solidFill>
                  <a:latin typeface="Roboto"/>
                  <a:ea typeface="Roboto"/>
                  <a:cs typeface="Roboto"/>
                  <a:sym typeface="Roboto"/>
                </a:rPr>
                <a:t>is defined as a </a:t>
              </a:r>
              <a:r>
                <a:rPr lang="en-US" sz="1200" dirty="0" smtClean="0">
                  <a:solidFill>
                    <a:schemeClr val="dk1"/>
                  </a:solidFill>
                  <a:latin typeface="Roboto"/>
                  <a:ea typeface="Roboto"/>
                  <a:cs typeface="Roboto"/>
                  <a:sym typeface="Roboto"/>
                </a:rPr>
                <a:t>sequential</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search</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algorithm </a:t>
              </a:r>
              <a:r>
                <a:rPr lang="en-US" sz="1200" dirty="0">
                  <a:solidFill>
                    <a:schemeClr val="dk1"/>
                  </a:solidFill>
                  <a:latin typeface="Roboto"/>
                  <a:ea typeface="Roboto"/>
                  <a:cs typeface="Roboto"/>
                  <a:sym typeface="Roboto"/>
                </a:rPr>
                <a:t>that starts at </a:t>
              </a:r>
              <a:r>
                <a:rPr lang="en-US" sz="1200" dirty="0" smtClean="0">
                  <a:solidFill>
                    <a:schemeClr val="dk1"/>
                  </a:solidFill>
                  <a:latin typeface="Roboto"/>
                  <a:ea typeface="Roboto"/>
                  <a:cs typeface="Roboto"/>
                  <a:sym typeface="Roboto"/>
                </a:rPr>
                <a:t>one</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end </a:t>
              </a:r>
              <a:r>
                <a:rPr lang="en-US" sz="1200" dirty="0">
                  <a:solidFill>
                    <a:schemeClr val="dk1"/>
                  </a:solidFill>
                  <a:latin typeface="Roboto"/>
                  <a:ea typeface="Roboto"/>
                  <a:cs typeface="Roboto"/>
                  <a:sym typeface="Roboto"/>
                </a:rPr>
                <a:t>and </a:t>
              </a:r>
              <a:r>
                <a:rPr lang="en-US" sz="1200" dirty="0" smtClean="0">
                  <a:solidFill>
                    <a:schemeClr val="dk1"/>
                  </a:solidFill>
                  <a:latin typeface="Roboto"/>
                  <a:ea typeface="Roboto"/>
                  <a:cs typeface="Roboto"/>
                  <a:sym typeface="Roboto"/>
                </a:rPr>
                <a:t>goes</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through </a:t>
              </a:r>
              <a:r>
                <a:rPr lang="en-US" sz="1200" dirty="0">
                  <a:solidFill>
                    <a:schemeClr val="dk1"/>
                  </a:solidFill>
                  <a:latin typeface="Roboto"/>
                  <a:ea typeface="Roboto"/>
                  <a:cs typeface="Roboto"/>
                  <a:sym typeface="Roboto"/>
                </a:rPr>
                <a:t>each element of </a:t>
              </a:r>
              <a:r>
                <a:rPr lang="en-US" sz="1200" dirty="0" smtClean="0">
                  <a:solidFill>
                    <a:schemeClr val="dk1"/>
                  </a:solidFill>
                  <a:latin typeface="Roboto"/>
                  <a:ea typeface="Roboto"/>
                  <a:cs typeface="Roboto"/>
                  <a:sym typeface="Roboto"/>
                </a:rPr>
                <a:t>a</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list </a:t>
              </a:r>
              <a:r>
                <a:rPr lang="en-US" sz="1200" dirty="0">
                  <a:solidFill>
                    <a:schemeClr val="dk1"/>
                  </a:solidFill>
                  <a:latin typeface="Roboto"/>
                  <a:ea typeface="Roboto"/>
                  <a:cs typeface="Roboto"/>
                  <a:sym typeface="Roboto"/>
                </a:rPr>
                <a:t>until </a:t>
              </a:r>
              <a:r>
                <a:rPr lang="en-US" sz="1200" dirty="0" smtClean="0">
                  <a:solidFill>
                    <a:schemeClr val="dk1"/>
                  </a:solidFill>
                  <a:latin typeface="Roboto"/>
                  <a:ea typeface="Roboto"/>
                  <a:cs typeface="Roboto"/>
                  <a:sym typeface="Roboto"/>
                </a:rPr>
                <a:t>the</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desired </a:t>
              </a:r>
              <a:r>
                <a:rPr lang="en-US" sz="1200" dirty="0">
                  <a:solidFill>
                    <a:schemeClr val="dk1"/>
                  </a:solidFill>
                  <a:latin typeface="Roboto"/>
                  <a:ea typeface="Roboto"/>
                  <a:cs typeface="Roboto"/>
                  <a:sym typeface="Roboto"/>
                </a:rPr>
                <a:t>element is </a:t>
              </a:r>
              <a:r>
                <a:rPr lang="en-US" sz="1200" dirty="0" smtClean="0">
                  <a:solidFill>
                    <a:schemeClr val="dk1"/>
                  </a:solidFill>
                  <a:latin typeface="Roboto"/>
                  <a:ea typeface="Roboto"/>
                  <a:cs typeface="Roboto"/>
                  <a:sym typeface="Roboto"/>
                </a:rPr>
                <a:t>found,</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otherwise the</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search </a:t>
              </a:r>
              <a:r>
                <a:rPr lang="en-US" sz="1200" dirty="0">
                  <a:solidFill>
                    <a:schemeClr val="dk1"/>
                  </a:solidFill>
                  <a:latin typeface="Roboto"/>
                  <a:ea typeface="Roboto"/>
                  <a:cs typeface="Roboto"/>
                  <a:sym typeface="Roboto"/>
                </a:rPr>
                <a:t>continues till the </a:t>
              </a:r>
              <a:r>
                <a:rPr lang="en-US" sz="1200" dirty="0" smtClean="0">
                  <a:solidFill>
                    <a:schemeClr val="dk1"/>
                  </a:solidFill>
                  <a:latin typeface="Roboto"/>
                  <a:ea typeface="Roboto"/>
                  <a:cs typeface="Roboto"/>
                  <a:sym typeface="Roboto"/>
                </a:rPr>
                <a:t>end</a:t>
              </a:r>
              <a:r>
                <a:rPr lang="ar-AE" sz="1200" dirty="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of </a:t>
              </a:r>
              <a:r>
                <a:rPr lang="en-US" sz="1200" dirty="0">
                  <a:solidFill>
                    <a:schemeClr val="dk1"/>
                  </a:solidFill>
                  <a:latin typeface="Roboto"/>
                  <a:ea typeface="Roboto"/>
                  <a:cs typeface="Roboto"/>
                  <a:sym typeface="Roboto"/>
                </a:rPr>
                <a:t>the </a:t>
              </a:r>
              <a:r>
                <a:rPr lang="en-US" sz="1200" dirty="0" smtClean="0">
                  <a:solidFill>
                    <a:schemeClr val="dk1"/>
                  </a:solidFill>
                  <a:latin typeface="Roboto"/>
                  <a:ea typeface="Roboto"/>
                  <a:cs typeface="Roboto"/>
                  <a:sym typeface="Roboto"/>
                </a:rPr>
                <a:t>data</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set</a:t>
              </a:r>
              <a:r>
                <a:rPr lang="en-US" sz="1200" dirty="0">
                  <a:solidFill>
                    <a:schemeClr val="dk1"/>
                  </a:solidFill>
                  <a:latin typeface="Roboto"/>
                  <a:ea typeface="Roboto"/>
                  <a:cs typeface="Roboto"/>
                  <a:sym typeface="Roboto"/>
                </a:rPr>
                <a:t>.</a:t>
              </a:r>
              <a:endParaRPr sz="1200" dirty="0">
                <a:solidFill>
                  <a:schemeClr val="dk1"/>
                </a:solidFill>
                <a:latin typeface="Roboto"/>
                <a:ea typeface="Roboto"/>
                <a:cs typeface="Roboto"/>
                <a:sym typeface="Roboto"/>
              </a:endParaRPr>
            </a:p>
          </p:txBody>
        </p:sp>
      </p:grpSp>
      <p:grpSp>
        <p:nvGrpSpPr>
          <p:cNvPr id="14" name="Google Shape;1737;p35"/>
          <p:cNvGrpSpPr/>
          <p:nvPr/>
        </p:nvGrpSpPr>
        <p:grpSpPr>
          <a:xfrm>
            <a:off x="929050" y="2033366"/>
            <a:ext cx="2199300" cy="1131000"/>
            <a:chOff x="467788" y="2002375"/>
            <a:chExt cx="2199300" cy="1131000"/>
          </a:xfrm>
        </p:grpSpPr>
        <p:sp>
          <p:nvSpPr>
            <p:cNvPr id="15" name="Google Shape;1738;p35"/>
            <p:cNvSpPr/>
            <p:nvPr/>
          </p:nvSpPr>
          <p:spPr>
            <a:xfrm flipH="1">
              <a:off x="467788" y="2002375"/>
              <a:ext cx="21993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Searching </a:t>
              </a:r>
              <a:r>
                <a:rPr lang="en-US" sz="1800" dirty="0" smtClean="0">
                  <a:solidFill>
                    <a:schemeClr val="dk1"/>
                  </a:solidFill>
                  <a:latin typeface="Fira Sans Extra Condensed SemiBold"/>
                  <a:ea typeface="Fira Sans Extra Condensed SemiBold"/>
                  <a:cs typeface="Fira Sans Extra Condensed SemiBold"/>
                  <a:sym typeface="Fira Sans Extra Condensed SemiBold"/>
                </a:rPr>
                <a:t>algorithms</a:t>
              </a:r>
              <a:endParaRPr sz="1800" dirty="0">
                <a:latin typeface="Fira Sans Extra Condensed SemiBold"/>
                <a:ea typeface="Fira Sans Extra Condensed SemiBold"/>
                <a:cs typeface="Fira Sans Extra Condensed SemiBold"/>
                <a:sym typeface="Fira Sans Extra Condensed SemiBold"/>
              </a:endParaRPr>
            </a:p>
          </p:txBody>
        </p:sp>
        <p:sp>
          <p:nvSpPr>
            <p:cNvPr id="16" name="Google Shape;1722;p35"/>
            <p:cNvSpPr txBox="1"/>
            <p:nvPr/>
          </p:nvSpPr>
          <p:spPr>
            <a:xfrm>
              <a:off x="467788" y="2443975"/>
              <a:ext cx="2199300" cy="689400"/>
            </a:xfrm>
            <a:prstGeom prst="rect">
              <a:avLst/>
            </a:prstGeom>
            <a:noFill/>
            <a:ln>
              <a:solidFill>
                <a:schemeClr val="accent1"/>
              </a:solidFill>
            </a:ln>
          </p:spPr>
          <p:txBody>
            <a:bodyPr spcFirstLastPara="1" wrap="square" lIns="91425" tIns="91425" rIns="91425" bIns="91425" anchor="ctr" anchorCtr="0">
              <a:noAutofit/>
            </a:bodyPr>
            <a:lstStyle/>
            <a:p>
              <a:pPr lvl="0" algn="ctr"/>
              <a:r>
                <a:rPr lang="en-US" sz="1200" dirty="0">
                  <a:solidFill>
                    <a:schemeClr val="dk1"/>
                  </a:solidFill>
                  <a:latin typeface="Roboto"/>
                  <a:ea typeface="Roboto"/>
                  <a:cs typeface="Roboto"/>
                  <a:sym typeface="Roboto"/>
                </a:rPr>
                <a:t>Sorting is arranging a </a:t>
              </a:r>
              <a:r>
                <a:rPr lang="en-US" sz="1200" dirty="0" smtClean="0">
                  <a:solidFill>
                    <a:schemeClr val="dk1"/>
                  </a:solidFill>
                  <a:latin typeface="Roboto"/>
                  <a:ea typeface="Roboto"/>
                  <a:cs typeface="Roboto"/>
                  <a:sym typeface="Roboto"/>
                </a:rPr>
                <a:t>group</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of </a:t>
              </a:r>
              <a:r>
                <a:rPr lang="en-US" sz="1200" dirty="0">
                  <a:solidFill>
                    <a:schemeClr val="dk1"/>
                  </a:solidFill>
                  <a:latin typeface="Roboto"/>
                  <a:ea typeface="Roboto"/>
                  <a:cs typeface="Roboto"/>
                  <a:sym typeface="Roboto"/>
                </a:rPr>
                <a:t>data in </a:t>
              </a:r>
              <a:r>
                <a:rPr lang="en-US" sz="1200" dirty="0" smtClean="0">
                  <a:solidFill>
                    <a:schemeClr val="dk1"/>
                  </a:solidFill>
                  <a:latin typeface="Roboto"/>
                  <a:ea typeface="Roboto"/>
                  <a:cs typeface="Roboto"/>
                  <a:sym typeface="Roboto"/>
                </a:rPr>
                <a:t>a</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particular </a:t>
              </a:r>
              <a:r>
                <a:rPr lang="en-US" sz="1200" dirty="0">
                  <a:solidFill>
                    <a:schemeClr val="dk1"/>
                  </a:solidFill>
                  <a:latin typeface="Roboto"/>
                  <a:ea typeface="Roboto"/>
                  <a:cs typeface="Roboto"/>
                  <a:sym typeface="Roboto"/>
                </a:rPr>
                <a:t>manner </a:t>
              </a:r>
              <a:r>
                <a:rPr lang="en-US" sz="1200" dirty="0" smtClean="0">
                  <a:solidFill>
                    <a:schemeClr val="dk1"/>
                  </a:solidFill>
                  <a:latin typeface="Roboto"/>
                  <a:ea typeface="Roboto"/>
                  <a:cs typeface="Roboto"/>
                  <a:sym typeface="Roboto"/>
                </a:rPr>
                <a:t>according</a:t>
              </a:r>
              <a:r>
                <a:rPr lang="ar-AE" sz="1200" dirty="0" smtClean="0">
                  <a:solidFill>
                    <a:schemeClr val="dk1"/>
                  </a:solidFill>
                  <a:latin typeface="Roboto"/>
                  <a:ea typeface="Roboto"/>
                  <a:cs typeface="Roboto"/>
                  <a:sym typeface="Roboto"/>
                </a:rPr>
                <a:t> </a:t>
              </a:r>
              <a:r>
                <a:rPr lang="en-US" sz="1200" dirty="0" smtClean="0">
                  <a:solidFill>
                    <a:schemeClr val="dk1"/>
                  </a:solidFill>
                  <a:latin typeface="Roboto"/>
                  <a:ea typeface="Roboto"/>
                  <a:cs typeface="Roboto"/>
                  <a:sym typeface="Roboto"/>
                </a:rPr>
                <a:t>to </a:t>
              </a:r>
              <a:r>
                <a:rPr lang="en-US" sz="1200" dirty="0">
                  <a:solidFill>
                    <a:schemeClr val="dk1"/>
                  </a:solidFill>
                  <a:latin typeface="Roboto"/>
                  <a:ea typeface="Roboto"/>
                  <a:cs typeface="Roboto"/>
                  <a:sym typeface="Roboto"/>
                </a:rPr>
                <a:t>the requirement.</a:t>
              </a:r>
              <a:endParaRPr sz="1200" dirty="0">
                <a:solidFill>
                  <a:schemeClr val="dk1"/>
                </a:solidFill>
                <a:latin typeface="Roboto"/>
                <a:ea typeface="Roboto"/>
                <a:cs typeface="Roboto"/>
                <a:sym typeface="Roboto"/>
              </a:endParaRPr>
            </a:p>
          </p:txBody>
        </p:sp>
      </p:grpSp>
      <p:pic>
        <p:nvPicPr>
          <p:cNvPr id="19" name="Picture 18"/>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785469" y="3607035"/>
            <a:ext cx="486461" cy="455531"/>
          </a:xfrm>
          <a:prstGeom prst="ellipse">
            <a:avLst/>
          </a:prstGeom>
          <a:ln>
            <a:noFill/>
          </a:ln>
        </p:spPr>
      </p:pic>
    </p:spTree>
    <p:extLst>
      <p:ext uri="{BB962C8B-B14F-4D97-AF65-F5344CB8AC3E}">
        <p14:creationId xmlns:p14="http://schemas.microsoft.com/office/powerpoint/2010/main" val="242263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500"/>
                                        <p:tgtEl>
                                          <p:spTgt spid="14"/>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out)">
                                      <p:cBhvr>
                                        <p:cTn id="10" dur="2000"/>
                                        <p:tgtEl>
                                          <p:spTgt spid="4"/>
                                        </p:tgtEl>
                                      </p:cBhvr>
                                    </p:animEffect>
                                  </p:childTnLst>
                                </p:cTn>
                              </p:par>
                              <p:par>
                                <p:cTn id="11" presetID="6" presetClass="entr" presetSubtype="32"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out)">
                                      <p:cBhvr>
                                        <p:cTn id="13" dur="2000"/>
                                        <p:tgtEl>
                                          <p:spTgt spid="19"/>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out)">
                                      <p:cBhvr>
                                        <p:cTn id="16" dur="2000"/>
                                        <p:tgtEl>
                                          <p:spTgt spid="5"/>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cxnSp>
        <p:nvCxnSpPr>
          <p:cNvPr id="31" name="Google Shape;364;p18"/>
          <p:cNvCxnSpPr>
            <a:stCxn id="30" idx="1"/>
            <a:endCxn id="363" idx="3"/>
          </p:cNvCxnSpPr>
          <p:nvPr/>
        </p:nvCxnSpPr>
        <p:spPr>
          <a:xfrm flipV="1">
            <a:off x="2645411" y="2160894"/>
            <a:ext cx="972754" cy="1"/>
          </a:xfrm>
          <a:prstGeom prst="straightConnector1">
            <a:avLst/>
          </a:prstGeom>
          <a:noFill/>
          <a:ln w="19050" cap="rnd" cmpd="sng">
            <a:solidFill>
              <a:schemeClr val="accent6"/>
            </a:solidFill>
            <a:prstDash val="solid"/>
            <a:round/>
            <a:headEnd type="none" w="med" len="med"/>
            <a:tailEnd type="none" w="med" len="med"/>
          </a:ln>
        </p:spPr>
      </p:cxnSp>
      <p:cxnSp>
        <p:nvCxnSpPr>
          <p:cNvPr id="23" name="Google Shape;368;p18"/>
          <p:cNvCxnSpPr>
            <a:stCxn id="371" idx="3"/>
            <a:endCxn id="25" idx="1"/>
          </p:cNvCxnSpPr>
          <p:nvPr/>
        </p:nvCxnSpPr>
        <p:spPr>
          <a:xfrm flipH="1">
            <a:off x="2711700" y="3943588"/>
            <a:ext cx="909465" cy="1622"/>
          </a:xfrm>
          <a:prstGeom prst="straightConnector1">
            <a:avLst/>
          </a:prstGeom>
          <a:noFill/>
          <a:ln w="19050" cap="rnd" cmpd="sng">
            <a:solidFill>
              <a:schemeClr val="accent6"/>
            </a:solidFill>
            <a:prstDash val="solid"/>
            <a:round/>
            <a:headEnd type="none" w="med" len="med"/>
            <a:tailEnd type="none" w="med" len="med"/>
          </a:ln>
        </p:spPr>
      </p:cxnSp>
      <p:cxnSp>
        <p:nvCxnSpPr>
          <p:cNvPr id="364" name="Google Shape;364;p18"/>
          <p:cNvCxnSpPr>
            <a:stCxn id="363" idx="1"/>
            <a:endCxn id="365" idx="3"/>
          </p:cNvCxnSpPr>
          <p:nvPr/>
        </p:nvCxnSpPr>
        <p:spPr>
          <a:xfrm rot="10800000" flipH="1">
            <a:off x="5342265" y="2157594"/>
            <a:ext cx="971400" cy="3300"/>
          </a:xfrm>
          <a:prstGeom prst="straightConnector1">
            <a:avLst/>
          </a:prstGeom>
          <a:noFill/>
          <a:ln w="19050" cap="rnd" cmpd="sng">
            <a:solidFill>
              <a:schemeClr val="accent6"/>
            </a:solidFill>
            <a:prstDash val="solid"/>
            <a:round/>
            <a:headEnd type="none" w="med" len="med"/>
            <a:tailEnd type="none" w="med" len="med"/>
          </a:ln>
        </p:spPr>
      </p:cxnSp>
      <p:cxnSp>
        <p:nvCxnSpPr>
          <p:cNvPr id="366" name="Google Shape;366;p18"/>
          <p:cNvCxnSpPr>
            <a:stCxn id="365" idx="1"/>
            <a:endCxn id="367" idx="1"/>
          </p:cNvCxnSpPr>
          <p:nvPr/>
        </p:nvCxnSpPr>
        <p:spPr>
          <a:xfrm>
            <a:off x="8034750" y="2157688"/>
            <a:ext cx="4200" cy="1785900"/>
          </a:xfrm>
          <a:prstGeom prst="bentConnector3">
            <a:avLst>
              <a:gd name="adj1" fmla="val 5769643"/>
            </a:avLst>
          </a:prstGeom>
          <a:noFill/>
          <a:ln w="19050" cap="rnd" cmpd="sng">
            <a:solidFill>
              <a:schemeClr val="accent6"/>
            </a:solidFill>
            <a:prstDash val="solid"/>
            <a:round/>
            <a:headEnd type="none" w="sm" len="sm"/>
            <a:tailEnd type="triangle" w="sm" len="sm"/>
          </a:ln>
        </p:spPr>
      </p:cxnSp>
      <p:cxnSp>
        <p:nvCxnSpPr>
          <p:cNvPr id="368" name="Google Shape;368;p18"/>
          <p:cNvCxnSpPr>
            <a:stCxn id="367" idx="3"/>
            <a:endCxn id="371" idx="1"/>
          </p:cNvCxnSpPr>
          <p:nvPr/>
        </p:nvCxnSpPr>
        <p:spPr>
          <a:xfrm flipH="1">
            <a:off x="5342265" y="3943517"/>
            <a:ext cx="967185" cy="71"/>
          </a:xfrm>
          <a:prstGeom prst="straightConnector1">
            <a:avLst/>
          </a:prstGeom>
          <a:noFill/>
          <a:ln w="19050" cap="rnd" cmpd="sng">
            <a:solidFill>
              <a:schemeClr val="accent6"/>
            </a:solidFill>
            <a:prstDash val="solid"/>
            <a:round/>
            <a:headEnd type="none" w="med" len="med"/>
            <a:tailEnd type="none" w="med" len="med"/>
          </a:ln>
        </p:spPr>
      </p:cxnSp>
      <p:cxnSp>
        <p:nvCxnSpPr>
          <p:cNvPr id="372" name="Google Shape;372;p18"/>
          <p:cNvCxnSpPr>
            <a:endCxn id="373" idx="4"/>
          </p:cNvCxnSpPr>
          <p:nvPr/>
        </p:nvCxnSpPr>
        <p:spPr>
          <a:xfrm rot="10800000">
            <a:off x="449401" y="3360388"/>
            <a:ext cx="958533" cy="583129"/>
          </a:xfrm>
          <a:prstGeom prst="bentConnector2">
            <a:avLst/>
          </a:prstGeom>
          <a:noFill/>
          <a:ln w="19050" cap="rnd" cmpd="sng">
            <a:solidFill>
              <a:schemeClr val="accent6"/>
            </a:solidFill>
            <a:prstDash val="solid"/>
            <a:round/>
            <a:headEnd type="none" w="sm" len="sm"/>
            <a:tailEnd type="triangle" w="sm" len="sm"/>
          </a:ln>
        </p:spPr>
      </p:cxnSp>
      <p:sp>
        <p:nvSpPr>
          <p:cNvPr id="374" name="Google Shape;374;p18"/>
          <p:cNvSpPr txBox="1">
            <a:spLocks noGrp="1"/>
          </p:cNvSpPr>
          <p:nvPr>
            <p:ph type="title"/>
          </p:nvPr>
        </p:nvSpPr>
        <p:spPr>
          <a:xfrm>
            <a:off x="720000" y="540000"/>
            <a:ext cx="7704000" cy="388500"/>
          </a:xfrm>
          <a:prstGeom prst="rect">
            <a:avLst/>
          </a:prstGeom>
        </p:spPr>
        <p:txBody>
          <a:bodyPr spcFirstLastPara="1" wrap="square" lIns="91425" tIns="91425" rIns="91425" bIns="91425" anchor="ctr" anchorCtr="0">
            <a:noAutofit/>
          </a:bodyPr>
          <a:lstStyle/>
          <a:p>
            <a:pPr lvl="0"/>
            <a:r>
              <a:rPr lang="en-US" sz="3200" dirty="0"/>
              <a:t>Table of contents</a:t>
            </a:r>
            <a:endParaRPr sz="3200" dirty="0"/>
          </a:p>
        </p:txBody>
      </p:sp>
      <p:sp>
        <p:nvSpPr>
          <p:cNvPr id="373" name="Google Shape;373;p18"/>
          <p:cNvSpPr/>
          <p:nvPr/>
        </p:nvSpPr>
        <p:spPr>
          <a:xfrm>
            <a:off x="228600" y="2918787"/>
            <a:ext cx="441600" cy="441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18"/>
          <p:cNvSpPr/>
          <p:nvPr/>
        </p:nvSpPr>
        <p:spPr>
          <a:xfrm>
            <a:off x="348060" y="3058368"/>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18"/>
          <p:cNvSpPr txBox="1"/>
          <p:nvPr/>
        </p:nvSpPr>
        <p:spPr>
          <a:xfrm>
            <a:off x="4208715" y="1478385"/>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02</a:t>
            </a:r>
            <a:endParaRPr sz="1800" u="sng" dirty="0">
              <a:latin typeface="Fira Sans Extra Condensed SemiBold"/>
              <a:ea typeface="Fira Sans Extra Condensed SemiBold"/>
              <a:cs typeface="Fira Sans Extra Condensed SemiBold"/>
              <a:sym typeface="Fira Sans Extra Condensed SemiBold"/>
            </a:endParaRPr>
          </a:p>
        </p:txBody>
      </p:sp>
      <p:sp>
        <p:nvSpPr>
          <p:cNvPr id="363" name="Google Shape;363;p18"/>
          <p:cNvSpPr/>
          <p:nvPr/>
        </p:nvSpPr>
        <p:spPr>
          <a:xfrm flipH="1">
            <a:off x="3618165" y="1940094"/>
            <a:ext cx="1724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Introduction</a:t>
            </a:r>
          </a:p>
        </p:txBody>
      </p:sp>
      <p:sp>
        <p:nvSpPr>
          <p:cNvPr id="382" name="Google Shape;382;p18"/>
          <p:cNvSpPr txBox="1"/>
          <p:nvPr/>
        </p:nvSpPr>
        <p:spPr>
          <a:xfrm>
            <a:off x="6902700" y="1475180"/>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03</a:t>
            </a:r>
            <a:endParaRPr sz="1800" u="sng" dirty="0">
              <a:latin typeface="Fira Sans Extra Condensed SemiBold"/>
              <a:ea typeface="Fira Sans Extra Condensed SemiBold"/>
              <a:cs typeface="Fira Sans Extra Condensed SemiBold"/>
              <a:sym typeface="Fira Sans Extra Condensed SemiBold"/>
            </a:endParaRPr>
          </a:p>
        </p:txBody>
      </p:sp>
      <p:sp>
        <p:nvSpPr>
          <p:cNvPr id="365" name="Google Shape;365;p18"/>
          <p:cNvSpPr/>
          <p:nvPr/>
        </p:nvSpPr>
        <p:spPr>
          <a:xfrm flipH="1">
            <a:off x="6313650" y="1936888"/>
            <a:ext cx="1721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lvl="0" algn="ctr">
              <a:buClr>
                <a:schemeClr val="dk1"/>
              </a:buClr>
              <a:buSzPts val="1100"/>
            </a:pPr>
            <a:r>
              <a:rPr lang="en-US" sz="1800" dirty="0">
                <a:solidFill>
                  <a:schemeClr val="dk1"/>
                </a:solidFill>
                <a:latin typeface="Fira Sans Extra Condensed SemiBold"/>
                <a:ea typeface="Fira Sans Extra Condensed SemiBold"/>
                <a:cs typeface="Fira Sans Extra Condensed SemiBold"/>
                <a:sym typeface="Fira Sans Extra Condensed SemiBold"/>
              </a:rPr>
              <a:t>Algorithm</a:t>
            </a:r>
          </a:p>
        </p:txBody>
      </p:sp>
      <p:sp>
        <p:nvSpPr>
          <p:cNvPr id="385" name="Google Shape;385;p18"/>
          <p:cNvSpPr txBox="1"/>
          <p:nvPr/>
        </p:nvSpPr>
        <p:spPr>
          <a:xfrm>
            <a:off x="4210215" y="3261076"/>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05</a:t>
            </a:r>
            <a:endParaRPr sz="1800" u="sng" dirty="0">
              <a:latin typeface="Fira Sans Extra Condensed SemiBold"/>
              <a:ea typeface="Fira Sans Extra Condensed SemiBold"/>
              <a:cs typeface="Fira Sans Extra Condensed SemiBold"/>
              <a:sym typeface="Fira Sans Extra Condensed SemiBold"/>
            </a:endParaRPr>
          </a:p>
        </p:txBody>
      </p:sp>
      <p:sp>
        <p:nvSpPr>
          <p:cNvPr id="371" name="Google Shape;371;p18"/>
          <p:cNvSpPr/>
          <p:nvPr/>
        </p:nvSpPr>
        <p:spPr>
          <a:xfrm flipH="1">
            <a:off x="3621165" y="3722788"/>
            <a:ext cx="17211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lvl="0" algn="ctr"/>
            <a:r>
              <a:rPr lang="en-US" sz="1600" dirty="0">
                <a:solidFill>
                  <a:schemeClr val="dk1"/>
                </a:solidFill>
                <a:latin typeface="Fira Sans Extra Condensed SemiBold"/>
                <a:ea typeface="Fira Sans Extra Condensed SemiBold"/>
                <a:cs typeface="Fira Sans Extra Condensed SemiBold"/>
                <a:sym typeface="Fira Sans Extra Condensed SemiBold"/>
              </a:rPr>
              <a:t>Programming</a:t>
            </a:r>
          </a:p>
          <a:p>
            <a:pPr lvl="0" algn="ctr"/>
            <a:r>
              <a:rPr lang="en-US" sz="1600" dirty="0" smtClean="0">
                <a:solidFill>
                  <a:schemeClr val="dk1"/>
                </a:solidFill>
                <a:latin typeface="Fira Sans Extra Condensed SemiBold"/>
                <a:ea typeface="Fira Sans Extra Condensed SemiBold"/>
                <a:cs typeface="Fira Sans Extra Condensed SemiBold"/>
                <a:sym typeface="Fira Sans Extra Condensed SemiBold"/>
              </a:rPr>
              <a:t>Pardigms</a:t>
            </a:r>
            <a:endParaRPr sz="1600" dirty="0">
              <a:latin typeface="Fira Sans Extra Condensed SemiBold"/>
              <a:ea typeface="Fira Sans Extra Condensed SemiBold"/>
              <a:cs typeface="Fira Sans Extra Condensed SemiBold"/>
              <a:sym typeface="Fira Sans Extra Condensed SemiBold"/>
            </a:endParaRPr>
          </a:p>
        </p:txBody>
      </p:sp>
      <p:sp>
        <p:nvSpPr>
          <p:cNvPr id="391" name="Google Shape;391;p18"/>
          <p:cNvSpPr txBox="1"/>
          <p:nvPr/>
        </p:nvSpPr>
        <p:spPr>
          <a:xfrm>
            <a:off x="6902700" y="3261010"/>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04</a:t>
            </a:r>
            <a:endParaRPr sz="1800" u="sng" dirty="0">
              <a:latin typeface="Fira Sans Extra Condensed SemiBold"/>
              <a:ea typeface="Fira Sans Extra Condensed SemiBold"/>
              <a:cs typeface="Fira Sans Extra Condensed SemiBold"/>
              <a:sym typeface="Fira Sans Extra Condensed SemiBold"/>
            </a:endParaRPr>
          </a:p>
        </p:txBody>
      </p:sp>
      <p:sp>
        <p:nvSpPr>
          <p:cNvPr id="367" name="Google Shape;367;p18"/>
          <p:cNvSpPr/>
          <p:nvPr/>
        </p:nvSpPr>
        <p:spPr>
          <a:xfrm flipH="1">
            <a:off x="6309450" y="3722717"/>
            <a:ext cx="17295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lvl="0" algn="ctr"/>
            <a:r>
              <a:rPr lang="en-US" sz="1200" dirty="0">
                <a:solidFill>
                  <a:schemeClr val="dk1"/>
                </a:solidFill>
                <a:latin typeface="Fira Sans Extra Condensed SemiBold"/>
                <a:ea typeface="Fira Sans Extra Condensed SemiBold"/>
                <a:cs typeface="Fira Sans Extra Condensed SemiBold"/>
                <a:sym typeface="Fira Sans Extra Condensed SemiBold"/>
              </a:rPr>
              <a:t>How </a:t>
            </a:r>
            <a:r>
              <a:rPr lang="en-US" sz="1200" dirty="0" smtClean="0">
                <a:solidFill>
                  <a:schemeClr val="dk1"/>
                </a:solidFill>
                <a:latin typeface="Fira Sans Extra Condensed SemiBold"/>
                <a:ea typeface="Fira Sans Extra Condensed SemiBold"/>
                <a:cs typeface="Fira Sans Extra Condensed SemiBold"/>
                <a:sym typeface="Fira Sans Extra Condensed SemiBold"/>
              </a:rPr>
              <a:t>do Computers Understand programming</a:t>
            </a:r>
            <a:r>
              <a:rPr lang="en-US" sz="1200" dirty="0">
                <a:solidFill>
                  <a:schemeClr val="dk1"/>
                </a:solidFill>
                <a:latin typeface="Fira Sans Extra Condensed SemiBold"/>
                <a:ea typeface="Fira Sans Extra Condensed SemiBold"/>
                <a:cs typeface="Fira Sans Extra Condensed SemiBold"/>
                <a:sym typeface="Fira Sans Extra Condensed SemiBold"/>
              </a:rPr>
              <a:t>?</a:t>
            </a:r>
          </a:p>
        </p:txBody>
      </p:sp>
      <p:sp>
        <p:nvSpPr>
          <p:cNvPr id="30" name="Google Shape;363;p18"/>
          <p:cNvSpPr/>
          <p:nvPr/>
        </p:nvSpPr>
        <p:spPr>
          <a:xfrm flipH="1">
            <a:off x="921311" y="1940095"/>
            <a:ext cx="17241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About </a:t>
            </a:r>
            <a:r>
              <a:rPr lang="en-US" sz="1800" dirty="0" smtClean="0">
                <a:solidFill>
                  <a:schemeClr val="dk1"/>
                </a:solidFill>
                <a:latin typeface="Fira Sans Extra Condensed SemiBold"/>
                <a:ea typeface="Fira Sans Extra Condensed SemiBold"/>
                <a:cs typeface="Fira Sans Extra Condensed SemiBold"/>
                <a:sym typeface="Fira Sans Extra Condensed SemiBold"/>
              </a:rPr>
              <a:t>me</a:t>
            </a:r>
            <a:endParaRPr sz="1800" dirty="0">
              <a:latin typeface="Fira Sans Extra Condensed SemiBold"/>
              <a:ea typeface="Fira Sans Extra Condensed SemiBold"/>
              <a:cs typeface="Fira Sans Extra Condensed SemiBold"/>
              <a:sym typeface="Fira Sans Extra Condensed SemiBold"/>
            </a:endParaRPr>
          </a:p>
        </p:txBody>
      </p:sp>
      <p:sp>
        <p:nvSpPr>
          <p:cNvPr id="34" name="Google Shape;379;p18"/>
          <p:cNvSpPr txBox="1"/>
          <p:nvPr/>
        </p:nvSpPr>
        <p:spPr>
          <a:xfrm>
            <a:off x="1511861" y="1475180"/>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01</a:t>
            </a:r>
            <a:endParaRPr sz="1800" u="sng" dirty="0">
              <a:latin typeface="Fira Sans Extra Condensed SemiBold"/>
              <a:ea typeface="Fira Sans Extra Condensed SemiBold"/>
              <a:cs typeface="Fira Sans Extra Condensed SemiBold"/>
              <a:sym typeface="Fira Sans Extra Condensed SemiBold"/>
            </a:endParaRPr>
          </a:p>
        </p:txBody>
      </p:sp>
      <p:sp>
        <p:nvSpPr>
          <p:cNvPr id="24" name="Google Shape;385;p18"/>
          <p:cNvSpPr txBox="1"/>
          <p:nvPr/>
        </p:nvSpPr>
        <p:spPr>
          <a:xfrm>
            <a:off x="1579650" y="3262698"/>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06</a:t>
            </a:r>
            <a:endParaRPr sz="1800" u="sng" dirty="0">
              <a:latin typeface="Fira Sans Extra Condensed SemiBold"/>
              <a:ea typeface="Fira Sans Extra Condensed SemiBold"/>
              <a:cs typeface="Fira Sans Extra Condensed SemiBold"/>
              <a:sym typeface="Fira Sans Extra Condensed SemiBold"/>
            </a:endParaRPr>
          </a:p>
        </p:txBody>
      </p:sp>
      <p:sp>
        <p:nvSpPr>
          <p:cNvPr id="25" name="Google Shape;371;p18"/>
          <p:cNvSpPr/>
          <p:nvPr/>
        </p:nvSpPr>
        <p:spPr>
          <a:xfrm flipH="1">
            <a:off x="990600" y="3724410"/>
            <a:ext cx="1721100" cy="441600"/>
          </a:xfrm>
          <a:prstGeom prst="roundRect">
            <a:avLst>
              <a:gd name="adj" fmla="val 50000"/>
            </a:avLst>
          </a:prstGeom>
          <a:solidFill>
            <a:schemeClr val="tx2">
              <a:lumMod val="50000"/>
              <a:lumOff val="50000"/>
            </a:schemeClr>
          </a:solidFill>
          <a:ln>
            <a:noFill/>
          </a:ln>
        </p:spPr>
        <p:txBody>
          <a:bodyPr spcFirstLastPara="1" wrap="square" lIns="0" tIns="91425" rIns="0" bIns="91425" anchor="ctr" anchorCtr="0">
            <a:noAutofit/>
          </a:bodyPr>
          <a:lstStyle/>
          <a:p>
            <a:pPr lvl="0" algn="ctr"/>
            <a:r>
              <a:rPr lang="en-US" sz="1200" dirty="0" smtClean="0">
                <a:solidFill>
                  <a:schemeClr val="dk1"/>
                </a:solidFill>
                <a:latin typeface="Fira Sans Extra Condensed SemiBold"/>
                <a:ea typeface="Fira Sans Extra Condensed SemiBold"/>
                <a:cs typeface="Fira Sans Extra Condensed SemiBold"/>
                <a:sym typeface="Fira Sans Extra Condensed SemiBold"/>
              </a:rPr>
              <a:t>Relationship between </a:t>
            </a:r>
            <a:br>
              <a:rPr lang="en-US" sz="1200" dirty="0" smtClean="0">
                <a:solidFill>
                  <a:schemeClr val="dk1"/>
                </a:solidFill>
                <a:latin typeface="Fira Sans Extra Condensed SemiBold"/>
                <a:ea typeface="Fira Sans Extra Condensed SemiBold"/>
                <a:cs typeface="Fira Sans Extra Condensed SemiBold"/>
                <a:sym typeface="Fira Sans Extra Condensed SemiBold"/>
              </a:rPr>
            </a:br>
            <a:r>
              <a:rPr lang="en-US" sz="1200" dirty="0" smtClean="0">
                <a:solidFill>
                  <a:schemeClr val="dk1"/>
                </a:solidFill>
                <a:latin typeface="Fira Sans Extra Condensed SemiBold"/>
                <a:ea typeface="Fira Sans Extra Condensed SemiBold"/>
                <a:cs typeface="Fira Sans Extra Condensed SemiBold"/>
                <a:sym typeface="Fira Sans Extra Condensed SemiBold"/>
              </a:rPr>
              <a:t>Programming Paradigms </a:t>
            </a:r>
            <a:endParaRPr sz="1200" dirty="0">
              <a:latin typeface="Fira Sans Extra Condensed SemiBold"/>
              <a:ea typeface="Fira Sans Extra Condensed SemiBold"/>
              <a:cs typeface="Fira Sans Extra Condensed SemiBold"/>
              <a:sym typeface="Fira Sans Extra Condensed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1000"/>
                                        <p:tgtEl>
                                          <p:spTgt spid="374"/>
                                        </p:tgtEl>
                                      </p:cBhvr>
                                    </p:animEffect>
                                  </p:childTnLst>
                                </p:cTn>
                              </p:par>
                            </p:childTnLst>
                          </p:cTn>
                        </p:par>
                        <p:par>
                          <p:cTn id="8" fill="hold">
                            <p:stCondLst>
                              <p:cond delay="1000"/>
                            </p:stCondLst>
                            <p:childTnLst>
                              <p:par>
                                <p:cTn id="9" presetID="26"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80">
                                          <p:stCondLst>
                                            <p:cond delay="0"/>
                                          </p:stCondLst>
                                        </p:cTn>
                                        <p:tgtEl>
                                          <p:spTgt spid="34"/>
                                        </p:tgtEl>
                                      </p:cBhvr>
                                    </p:animEffect>
                                    <p:anim calcmode="lin" valueType="num">
                                      <p:cBhvr>
                                        <p:cTn id="12"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7" dur="26">
                                          <p:stCondLst>
                                            <p:cond delay="650"/>
                                          </p:stCondLst>
                                        </p:cTn>
                                        <p:tgtEl>
                                          <p:spTgt spid="34"/>
                                        </p:tgtEl>
                                      </p:cBhvr>
                                      <p:to x="100000" y="60000"/>
                                    </p:animScale>
                                    <p:animScale>
                                      <p:cBhvr>
                                        <p:cTn id="18" dur="166" decel="50000">
                                          <p:stCondLst>
                                            <p:cond delay="676"/>
                                          </p:stCondLst>
                                        </p:cTn>
                                        <p:tgtEl>
                                          <p:spTgt spid="34"/>
                                        </p:tgtEl>
                                      </p:cBhvr>
                                      <p:to x="100000" y="100000"/>
                                    </p:animScale>
                                    <p:animScale>
                                      <p:cBhvr>
                                        <p:cTn id="19" dur="26">
                                          <p:stCondLst>
                                            <p:cond delay="1312"/>
                                          </p:stCondLst>
                                        </p:cTn>
                                        <p:tgtEl>
                                          <p:spTgt spid="34"/>
                                        </p:tgtEl>
                                      </p:cBhvr>
                                      <p:to x="100000" y="80000"/>
                                    </p:animScale>
                                    <p:animScale>
                                      <p:cBhvr>
                                        <p:cTn id="20" dur="166" decel="50000">
                                          <p:stCondLst>
                                            <p:cond delay="1338"/>
                                          </p:stCondLst>
                                        </p:cTn>
                                        <p:tgtEl>
                                          <p:spTgt spid="34"/>
                                        </p:tgtEl>
                                      </p:cBhvr>
                                      <p:to x="100000" y="100000"/>
                                    </p:animScale>
                                    <p:animScale>
                                      <p:cBhvr>
                                        <p:cTn id="21" dur="26">
                                          <p:stCondLst>
                                            <p:cond delay="1642"/>
                                          </p:stCondLst>
                                        </p:cTn>
                                        <p:tgtEl>
                                          <p:spTgt spid="34"/>
                                        </p:tgtEl>
                                      </p:cBhvr>
                                      <p:to x="100000" y="90000"/>
                                    </p:animScale>
                                    <p:animScale>
                                      <p:cBhvr>
                                        <p:cTn id="22" dur="166" decel="50000">
                                          <p:stCondLst>
                                            <p:cond delay="1668"/>
                                          </p:stCondLst>
                                        </p:cTn>
                                        <p:tgtEl>
                                          <p:spTgt spid="34"/>
                                        </p:tgtEl>
                                      </p:cBhvr>
                                      <p:to x="100000" y="100000"/>
                                    </p:animScale>
                                    <p:animScale>
                                      <p:cBhvr>
                                        <p:cTn id="23" dur="26">
                                          <p:stCondLst>
                                            <p:cond delay="1808"/>
                                          </p:stCondLst>
                                        </p:cTn>
                                        <p:tgtEl>
                                          <p:spTgt spid="34"/>
                                        </p:tgtEl>
                                      </p:cBhvr>
                                      <p:to x="100000" y="95000"/>
                                    </p:animScale>
                                    <p:animScale>
                                      <p:cBhvr>
                                        <p:cTn id="24" dur="166" decel="50000">
                                          <p:stCondLst>
                                            <p:cond delay="1834"/>
                                          </p:stCondLst>
                                        </p:cTn>
                                        <p:tgtEl>
                                          <p:spTgt spid="34"/>
                                        </p:tgtEl>
                                      </p:cBhvr>
                                      <p:to x="100000" y="100000"/>
                                    </p:animScale>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0-#ppt_w/2"/>
                                          </p:val>
                                        </p:tav>
                                        <p:tav tm="100000">
                                          <p:val>
                                            <p:strVal val="#ppt_x"/>
                                          </p:val>
                                        </p:tav>
                                      </p:tavLst>
                                    </p:anim>
                                    <p:anim calcmode="lin" valueType="num">
                                      <p:cBhvr additive="base">
                                        <p:cTn id="33" dur="500" fill="hold"/>
                                        <p:tgtEl>
                                          <p:spTgt spid="31"/>
                                        </p:tgtEl>
                                        <p:attrNameLst>
                                          <p:attrName>ppt_y</p:attrName>
                                        </p:attrNameLst>
                                      </p:cBhvr>
                                      <p:tavLst>
                                        <p:tav tm="0">
                                          <p:val>
                                            <p:strVal val="#ppt_y"/>
                                          </p:val>
                                        </p:tav>
                                        <p:tav tm="100000">
                                          <p:val>
                                            <p:strVal val="#ppt_y"/>
                                          </p:val>
                                        </p:tav>
                                      </p:tavLst>
                                    </p:anim>
                                  </p:childTnLst>
                                </p:cTn>
                              </p:par>
                              <p:par>
                                <p:cTn id="34" presetID="26" presetClass="entr" presetSubtype="0" fill="hold" grpId="0" nodeType="withEffect">
                                  <p:stCondLst>
                                    <p:cond delay="0"/>
                                  </p:stCondLst>
                                  <p:childTnLst>
                                    <p:set>
                                      <p:cBhvr>
                                        <p:cTn id="35" dur="1" fill="hold">
                                          <p:stCondLst>
                                            <p:cond delay="0"/>
                                          </p:stCondLst>
                                        </p:cTn>
                                        <p:tgtEl>
                                          <p:spTgt spid="379"/>
                                        </p:tgtEl>
                                        <p:attrNameLst>
                                          <p:attrName>style.visibility</p:attrName>
                                        </p:attrNameLst>
                                      </p:cBhvr>
                                      <p:to>
                                        <p:strVal val="visible"/>
                                      </p:to>
                                    </p:set>
                                    <p:animEffect transition="in" filter="wipe(down)">
                                      <p:cBhvr>
                                        <p:cTn id="36" dur="580">
                                          <p:stCondLst>
                                            <p:cond delay="0"/>
                                          </p:stCondLst>
                                        </p:cTn>
                                        <p:tgtEl>
                                          <p:spTgt spid="379"/>
                                        </p:tgtEl>
                                      </p:cBhvr>
                                    </p:animEffect>
                                    <p:anim calcmode="lin" valueType="num">
                                      <p:cBhvr>
                                        <p:cTn id="37" dur="1822" tmFilter="0,0; 0.14,0.36; 0.43,0.73; 0.71,0.91; 1.0,1.0">
                                          <p:stCondLst>
                                            <p:cond delay="0"/>
                                          </p:stCondLst>
                                        </p:cTn>
                                        <p:tgtEl>
                                          <p:spTgt spid="379"/>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379"/>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379"/>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379"/>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379"/>
                                        </p:tgtEl>
                                        <p:attrNameLst>
                                          <p:attrName>ppt_y</p:attrName>
                                        </p:attrNameLst>
                                      </p:cBhvr>
                                      <p:tavLst>
                                        <p:tav tm="0" fmla="#ppt_y-sin(pi*$)/81">
                                          <p:val>
                                            <p:fltVal val="0"/>
                                          </p:val>
                                        </p:tav>
                                        <p:tav tm="100000">
                                          <p:val>
                                            <p:fltVal val="1"/>
                                          </p:val>
                                        </p:tav>
                                      </p:tavLst>
                                    </p:anim>
                                    <p:animScale>
                                      <p:cBhvr>
                                        <p:cTn id="42" dur="26">
                                          <p:stCondLst>
                                            <p:cond delay="650"/>
                                          </p:stCondLst>
                                        </p:cTn>
                                        <p:tgtEl>
                                          <p:spTgt spid="379"/>
                                        </p:tgtEl>
                                      </p:cBhvr>
                                      <p:to x="100000" y="60000"/>
                                    </p:animScale>
                                    <p:animScale>
                                      <p:cBhvr>
                                        <p:cTn id="43" dur="166" decel="50000">
                                          <p:stCondLst>
                                            <p:cond delay="676"/>
                                          </p:stCondLst>
                                        </p:cTn>
                                        <p:tgtEl>
                                          <p:spTgt spid="379"/>
                                        </p:tgtEl>
                                      </p:cBhvr>
                                      <p:to x="100000" y="100000"/>
                                    </p:animScale>
                                    <p:animScale>
                                      <p:cBhvr>
                                        <p:cTn id="44" dur="26">
                                          <p:stCondLst>
                                            <p:cond delay="1312"/>
                                          </p:stCondLst>
                                        </p:cTn>
                                        <p:tgtEl>
                                          <p:spTgt spid="379"/>
                                        </p:tgtEl>
                                      </p:cBhvr>
                                      <p:to x="100000" y="80000"/>
                                    </p:animScale>
                                    <p:animScale>
                                      <p:cBhvr>
                                        <p:cTn id="45" dur="166" decel="50000">
                                          <p:stCondLst>
                                            <p:cond delay="1338"/>
                                          </p:stCondLst>
                                        </p:cTn>
                                        <p:tgtEl>
                                          <p:spTgt spid="379"/>
                                        </p:tgtEl>
                                      </p:cBhvr>
                                      <p:to x="100000" y="100000"/>
                                    </p:animScale>
                                    <p:animScale>
                                      <p:cBhvr>
                                        <p:cTn id="46" dur="26">
                                          <p:stCondLst>
                                            <p:cond delay="1642"/>
                                          </p:stCondLst>
                                        </p:cTn>
                                        <p:tgtEl>
                                          <p:spTgt spid="379"/>
                                        </p:tgtEl>
                                      </p:cBhvr>
                                      <p:to x="100000" y="90000"/>
                                    </p:animScale>
                                    <p:animScale>
                                      <p:cBhvr>
                                        <p:cTn id="47" dur="166" decel="50000">
                                          <p:stCondLst>
                                            <p:cond delay="1668"/>
                                          </p:stCondLst>
                                        </p:cTn>
                                        <p:tgtEl>
                                          <p:spTgt spid="379"/>
                                        </p:tgtEl>
                                      </p:cBhvr>
                                      <p:to x="100000" y="100000"/>
                                    </p:animScale>
                                    <p:animScale>
                                      <p:cBhvr>
                                        <p:cTn id="48" dur="26">
                                          <p:stCondLst>
                                            <p:cond delay="1808"/>
                                          </p:stCondLst>
                                        </p:cTn>
                                        <p:tgtEl>
                                          <p:spTgt spid="379"/>
                                        </p:tgtEl>
                                      </p:cBhvr>
                                      <p:to x="100000" y="95000"/>
                                    </p:animScale>
                                    <p:animScale>
                                      <p:cBhvr>
                                        <p:cTn id="49" dur="166" decel="50000">
                                          <p:stCondLst>
                                            <p:cond delay="1834"/>
                                          </p:stCondLst>
                                        </p:cTn>
                                        <p:tgtEl>
                                          <p:spTgt spid="379"/>
                                        </p:tgtEl>
                                      </p:cBhvr>
                                      <p:to x="100000" y="100000"/>
                                    </p:animScale>
                                  </p:childTnLst>
                                </p:cTn>
                              </p:par>
                              <p:par>
                                <p:cTn id="50" presetID="42" presetClass="entr" presetSubtype="0" fill="hold" grpId="0" nodeType="withEffect">
                                  <p:stCondLst>
                                    <p:cond delay="0"/>
                                  </p:stCondLst>
                                  <p:childTnLst>
                                    <p:set>
                                      <p:cBhvr>
                                        <p:cTn id="51" dur="1" fill="hold">
                                          <p:stCondLst>
                                            <p:cond delay="0"/>
                                          </p:stCondLst>
                                        </p:cTn>
                                        <p:tgtEl>
                                          <p:spTgt spid="363"/>
                                        </p:tgtEl>
                                        <p:attrNameLst>
                                          <p:attrName>style.visibility</p:attrName>
                                        </p:attrNameLst>
                                      </p:cBhvr>
                                      <p:to>
                                        <p:strVal val="visible"/>
                                      </p:to>
                                    </p:set>
                                    <p:animEffect transition="in" filter="fade">
                                      <p:cBhvr>
                                        <p:cTn id="52" dur="1000"/>
                                        <p:tgtEl>
                                          <p:spTgt spid="363"/>
                                        </p:tgtEl>
                                      </p:cBhvr>
                                    </p:animEffect>
                                    <p:anim calcmode="lin" valueType="num">
                                      <p:cBhvr>
                                        <p:cTn id="53" dur="1000" fill="hold"/>
                                        <p:tgtEl>
                                          <p:spTgt spid="363"/>
                                        </p:tgtEl>
                                        <p:attrNameLst>
                                          <p:attrName>ppt_x</p:attrName>
                                        </p:attrNameLst>
                                      </p:cBhvr>
                                      <p:tavLst>
                                        <p:tav tm="0">
                                          <p:val>
                                            <p:strVal val="#ppt_x"/>
                                          </p:val>
                                        </p:tav>
                                        <p:tav tm="100000">
                                          <p:val>
                                            <p:strVal val="#ppt_x"/>
                                          </p:val>
                                        </p:tav>
                                      </p:tavLst>
                                    </p:anim>
                                    <p:anim calcmode="lin" valueType="num">
                                      <p:cBhvr>
                                        <p:cTn id="54" dur="1000" fill="hold"/>
                                        <p:tgtEl>
                                          <p:spTgt spid="363"/>
                                        </p:tgtEl>
                                        <p:attrNameLst>
                                          <p:attrName>ppt_y</p:attrName>
                                        </p:attrNameLst>
                                      </p:cBhvr>
                                      <p:tavLst>
                                        <p:tav tm="0">
                                          <p:val>
                                            <p:strVal val="#ppt_y+.1"/>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364"/>
                                        </p:tgtEl>
                                        <p:attrNameLst>
                                          <p:attrName>style.visibility</p:attrName>
                                        </p:attrNameLst>
                                      </p:cBhvr>
                                      <p:to>
                                        <p:strVal val="visible"/>
                                      </p:to>
                                    </p:set>
                                    <p:anim calcmode="lin" valueType="num">
                                      <p:cBhvr additive="base">
                                        <p:cTn id="57" dur="500" fill="hold"/>
                                        <p:tgtEl>
                                          <p:spTgt spid="364"/>
                                        </p:tgtEl>
                                        <p:attrNameLst>
                                          <p:attrName>ppt_x</p:attrName>
                                        </p:attrNameLst>
                                      </p:cBhvr>
                                      <p:tavLst>
                                        <p:tav tm="0">
                                          <p:val>
                                            <p:strVal val="0-#ppt_w/2"/>
                                          </p:val>
                                        </p:tav>
                                        <p:tav tm="100000">
                                          <p:val>
                                            <p:strVal val="#ppt_x"/>
                                          </p:val>
                                        </p:tav>
                                      </p:tavLst>
                                    </p:anim>
                                    <p:anim calcmode="lin" valueType="num">
                                      <p:cBhvr additive="base">
                                        <p:cTn id="58" dur="500" fill="hold"/>
                                        <p:tgtEl>
                                          <p:spTgt spid="364"/>
                                        </p:tgtEl>
                                        <p:attrNameLst>
                                          <p:attrName>ppt_y</p:attrName>
                                        </p:attrNameLst>
                                      </p:cBhvr>
                                      <p:tavLst>
                                        <p:tav tm="0">
                                          <p:val>
                                            <p:strVal val="#ppt_y"/>
                                          </p:val>
                                        </p:tav>
                                        <p:tav tm="100000">
                                          <p:val>
                                            <p:strVal val="#ppt_y"/>
                                          </p:val>
                                        </p:tav>
                                      </p:tavLst>
                                    </p:anim>
                                  </p:childTnLst>
                                </p:cTn>
                              </p:par>
                              <p:par>
                                <p:cTn id="59" presetID="26" presetClass="entr" presetSubtype="0" fill="hold" grpId="0" nodeType="withEffect">
                                  <p:stCondLst>
                                    <p:cond delay="0"/>
                                  </p:stCondLst>
                                  <p:childTnLst>
                                    <p:set>
                                      <p:cBhvr>
                                        <p:cTn id="60" dur="1" fill="hold">
                                          <p:stCondLst>
                                            <p:cond delay="0"/>
                                          </p:stCondLst>
                                        </p:cTn>
                                        <p:tgtEl>
                                          <p:spTgt spid="382"/>
                                        </p:tgtEl>
                                        <p:attrNameLst>
                                          <p:attrName>style.visibility</p:attrName>
                                        </p:attrNameLst>
                                      </p:cBhvr>
                                      <p:to>
                                        <p:strVal val="visible"/>
                                      </p:to>
                                    </p:set>
                                    <p:animEffect transition="in" filter="wipe(down)">
                                      <p:cBhvr>
                                        <p:cTn id="61" dur="580">
                                          <p:stCondLst>
                                            <p:cond delay="0"/>
                                          </p:stCondLst>
                                        </p:cTn>
                                        <p:tgtEl>
                                          <p:spTgt spid="382"/>
                                        </p:tgtEl>
                                      </p:cBhvr>
                                    </p:animEffect>
                                    <p:anim calcmode="lin" valueType="num">
                                      <p:cBhvr>
                                        <p:cTn id="62" dur="1822" tmFilter="0,0; 0.14,0.36; 0.43,0.73; 0.71,0.91; 1.0,1.0">
                                          <p:stCondLst>
                                            <p:cond delay="0"/>
                                          </p:stCondLst>
                                        </p:cTn>
                                        <p:tgtEl>
                                          <p:spTgt spid="382"/>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82"/>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82"/>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82"/>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82"/>
                                        </p:tgtEl>
                                        <p:attrNameLst>
                                          <p:attrName>ppt_y</p:attrName>
                                        </p:attrNameLst>
                                      </p:cBhvr>
                                      <p:tavLst>
                                        <p:tav tm="0" fmla="#ppt_y-sin(pi*$)/81">
                                          <p:val>
                                            <p:fltVal val="0"/>
                                          </p:val>
                                        </p:tav>
                                        <p:tav tm="100000">
                                          <p:val>
                                            <p:fltVal val="1"/>
                                          </p:val>
                                        </p:tav>
                                      </p:tavLst>
                                    </p:anim>
                                    <p:animScale>
                                      <p:cBhvr>
                                        <p:cTn id="67" dur="26">
                                          <p:stCondLst>
                                            <p:cond delay="650"/>
                                          </p:stCondLst>
                                        </p:cTn>
                                        <p:tgtEl>
                                          <p:spTgt spid="382"/>
                                        </p:tgtEl>
                                      </p:cBhvr>
                                      <p:to x="100000" y="60000"/>
                                    </p:animScale>
                                    <p:animScale>
                                      <p:cBhvr>
                                        <p:cTn id="68" dur="166" decel="50000">
                                          <p:stCondLst>
                                            <p:cond delay="676"/>
                                          </p:stCondLst>
                                        </p:cTn>
                                        <p:tgtEl>
                                          <p:spTgt spid="382"/>
                                        </p:tgtEl>
                                      </p:cBhvr>
                                      <p:to x="100000" y="100000"/>
                                    </p:animScale>
                                    <p:animScale>
                                      <p:cBhvr>
                                        <p:cTn id="69" dur="26">
                                          <p:stCondLst>
                                            <p:cond delay="1312"/>
                                          </p:stCondLst>
                                        </p:cTn>
                                        <p:tgtEl>
                                          <p:spTgt spid="382"/>
                                        </p:tgtEl>
                                      </p:cBhvr>
                                      <p:to x="100000" y="80000"/>
                                    </p:animScale>
                                    <p:animScale>
                                      <p:cBhvr>
                                        <p:cTn id="70" dur="166" decel="50000">
                                          <p:stCondLst>
                                            <p:cond delay="1338"/>
                                          </p:stCondLst>
                                        </p:cTn>
                                        <p:tgtEl>
                                          <p:spTgt spid="382"/>
                                        </p:tgtEl>
                                      </p:cBhvr>
                                      <p:to x="100000" y="100000"/>
                                    </p:animScale>
                                    <p:animScale>
                                      <p:cBhvr>
                                        <p:cTn id="71" dur="26">
                                          <p:stCondLst>
                                            <p:cond delay="1642"/>
                                          </p:stCondLst>
                                        </p:cTn>
                                        <p:tgtEl>
                                          <p:spTgt spid="382"/>
                                        </p:tgtEl>
                                      </p:cBhvr>
                                      <p:to x="100000" y="90000"/>
                                    </p:animScale>
                                    <p:animScale>
                                      <p:cBhvr>
                                        <p:cTn id="72" dur="166" decel="50000">
                                          <p:stCondLst>
                                            <p:cond delay="1668"/>
                                          </p:stCondLst>
                                        </p:cTn>
                                        <p:tgtEl>
                                          <p:spTgt spid="382"/>
                                        </p:tgtEl>
                                      </p:cBhvr>
                                      <p:to x="100000" y="100000"/>
                                    </p:animScale>
                                    <p:animScale>
                                      <p:cBhvr>
                                        <p:cTn id="73" dur="26">
                                          <p:stCondLst>
                                            <p:cond delay="1808"/>
                                          </p:stCondLst>
                                        </p:cTn>
                                        <p:tgtEl>
                                          <p:spTgt spid="382"/>
                                        </p:tgtEl>
                                      </p:cBhvr>
                                      <p:to x="100000" y="95000"/>
                                    </p:animScale>
                                    <p:animScale>
                                      <p:cBhvr>
                                        <p:cTn id="74" dur="166" decel="50000">
                                          <p:stCondLst>
                                            <p:cond delay="1834"/>
                                          </p:stCondLst>
                                        </p:cTn>
                                        <p:tgtEl>
                                          <p:spTgt spid="382"/>
                                        </p:tgtEl>
                                      </p:cBhvr>
                                      <p:to x="100000" y="100000"/>
                                    </p:animScale>
                                  </p:childTnLst>
                                </p:cTn>
                              </p:par>
                              <p:par>
                                <p:cTn id="75" presetID="42" presetClass="entr" presetSubtype="0" fill="hold" grpId="0" nodeType="withEffect">
                                  <p:stCondLst>
                                    <p:cond delay="0"/>
                                  </p:stCondLst>
                                  <p:childTnLst>
                                    <p:set>
                                      <p:cBhvr>
                                        <p:cTn id="76" dur="1" fill="hold">
                                          <p:stCondLst>
                                            <p:cond delay="0"/>
                                          </p:stCondLst>
                                        </p:cTn>
                                        <p:tgtEl>
                                          <p:spTgt spid="365"/>
                                        </p:tgtEl>
                                        <p:attrNameLst>
                                          <p:attrName>style.visibility</p:attrName>
                                        </p:attrNameLst>
                                      </p:cBhvr>
                                      <p:to>
                                        <p:strVal val="visible"/>
                                      </p:to>
                                    </p:set>
                                    <p:animEffect transition="in" filter="fade">
                                      <p:cBhvr>
                                        <p:cTn id="77" dur="1000"/>
                                        <p:tgtEl>
                                          <p:spTgt spid="365"/>
                                        </p:tgtEl>
                                      </p:cBhvr>
                                    </p:animEffect>
                                    <p:anim calcmode="lin" valueType="num">
                                      <p:cBhvr>
                                        <p:cTn id="78" dur="1000" fill="hold"/>
                                        <p:tgtEl>
                                          <p:spTgt spid="365"/>
                                        </p:tgtEl>
                                        <p:attrNameLst>
                                          <p:attrName>ppt_x</p:attrName>
                                        </p:attrNameLst>
                                      </p:cBhvr>
                                      <p:tavLst>
                                        <p:tav tm="0">
                                          <p:val>
                                            <p:strVal val="#ppt_x"/>
                                          </p:val>
                                        </p:tav>
                                        <p:tav tm="100000">
                                          <p:val>
                                            <p:strVal val="#ppt_x"/>
                                          </p:val>
                                        </p:tav>
                                      </p:tavLst>
                                    </p:anim>
                                    <p:anim calcmode="lin" valueType="num">
                                      <p:cBhvr>
                                        <p:cTn id="79" dur="1000" fill="hold"/>
                                        <p:tgtEl>
                                          <p:spTgt spid="365"/>
                                        </p:tgtEl>
                                        <p:attrNameLst>
                                          <p:attrName>ppt_y</p:attrName>
                                        </p:attrNameLst>
                                      </p:cBhvr>
                                      <p:tavLst>
                                        <p:tav tm="0">
                                          <p:val>
                                            <p:strVal val="#ppt_y+.1"/>
                                          </p:val>
                                        </p:tav>
                                        <p:tav tm="100000">
                                          <p:val>
                                            <p:strVal val="#ppt_y"/>
                                          </p:val>
                                        </p:tav>
                                      </p:tavLst>
                                    </p:anim>
                                  </p:childTnLst>
                                </p:cTn>
                              </p:par>
                              <p:par>
                                <p:cTn id="80" presetID="2" presetClass="entr" presetSubtype="1" fill="hold" nodeType="withEffect">
                                  <p:stCondLst>
                                    <p:cond delay="0"/>
                                  </p:stCondLst>
                                  <p:childTnLst>
                                    <p:set>
                                      <p:cBhvr>
                                        <p:cTn id="81" dur="1" fill="hold">
                                          <p:stCondLst>
                                            <p:cond delay="0"/>
                                          </p:stCondLst>
                                        </p:cTn>
                                        <p:tgtEl>
                                          <p:spTgt spid="366"/>
                                        </p:tgtEl>
                                        <p:attrNameLst>
                                          <p:attrName>style.visibility</p:attrName>
                                        </p:attrNameLst>
                                      </p:cBhvr>
                                      <p:to>
                                        <p:strVal val="visible"/>
                                      </p:to>
                                    </p:set>
                                    <p:anim calcmode="lin" valueType="num">
                                      <p:cBhvr additive="base">
                                        <p:cTn id="82" dur="500" fill="hold"/>
                                        <p:tgtEl>
                                          <p:spTgt spid="366"/>
                                        </p:tgtEl>
                                        <p:attrNameLst>
                                          <p:attrName>ppt_x</p:attrName>
                                        </p:attrNameLst>
                                      </p:cBhvr>
                                      <p:tavLst>
                                        <p:tav tm="0">
                                          <p:val>
                                            <p:strVal val="#ppt_x"/>
                                          </p:val>
                                        </p:tav>
                                        <p:tav tm="100000">
                                          <p:val>
                                            <p:strVal val="#ppt_x"/>
                                          </p:val>
                                        </p:tav>
                                      </p:tavLst>
                                    </p:anim>
                                    <p:anim calcmode="lin" valueType="num">
                                      <p:cBhvr additive="base">
                                        <p:cTn id="83" dur="500" fill="hold"/>
                                        <p:tgtEl>
                                          <p:spTgt spid="366"/>
                                        </p:tgtEl>
                                        <p:attrNameLst>
                                          <p:attrName>ppt_y</p:attrName>
                                        </p:attrNameLst>
                                      </p:cBhvr>
                                      <p:tavLst>
                                        <p:tav tm="0">
                                          <p:val>
                                            <p:strVal val="0-#ppt_h/2"/>
                                          </p:val>
                                        </p:tav>
                                        <p:tav tm="100000">
                                          <p:val>
                                            <p:strVal val="#ppt_y"/>
                                          </p:val>
                                        </p:tav>
                                      </p:tavLst>
                                    </p:anim>
                                  </p:childTnLst>
                                </p:cTn>
                              </p:par>
                              <p:par>
                                <p:cTn id="84" presetID="26" presetClass="entr" presetSubtype="0" fill="hold" grpId="0" nodeType="withEffect">
                                  <p:stCondLst>
                                    <p:cond delay="0"/>
                                  </p:stCondLst>
                                  <p:childTnLst>
                                    <p:set>
                                      <p:cBhvr>
                                        <p:cTn id="85" dur="1" fill="hold">
                                          <p:stCondLst>
                                            <p:cond delay="0"/>
                                          </p:stCondLst>
                                        </p:cTn>
                                        <p:tgtEl>
                                          <p:spTgt spid="391"/>
                                        </p:tgtEl>
                                        <p:attrNameLst>
                                          <p:attrName>style.visibility</p:attrName>
                                        </p:attrNameLst>
                                      </p:cBhvr>
                                      <p:to>
                                        <p:strVal val="visible"/>
                                      </p:to>
                                    </p:set>
                                    <p:animEffect transition="in" filter="wipe(down)">
                                      <p:cBhvr>
                                        <p:cTn id="86" dur="580">
                                          <p:stCondLst>
                                            <p:cond delay="0"/>
                                          </p:stCondLst>
                                        </p:cTn>
                                        <p:tgtEl>
                                          <p:spTgt spid="391"/>
                                        </p:tgtEl>
                                      </p:cBhvr>
                                    </p:animEffect>
                                    <p:anim calcmode="lin" valueType="num">
                                      <p:cBhvr>
                                        <p:cTn id="87" dur="1822" tmFilter="0,0; 0.14,0.36; 0.43,0.73; 0.71,0.91; 1.0,1.0">
                                          <p:stCondLst>
                                            <p:cond delay="0"/>
                                          </p:stCondLst>
                                        </p:cTn>
                                        <p:tgtEl>
                                          <p:spTgt spid="391"/>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391"/>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391"/>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391"/>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391"/>
                                        </p:tgtEl>
                                        <p:attrNameLst>
                                          <p:attrName>ppt_y</p:attrName>
                                        </p:attrNameLst>
                                      </p:cBhvr>
                                      <p:tavLst>
                                        <p:tav tm="0" fmla="#ppt_y-sin(pi*$)/81">
                                          <p:val>
                                            <p:fltVal val="0"/>
                                          </p:val>
                                        </p:tav>
                                        <p:tav tm="100000">
                                          <p:val>
                                            <p:fltVal val="1"/>
                                          </p:val>
                                        </p:tav>
                                      </p:tavLst>
                                    </p:anim>
                                    <p:animScale>
                                      <p:cBhvr>
                                        <p:cTn id="92" dur="26">
                                          <p:stCondLst>
                                            <p:cond delay="650"/>
                                          </p:stCondLst>
                                        </p:cTn>
                                        <p:tgtEl>
                                          <p:spTgt spid="391"/>
                                        </p:tgtEl>
                                      </p:cBhvr>
                                      <p:to x="100000" y="60000"/>
                                    </p:animScale>
                                    <p:animScale>
                                      <p:cBhvr>
                                        <p:cTn id="93" dur="166" decel="50000">
                                          <p:stCondLst>
                                            <p:cond delay="676"/>
                                          </p:stCondLst>
                                        </p:cTn>
                                        <p:tgtEl>
                                          <p:spTgt spid="391"/>
                                        </p:tgtEl>
                                      </p:cBhvr>
                                      <p:to x="100000" y="100000"/>
                                    </p:animScale>
                                    <p:animScale>
                                      <p:cBhvr>
                                        <p:cTn id="94" dur="26">
                                          <p:stCondLst>
                                            <p:cond delay="1312"/>
                                          </p:stCondLst>
                                        </p:cTn>
                                        <p:tgtEl>
                                          <p:spTgt spid="391"/>
                                        </p:tgtEl>
                                      </p:cBhvr>
                                      <p:to x="100000" y="80000"/>
                                    </p:animScale>
                                    <p:animScale>
                                      <p:cBhvr>
                                        <p:cTn id="95" dur="166" decel="50000">
                                          <p:stCondLst>
                                            <p:cond delay="1338"/>
                                          </p:stCondLst>
                                        </p:cTn>
                                        <p:tgtEl>
                                          <p:spTgt spid="391"/>
                                        </p:tgtEl>
                                      </p:cBhvr>
                                      <p:to x="100000" y="100000"/>
                                    </p:animScale>
                                    <p:animScale>
                                      <p:cBhvr>
                                        <p:cTn id="96" dur="26">
                                          <p:stCondLst>
                                            <p:cond delay="1642"/>
                                          </p:stCondLst>
                                        </p:cTn>
                                        <p:tgtEl>
                                          <p:spTgt spid="391"/>
                                        </p:tgtEl>
                                      </p:cBhvr>
                                      <p:to x="100000" y="90000"/>
                                    </p:animScale>
                                    <p:animScale>
                                      <p:cBhvr>
                                        <p:cTn id="97" dur="166" decel="50000">
                                          <p:stCondLst>
                                            <p:cond delay="1668"/>
                                          </p:stCondLst>
                                        </p:cTn>
                                        <p:tgtEl>
                                          <p:spTgt spid="391"/>
                                        </p:tgtEl>
                                      </p:cBhvr>
                                      <p:to x="100000" y="100000"/>
                                    </p:animScale>
                                    <p:animScale>
                                      <p:cBhvr>
                                        <p:cTn id="98" dur="26">
                                          <p:stCondLst>
                                            <p:cond delay="1808"/>
                                          </p:stCondLst>
                                        </p:cTn>
                                        <p:tgtEl>
                                          <p:spTgt spid="391"/>
                                        </p:tgtEl>
                                      </p:cBhvr>
                                      <p:to x="100000" y="95000"/>
                                    </p:animScale>
                                    <p:animScale>
                                      <p:cBhvr>
                                        <p:cTn id="99" dur="166" decel="50000">
                                          <p:stCondLst>
                                            <p:cond delay="1834"/>
                                          </p:stCondLst>
                                        </p:cTn>
                                        <p:tgtEl>
                                          <p:spTgt spid="391"/>
                                        </p:tgtEl>
                                      </p:cBhvr>
                                      <p:to x="100000" y="100000"/>
                                    </p:animScale>
                                  </p:childTnLst>
                                </p:cTn>
                              </p:par>
                              <p:par>
                                <p:cTn id="100" presetID="42" presetClass="entr" presetSubtype="0" fill="hold" grpId="0" nodeType="withEffect">
                                  <p:stCondLst>
                                    <p:cond delay="0"/>
                                  </p:stCondLst>
                                  <p:childTnLst>
                                    <p:set>
                                      <p:cBhvr>
                                        <p:cTn id="101" dur="1" fill="hold">
                                          <p:stCondLst>
                                            <p:cond delay="0"/>
                                          </p:stCondLst>
                                        </p:cTn>
                                        <p:tgtEl>
                                          <p:spTgt spid="367"/>
                                        </p:tgtEl>
                                        <p:attrNameLst>
                                          <p:attrName>style.visibility</p:attrName>
                                        </p:attrNameLst>
                                      </p:cBhvr>
                                      <p:to>
                                        <p:strVal val="visible"/>
                                      </p:to>
                                    </p:set>
                                    <p:animEffect transition="in" filter="fade">
                                      <p:cBhvr>
                                        <p:cTn id="102" dur="1000"/>
                                        <p:tgtEl>
                                          <p:spTgt spid="367"/>
                                        </p:tgtEl>
                                      </p:cBhvr>
                                    </p:animEffect>
                                    <p:anim calcmode="lin" valueType="num">
                                      <p:cBhvr>
                                        <p:cTn id="103" dur="1000" fill="hold"/>
                                        <p:tgtEl>
                                          <p:spTgt spid="367"/>
                                        </p:tgtEl>
                                        <p:attrNameLst>
                                          <p:attrName>ppt_x</p:attrName>
                                        </p:attrNameLst>
                                      </p:cBhvr>
                                      <p:tavLst>
                                        <p:tav tm="0">
                                          <p:val>
                                            <p:strVal val="#ppt_x"/>
                                          </p:val>
                                        </p:tav>
                                        <p:tav tm="100000">
                                          <p:val>
                                            <p:strVal val="#ppt_x"/>
                                          </p:val>
                                        </p:tav>
                                      </p:tavLst>
                                    </p:anim>
                                    <p:anim calcmode="lin" valueType="num">
                                      <p:cBhvr>
                                        <p:cTn id="104" dur="1000" fill="hold"/>
                                        <p:tgtEl>
                                          <p:spTgt spid="367"/>
                                        </p:tgtEl>
                                        <p:attrNameLst>
                                          <p:attrName>ppt_y</p:attrName>
                                        </p:attrNameLst>
                                      </p:cBhvr>
                                      <p:tavLst>
                                        <p:tav tm="0">
                                          <p:val>
                                            <p:strVal val="#ppt_y+.1"/>
                                          </p:val>
                                        </p:tav>
                                        <p:tav tm="100000">
                                          <p:val>
                                            <p:strVal val="#ppt_y"/>
                                          </p:val>
                                        </p:tav>
                                      </p:tavLst>
                                    </p:anim>
                                  </p:childTnLst>
                                </p:cTn>
                              </p:par>
                              <p:par>
                                <p:cTn id="105" presetID="2" presetClass="entr" presetSubtype="2" fill="hold" nodeType="withEffect">
                                  <p:stCondLst>
                                    <p:cond delay="0"/>
                                  </p:stCondLst>
                                  <p:childTnLst>
                                    <p:set>
                                      <p:cBhvr>
                                        <p:cTn id="106" dur="1" fill="hold">
                                          <p:stCondLst>
                                            <p:cond delay="0"/>
                                          </p:stCondLst>
                                        </p:cTn>
                                        <p:tgtEl>
                                          <p:spTgt spid="368"/>
                                        </p:tgtEl>
                                        <p:attrNameLst>
                                          <p:attrName>style.visibility</p:attrName>
                                        </p:attrNameLst>
                                      </p:cBhvr>
                                      <p:to>
                                        <p:strVal val="visible"/>
                                      </p:to>
                                    </p:set>
                                    <p:anim calcmode="lin" valueType="num">
                                      <p:cBhvr additive="base">
                                        <p:cTn id="107" dur="500" fill="hold"/>
                                        <p:tgtEl>
                                          <p:spTgt spid="368"/>
                                        </p:tgtEl>
                                        <p:attrNameLst>
                                          <p:attrName>ppt_x</p:attrName>
                                        </p:attrNameLst>
                                      </p:cBhvr>
                                      <p:tavLst>
                                        <p:tav tm="0">
                                          <p:val>
                                            <p:strVal val="1+#ppt_w/2"/>
                                          </p:val>
                                        </p:tav>
                                        <p:tav tm="100000">
                                          <p:val>
                                            <p:strVal val="#ppt_x"/>
                                          </p:val>
                                        </p:tav>
                                      </p:tavLst>
                                    </p:anim>
                                    <p:anim calcmode="lin" valueType="num">
                                      <p:cBhvr additive="base">
                                        <p:cTn id="108" dur="500" fill="hold"/>
                                        <p:tgtEl>
                                          <p:spTgt spid="368"/>
                                        </p:tgtEl>
                                        <p:attrNameLst>
                                          <p:attrName>ppt_y</p:attrName>
                                        </p:attrNameLst>
                                      </p:cBhvr>
                                      <p:tavLst>
                                        <p:tav tm="0">
                                          <p:val>
                                            <p:strVal val="#ppt_y"/>
                                          </p:val>
                                        </p:tav>
                                        <p:tav tm="100000">
                                          <p:val>
                                            <p:strVal val="#ppt_y"/>
                                          </p:val>
                                        </p:tav>
                                      </p:tavLst>
                                    </p:anim>
                                  </p:childTnLst>
                                </p:cTn>
                              </p:par>
                              <p:par>
                                <p:cTn id="109" presetID="26" presetClass="entr" presetSubtype="0" fill="hold" grpId="0" nodeType="withEffect">
                                  <p:stCondLst>
                                    <p:cond delay="0"/>
                                  </p:stCondLst>
                                  <p:childTnLst>
                                    <p:set>
                                      <p:cBhvr>
                                        <p:cTn id="110" dur="1" fill="hold">
                                          <p:stCondLst>
                                            <p:cond delay="0"/>
                                          </p:stCondLst>
                                        </p:cTn>
                                        <p:tgtEl>
                                          <p:spTgt spid="385"/>
                                        </p:tgtEl>
                                        <p:attrNameLst>
                                          <p:attrName>style.visibility</p:attrName>
                                        </p:attrNameLst>
                                      </p:cBhvr>
                                      <p:to>
                                        <p:strVal val="visible"/>
                                      </p:to>
                                    </p:set>
                                    <p:animEffect transition="in" filter="wipe(down)">
                                      <p:cBhvr>
                                        <p:cTn id="111" dur="580">
                                          <p:stCondLst>
                                            <p:cond delay="0"/>
                                          </p:stCondLst>
                                        </p:cTn>
                                        <p:tgtEl>
                                          <p:spTgt spid="385"/>
                                        </p:tgtEl>
                                      </p:cBhvr>
                                    </p:animEffect>
                                    <p:anim calcmode="lin" valueType="num">
                                      <p:cBhvr>
                                        <p:cTn id="112" dur="1822" tmFilter="0,0; 0.14,0.36; 0.43,0.73; 0.71,0.91; 1.0,1.0">
                                          <p:stCondLst>
                                            <p:cond delay="0"/>
                                          </p:stCondLst>
                                        </p:cTn>
                                        <p:tgtEl>
                                          <p:spTgt spid="385"/>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385"/>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385"/>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385"/>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385"/>
                                        </p:tgtEl>
                                        <p:attrNameLst>
                                          <p:attrName>ppt_y</p:attrName>
                                        </p:attrNameLst>
                                      </p:cBhvr>
                                      <p:tavLst>
                                        <p:tav tm="0" fmla="#ppt_y-sin(pi*$)/81">
                                          <p:val>
                                            <p:fltVal val="0"/>
                                          </p:val>
                                        </p:tav>
                                        <p:tav tm="100000">
                                          <p:val>
                                            <p:fltVal val="1"/>
                                          </p:val>
                                        </p:tav>
                                      </p:tavLst>
                                    </p:anim>
                                    <p:animScale>
                                      <p:cBhvr>
                                        <p:cTn id="117" dur="26">
                                          <p:stCondLst>
                                            <p:cond delay="650"/>
                                          </p:stCondLst>
                                        </p:cTn>
                                        <p:tgtEl>
                                          <p:spTgt spid="385"/>
                                        </p:tgtEl>
                                      </p:cBhvr>
                                      <p:to x="100000" y="60000"/>
                                    </p:animScale>
                                    <p:animScale>
                                      <p:cBhvr>
                                        <p:cTn id="118" dur="166" decel="50000">
                                          <p:stCondLst>
                                            <p:cond delay="676"/>
                                          </p:stCondLst>
                                        </p:cTn>
                                        <p:tgtEl>
                                          <p:spTgt spid="385"/>
                                        </p:tgtEl>
                                      </p:cBhvr>
                                      <p:to x="100000" y="100000"/>
                                    </p:animScale>
                                    <p:animScale>
                                      <p:cBhvr>
                                        <p:cTn id="119" dur="26">
                                          <p:stCondLst>
                                            <p:cond delay="1312"/>
                                          </p:stCondLst>
                                        </p:cTn>
                                        <p:tgtEl>
                                          <p:spTgt spid="385"/>
                                        </p:tgtEl>
                                      </p:cBhvr>
                                      <p:to x="100000" y="80000"/>
                                    </p:animScale>
                                    <p:animScale>
                                      <p:cBhvr>
                                        <p:cTn id="120" dur="166" decel="50000">
                                          <p:stCondLst>
                                            <p:cond delay="1338"/>
                                          </p:stCondLst>
                                        </p:cTn>
                                        <p:tgtEl>
                                          <p:spTgt spid="385"/>
                                        </p:tgtEl>
                                      </p:cBhvr>
                                      <p:to x="100000" y="100000"/>
                                    </p:animScale>
                                    <p:animScale>
                                      <p:cBhvr>
                                        <p:cTn id="121" dur="26">
                                          <p:stCondLst>
                                            <p:cond delay="1642"/>
                                          </p:stCondLst>
                                        </p:cTn>
                                        <p:tgtEl>
                                          <p:spTgt spid="385"/>
                                        </p:tgtEl>
                                      </p:cBhvr>
                                      <p:to x="100000" y="90000"/>
                                    </p:animScale>
                                    <p:animScale>
                                      <p:cBhvr>
                                        <p:cTn id="122" dur="166" decel="50000">
                                          <p:stCondLst>
                                            <p:cond delay="1668"/>
                                          </p:stCondLst>
                                        </p:cTn>
                                        <p:tgtEl>
                                          <p:spTgt spid="385"/>
                                        </p:tgtEl>
                                      </p:cBhvr>
                                      <p:to x="100000" y="100000"/>
                                    </p:animScale>
                                    <p:animScale>
                                      <p:cBhvr>
                                        <p:cTn id="123" dur="26">
                                          <p:stCondLst>
                                            <p:cond delay="1808"/>
                                          </p:stCondLst>
                                        </p:cTn>
                                        <p:tgtEl>
                                          <p:spTgt spid="385"/>
                                        </p:tgtEl>
                                      </p:cBhvr>
                                      <p:to x="100000" y="95000"/>
                                    </p:animScale>
                                    <p:animScale>
                                      <p:cBhvr>
                                        <p:cTn id="124" dur="166" decel="50000">
                                          <p:stCondLst>
                                            <p:cond delay="1834"/>
                                          </p:stCondLst>
                                        </p:cTn>
                                        <p:tgtEl>
                                          <p:spTgt spid="385"/>
                                        </p:tgtEl>
                                      </p:cBhvr>
                                      <p:to x="100000" y="100000"/>
                                    </p:animScale>
                                  </p:childTnLst>
                                </p:cTn>
                              </p:par>
                              <p:par>
                                <p:cTn id="125" presetID="42" presetClass="entr" presetSubtype="0" fill="hold" grpId="0" nodeType="withEffect">
                                  <p:stCondLst>
                                    <p:cond delay="0"/>
                                  </p:stCondLst>
                                  <p:childTnLst>
                                    <p:set>
                                      <p:cBhvr>
                                        <p:cTn id="126" dur="1" fill="hold">
                                          <p:stCondLst>
                                            <p:cond delay="0"/>
                                          </p:stCondLst>
                                        </p:cTn>
                                        <p:tgtEl>
                                          <p:spTgt spid="371"/>
                                        </p:tgtEl>
                                        <p:attrNameLst>
                                          <p:attrName>style.visibility</p:attrName>
                                        </p:attrNameLst>
                                      </p:cBhvr>
                                      <p:to>
                                        <p:strVal val="visible"/>
                                      </p:to>
                                    </p:set>
                                    <p:animEffect transition="in" filter="fade">
                                      <p:cBhvr>
                                        <p:cTn id="127" dur="1000"/>
                                        <p:tgtEl>
                                          <p:spTgt spid="371"/>
                                        </p:tgtEl>
                                      </p:cBhvr>
                                    </p:animEffect>
                                    <p:anim calcmode="lin" valueType="num">
                                      <p:cBhvr>
                                        <p:cTn id="128" dur="1000" fill="hold"/>
                                        <p:tgtEl>
                                          <p:spTgt spid="371"/>
                                        </p:tgtEl>
                                        <p:attrNameLst>
                                          <p:attrName>ppt_x</p:attrName>
                                        </p:attrNameLst>
                                      </p:cBhvr>
                                      <p:tavLst>
                                        <p:tav tm="0">
                                          <p:val>
                                            <p:strVal val="#ppt_x"/>
                                          </p:val>
                                        </p:tav>
                                        <p:tav tm="100000">
                                          <p:val>
                                            <p:strVal val="#ppt_x"/>
                                          </p:val>
                                        </p:tav>
                                      </p:tavLst>
                                    </p:anim>
                                    <p:anim calcmode="lin" valueType="num">
                                      <p:cBhvr>
                                        <p:cTn id="129" dur="1000" fill="hold"/>
                                        <p:tgtEl>
                                          <p:spTgt spid="371"/>
                                        </p:tgtEl>
                                        <p:attrNameLst>
                                          <p:attrName>ppt_y</p:attrName>
                                        </p:attrNameLst>
                                      </p:cBhvr>
                                      <p:tavLst>
                                        <p:tav tm="0">
                                          <p:val>
                                            <p:strVal val="#ppt_y+.1"/>
                                          </p:val>
                                        </p:tav>
                                        <p:tav tm="100000">
                                          <p:val>
                                            <p:strVal val="#ppt_y"/>
                                          </p:val>
                                        </p:tav>
                                      </p:tavLst>
                                    </p:anim>
                                  </p:childTnLst>
                                </p:cTn>
                              </p:par>
                              <p:par>
                                <p:cTn id="130" presetID="2" presetClass="entr" presetSubtype="2" fill="hold" nodeType="withEffect">
                                  <p:stCondLst>
                                    <p:cond delay="0"/>
                                  </p:stCondLst>
                                  <p:childTnLst>
                                    <p:set>
                                      <p:cBhvr>
                                        <p:cTn id="131" dur="1" fill="hold">
                                          <p:stCondLst>
                                            <p:cond delay="0"/>
                                          </p:stCondLst>
                                        </p:cTn>
                                        <p:tgtEl>
                                          <p:spTgt spid="372"/>
                                        </p:tgtEl>
                                        <p:attrNameLst>
                                          <p:attrName>style.visibility</p:attrName>
                                        </p:attrNameLst>
                                      </p:cBhvr>
                                      <p:to>
                                        <p:strVal val="visible"/>
                                      </p:to>
                                    </p:set>
                                    <p:anim calcmode="lin" valueType="num">
                                      <p:cBhvr additive="base">
                                        <p:cTn id="132" dur="500" fill="hold"/>
                                        <p:tgtEl>
                                          <p:spTgt spid="372"/>
                                        </p:tgtEl>
                                        <p:attrNameLst>
                                          <p:attrName>ppt_x</p:attrName>
                                        </p:attrNameLst>
                                      </p:cBhvr>
                                      <p:tavLst>
                                        <p:tav tm="0">
                                          <p:val>
                                            <p:strVal val="1+#ppt_w/2"/>
                                          </p:val>
                                        </p:tav>
                                        <p:tav tm="100000">
                                          <p:val>
                                            <p:strVal val="#ppt_x"/>
                                          </p:val>
                                        </p:tav>
                                      </p:tavLst>
                                    </p:anim>
                                    <p:anim calcmode="lin" valueType="num">
                                      <p:cBhvr additive="base">
                                        <p:cTn id="133" dur="500" fill="hold"/>
                                        <p:tgtEl>
                                          <p:spTgt spid="372"/>
                                        </p:tgtEl>
                                        <p:attrNameLst>
                                          <p:attrName>ppt_y</p:attrName>
                                        </p:attrNameLst>
                                      </p:cBhvr>
                                      <p:tavLst>
                                        <p:tav tm="0">
                                          <p:val>
                                            <p:strVal val="#ppt_y"/>
                                          </p:val>
                                        </p:tav>
                                        <p:tav tm="100000">
                                          <p:val>
                                            <p:strVal val="#ppt_y"/>
                                          </p:val>
                                        </p:tav>
                                      </p:tavLst>
                                    </p:anim>
                                  </p:childTnLst>
                                </p:cTn>
                              </p:par>
                              <p:par>
                                <p:cTn id="134" presetID="6" presetClass="entr" presetSubtype="32" fill="hold" grpId="0" nodeType="withEffect">
                                  <p:stCondLst>
                                    <p:cond delay="0"/>
                                  </p:stCondLst>
                                  <p:childTnLst>
                                    <p:set>
                                      <p:cBhvr>
                                        <p:cTn id="135" dur="1" fill="hold">
                                          <p:stCondLst>
                                            <p:cond delay="0"/>
                                          </p:stCondLst>
                                        </p:cTn>
                                        <p:tgtEl>
                                          <p:spTgt spid="373"/>
                                        </p:tgtEl>
                                        <p:attrNameLst>
                                          <p:attrName>style.visibility</p:attrName>
                                        </p:attrNameLst>
                                      </p:cBhvr>
                                      <p:to>
                                        <p:strVal val="visible"/>
                                      </p:to>
                                    </p:set>
                                    <p:animEffect transition="in" filter="circle(out)">
                                      <p:cBhvr>
                                        <p:cTn id="136" dur="1750"/>
                                        <p:tgtEl>
                                          <p:spTgt spid="373"/>
                                        </p:tgtEl>
                                      </p:cBhvr>
                                    </p:animEffect>
                                  </p:childTnLst>
                                </p:cTn>
                              </p:par>
                              <p:par>
                                <p:cTn id="137" presetID="2" presetClass="entr" presetSubtype="2" fill="hold" nodeType="withEffect">
                                  <p:stCondLst>
                                    <p:cond delay="0"/>
                                  </p:stCondLst>
                                  <p:childTnLst>
                                    <p:set>
                                      <p:cBhvr>
                                        <p:cTn id="138" dur="1" fill="hold">
                                          <p:stCondLst>
                                            <p:cond delay="0"/>
                                          </p:stCondLst>
                                        </p:cTn>
                                        <p:tgtEl>
                                          <p:spTgt spid="23"/>
                                        </p:tgtEl>
                                        <p:attrNameLst>
                                          <p:attrName>style.visibility</p:attrName>
                                        </p:attrNameLst>
                                      </p:cBhvr>
                                      <p:to>
                                        <p:strVal val="visible"/>
                                      </p:to>
                                    </p:set>
                                    <p:anim calcmode="lin" valueType="num">
                                      <p:cBhvr additive="base">
                                        <p:cTn id="139" dur="500" fill="hold"/>
                                        <p:tgtEl>
                                          <p:spTgt spid="23"/>
                                        </p:tgtEl>
                                        <p:attrNameLst>
                                          <p:attrName>ppt_x</p:attrName>
                                        </p:attrNameLst>
                                      </p:cBhvr>
                                      <p:tavLst>
                                        <p:tav tm="0">
                                          <p:val>
                                            <p:strVal val="1+#ppt_w/2"/>
                                          </p:val>
                                        </p:tav>
                                        <p:tav tm="100000">
                                          <p:val>
                                            <p:strVal val="#ppt_x"/>
                                          </p:val>
                                        </p:tav>
                                      </p:tavLst>
                                    </p:anim>
                                    <p:anim calcmode="lin" valueType="num">
                                      <p:cBhvr additive="base">
                                        <p:cTn id="140" dur="500" fill="hold"/>
                                        <p:tgtEl>
                                          <p:spTgt spid="23"/>
                                        </p:tgtEl>
                                        <p:attrNameLst>
                                          <p:attrName>ppt_y</p:attrName>
                                        </p:attrNameLst>
                                      </p:cBhvr>
                                      <p:tavLst>
                                        <p:tav tm="0">
                                          <p:val>
                                            <p:strVal val="#ppt_y"/>
                                          </p:val>
                                        </p:tav>
                                        <p:tav tm="100000">
                                          <p:val>
                                            <p:strVal val="#ppt_y"/>
                                          </p:val>
                                        </p:tav>
                                      </p:tavLst>
                                    </p:anim>
                                  </p:childTnLst>
                                </p:cTn>
                              </p:par>
                              <p:par>
                                <p:cTn id="141" presetID="26" presetClass="entr" presetSubtype="0" fill="hold" grpId="0" nodeType="withEffect">
                                  <p:stCondLst>
                                    <p:cond delay="0"/>
                                  </p:stCondLst>
                                  <p:childTnLst>
                                    <p:set>
                                      <p:cBhvr>
                                        <p:cTn id="142" dur="1" fill="hold">
                                          <p:stCondLst>
                                            <p:cond delay="0"/>
                                          </p:stCondLst>
                                        </p:cTn>
                                        <p:tgtEl>
                                          <p:spTgt spid="24"/>
                                        </p:tgtEl>
                                        <p:attrNameLst>
                                          <p:attrName>style.visibility</p:attrName>
                                        </p:attrNameLst>
                                      </p:cBhvr>
                                      <p:to>
                                        <p:strVal val="visible"/>
                                      </p:to>
                                    </p:set>
                                    <p:animEffect transition="in" filter="wipe(down)">
                                      <p:cBhvr>
                                        <p:cTn id="143" dur="580">
                                          <p:stCondLst>
                                            <p:cond delay="0"/>
                                          </p:stCondLst>
                                        </p:cTn>
                                        <p:tgtEl>
                                          <p:spTgt spid="24"/>
                                        </p:tgtEl>
                                      </p:cBhvr>
                                    </p:animEffect>
                                    <p:anim calcmode="lin" valueType="num">
                                      <p:cBhvr>
                                        <p:cTn id="14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49" dur="26">
                                          <p:stCondLst>
                                            <p:cond delay="650"/>
                                          </p:stCondLst>
                                        </p:cTn>
                                        <p:tgtEl>
                                          <p:spTgt spid="24"/>
                                        </p:tgtEl>
                                      </p:cBhvr>
                                      <p:to x="100000" y="60000"/>
                                    </p:animScale>
                                    <p:animScale>
                                      <p:cBhvr>
                                        <p:cTn id="150" dur="166" decel="50000">
                                          <p:stCondLst>
                                            <p:cond delay="676"/>
                                          </p:stCondLst>
                                        </p:cTn>
                                        <p:tgtEl>
                                          <p:spTgt spid="24"/>
                                        </p:tgtEl>
                                      </p:cBhvr>
                                      <p:to x="100000" y="100000"/>
                                    </p:animScale>
                                    <p:animScale>
                                      <p:cBhvr>
                                        <p:cTn id="151" dur="26">
                                          <p:stCondLst>
                                            <p:cond delay="1312"/>
                                          </p:stCondLst>
                                        </p:cTn>
                                        <p:tgtEl>
                                          <p:spTgt spid="24"/>
                                        </p:tgtEl>
                                      </p:cBhvr>
                                      <p:to x="100000" y="80000"/>
                                    </p:animScale>
                                    <p:animScale>
                                      <p:cBhvr>
                                        <p:cTn id="152" dur="166" decel="50000">
                                          <p:stCondLst>
                                            <p:cond delay="1338"/>
                                          </p:stCondLst>
                                        </p:cTn>
                                        <p:tgtEl>
                                          <p:spTgt spid="24"/>
                                        </p:tgtEl>
                                      </p:cBhvr>
                                      <p:to x="100000" y="100000"/>
                                    </p:animScale>
                                    <p:animScale>
                                      <p:cBhvr>
                                        <p:cTn id="153" dur="26">
                                          <p:stCondLst>
                                            <p:cond delay="1642"/>
                                          </p:stCondLst>
                                        </p:cTn>
                                        <p:tgtEl>
                                          <p:spTgt spid="24"/>
                                        </p:tgtEl>
                                      </p:cBhvr>
                                      <p:to x="100000" y="90000"/>
                                    </p:animScale>
                                    <p:animScale>
                                      <p:cBhvr>
                                        <p:cTn id="154" dur="166" decel="50000">
                                          <p:stCondLst>
                                            <p:cond delay="1668"/>
                                          </p:stCondLst>
                                        </p:cTn>
                                        <p:tgtEl>
                                          <p:spTgt spid="24"/>
                                        </p:tgtEl>
                                      </p:cBhvr>
                                      <p:to x="100000" y="100000"/>
                                    </p:animScale>
                                    <p:animScale>
                                      <p:cBhvr>
                                        <p:cTn id="155" dur="26">
                                          <p:stCondLst>
                                            <p:cond delay="1808"/>
                                          </p:stCondLst>
                                        </p:cTn>
                                        <p:tgtEl>
                                          <p:spTgt spid="24"/>
                                        </p:tgtEl>
                                      </p:cBhvr>
                                      <p:to x="100000" y="95000"/>
                                    </p:animScale>
                                    <p:animScale>
                                      <p:cBhvr>
                                        <p:cTn id="156" dur="166" decel="50000">
                                          <p:stCondLst>
                                            <p:cond delay="1834"/>
                                          </p:stCondLst>
                                        </p:cTn>
                                        <p:tgtEl>
                                          <p:spTgt spid="24"/>
                                        </p:tgtEl>
                                      </p:cBhvr>
                                      <p:to x="100000" y="100000"/>
                                    </p:animScale>
                                  </p:childTnLst>
                                </p:cTn>
                              </p:par>
                              <p:par>
                                <p:cTn id="157" presetID="42"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Effect transition="in" filter="fade">
                                      <p:cBhvr>
                                        <p:cTn id="159" dur="1000"/>
                                        <p:tgtEl>
                                          <p:spTgt spid="25"/>
                                        </p:tgtEl>
                                      </p:cBhvr>
                                    </p:animEffect>
                                    <p:anim calcmode="lin" valueType="num">
                                      <p:cBhvr>
                                        <p:cTn id="160" dur="1000" fill="hold"/>
                                        <p:tgtEl>
                                          <p:spTgt spid="25"/>
                                        </p:tgtEl>
                                        <p:attrNameLst>
                                          <p:attrName>ppt_x</p:attrName>
                                        </p:attrNameLst>
                                      </p:cBhvr>
                                      <p:tavLst>
                                        <p:tav tm="0">
                                          <p:val>
                                            <p:strVal val="#ppt_x"/>
                                          </p:val>
                                        </p:tav>
                                        <p:tav tm="100000">
                                          <p:val>
                                            <p:strVal val="#ppt_x"/>
                                          </p:val>
                                        </p:tav>
                                      </p:tavLst>
                                    </p:anim>
                                    <p:anim calcmode="lin" valueType="num">
                                      <p:cBhvr>
                                        <p:cTn id="16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0"/>
      <p:bldP spid="373" grpId="0" animBg="1"/>
      <p:bldP spid="379" grpId="0"/>
      <p:bldP spid="363" grpId="0" animBg="1"/>
      <p:bldP spid="382" grpId="0"/>
      <p:bldP spid="365" grpId="0" animBg="1"/>
      <p:bldP spid="385" grpId="0"/>
      <p:bldP spid="371" grpId="0" animBg="1"/>
      <p:bldP spid="391" grpId="0"/>
      <p:bldP spid="367" grpId="0" animBg="1"/>
      <p:bldP spid="30" grpId="0" animBg="1"/>
      <p:bldP spid="34" grpId="0"/>
      <p:bldP spid="24" grpId="0"/>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38150"/>
            <a:ext cx="7704000" cy="388500"/>
          </a:xfrm>
        </p:spPr>
        <p:txBody>
          <a:bodyPr/>
          <a:lstStyle/>
          <a:p>
            <a:r>
              <a:rPr lang="en-US" sz="3600" dirty="0"/>
              <a:t>Algorithm of Linear Search</a:t>
            </a:r>
          </a:p>
        </p:txBody>
      </p:sp>
      <p:sp>
        <p:nvSpPr>
          <p:cNvPr id="11" name="Rounded Rectangle 10"/>
          <p:cNvSpPr/>
          <p:nvPr/>
        </p:nvSpPr>
        <p:spPr>
          <a:xfrm>
            <a:off x="2362200" y="1704201"/>
            <a:ext cx="4495800" cy="3382149"/>
          </a:xfrm>
          <a:prstGeom prst="roundRect">
            <a:avLst/>
          </a:prstGeom>
          <a:solidFill>
            <a:schemeClr val="tx2">
              <a:lumMod val="50000"/>
              <a:lumOff val="50000"/>
            </a:schemeClr>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smtClean="0">
                <a:solidFill>
                  <a:schemeClr val="tx2"/>
                </a:solidFill>
                <a:latin typeface="Roboto" charset="0"/>
                <a:ea typeface="Roboto" charset="0"/>
              </a:rPr>
              <a:t>Step1:  Take the search element in the array.</a:t>
            </a:r>
          </a:p>
          <a:p>
            <a:r>
              <a:rPr lang="en-US" dirty="0" smtClean="0">
                <a:solidFill>
                  <a:schemeClr val="tx2"/>
                </a:solidFill>
                <a:latin typeface="Roboto" charset="0"/>
                <a:ea typeface="Roboto" charset="0"/>
              </a:rPr>
              <a:t> </a:t>
            </a:r>
          </a:p>
          <a:p>
            <a:r>
              <a:rPr lang="en-US" dirty="0" smtClean="0">
                <a:solidFill>
                  <a:schemeClr val="tx2"/>
                </a:solidFill>
                <a:latin typeface="Roboto" charset="0"/>
                <a:ea typeface="Roboto" charset="0"/>
              </a:rPr>
              <a:t>Step2:  Check each element in the list sequentially </a:t>
            </a:r>
          </a:p>
          <a:p>
            <a:r>
              <a:rPr lang="en-US" dirty="0">
                <a:solidFill>
                  <a:schemeClr val="tx2"/>
                </a:solidFill>
                <a:latin typeface="Roboto" charset="0"/>
                <a:ea typeface="Roboto" charset="0"/>
              </a:rPr>
              <a:t> </a:t>
            </a:r>
            <a:r>
              <a:rPr lang="en-US" dirty="0" smtClean="0">
                <a:solidFill>
                  <a:schemeClr val="tx2"/>
                </a:solidFill>
                <a:latin typeface="Roboto" charset="0"/>
                <a:ea typeface="Roboto" charset="0"/>
              </a:rPr>
              <a:t> until a match is found or the whole list has been </a:t>
            </a:r>
          </a:p>
          <a:p>
            <a:r>
              <a:rPr lang="en-US" dirty="0">
                <a:solidFill>
                  <a:schemeClr val="tx2"/>
                </a:solidFill>
                <a:latin typeface="Roboto" charset="0"/>
                <a:ea typeface="Roboto" charset="0"/>
              </a:rPr>
              <a:t> </a:t>
            </a:r>
            <a:r>
              <a:rPr lang="en-US" dirty="0" smtClean="0">
                <a:solidFill>
                  <a:schemeClr val="tx2"/>
                </a:solidFill>
                <a:latin typeface="Roboto" charset="0"/>
                <a:ea typeface="Roboto" charset="0"/>
              </a:rPr>
              <a:t> searched.</a:t>
            </a:r>
          </a:p>
          <a:p>
            <a:endParaRPr lang="en-US" dirty="0" smtClean="0">
              <a:solidFill>
                <a:schemeClr val="tx2"/>
              </a:solidFill>
              <a:latin typeface="Roboto" charset="0"/>
              <a:ea typeface="Roboto" charset="0"/>
            </a:endParaRPr>
          </a:p>
          <a:p>
            <a:r>
              <a:rPr lang="en-US" dirty="0" smtClean="0">
                <a:solidFill>
                  <a:schemeClr val="tx2"/>
                </a:solidFill>
                <a:latin typeface="Roboto" charset="0"/>
                <a:ea typeface="Roboto" charset="0"/>
              </a:rPr>
              <a:t>Step3:  If the key is found</a:t>
            </a:r>
            <a:r>
              <a:rPr lang="en-US" dirty="0">
                <a:solidFill>
                  <a:schemeClr val="tx2"/>
                </a:solidFill>
                <a:latin typeface="Roboto" charset="0"/>
                <a:ea typeface="Roboto" charset="0"/>
              </a:rPr>
              <a:t>, </a:t>
            </a:r>
            <a:r>
              <a:rPr lang="en-US" dirty="0" smtClean="0">
                <a:solidFill>
                  <a:schemeClr val="tx2"/>
                </a:solidFill>
                <a:latin typeface="Roboto" charset="0"/>
                <a:ea typeface="Roboto" charset="0"/>
              </a:rPr>
              <a:t>it </a:t>
            </a:r>
            <a:r>
              <a:rPr lang="en-US" dirty="0">
                <a:solidFill>
                  <a:schemeClr val="tx2"/>
                </a:solidFill>
                <a:latin typeface="Roboto" charset="0"/>
                <a:ea typeface="Roboto" charset="0"/>
              </a:rPr>
              <a:t>means </a:t>
            </a:r>
            <a:r>
              <a:rPr lang="en-US" dirty="0" smtClean="0">
                <a:solidFill>
                  <a:schemeClr val="tx2"/>
                </a:solidFill>
                <a:latin typeface="Roboto" charset="0"/>
                <a:ea typeface="Roboto" charset="0"/>
              </a:rPr>
              <a:t>the element </a:t>
            </a:r>
          </a:p>
          <a:p>
            <a:r>
              <a:rPr lang="en-US" dirty="0">
                <a:solidFill>
                  <a:schemeClr val="tx2"/>
                </a:solidFill>
                <a:latin typeface="Roboto" charset="0"/>
                <a:ea typeface="Roboto" charset="0"/>
              </a:rPr>
              <a:t> </a:t>
            </a:r>
            <a:r>
              <a:rPr lang="en-US" dirty="0" smtClean="0">
                <a:solidFill>
                  <a:schemeClr val="tx2"/>
                </a:solidFill>
                <a:latin typeface="Roboto" charset="0"/>
                <a:ea typeface="Roboto" charset="0"/>
              </a:rPr>
              <a:t> are existed and the loop will stop.</a:t>
            </a:r>
          </a:p>
          <a:p>
            <a:endParaRPr lang="en-US" dirty="0" smtClean="0">
              <a:solidFill>
                <a:schemeClr val="tx2"/>
              </a:solidFill>
              <a:latin typeface="Roboto" charset="0"/>
              <a:ea typeface="Roboto" charset="0"/>
            </a:endParaRPr>
          </a:p>
          <a:p>
            <a:r>
              <a:rPr lang="en-US" dirty="0" smtClean="0">
                <a:solidFill>
                  <a:schemeClr val="tx2"/>
                </a:solidFill>
                <a:latin typeface="Roboto" charset="0"/>
                <a:ea typeface="Roboto" charset="0"/>
              </a:rPr>
              <a:t>Step4:  If the key is not found, it means that </a:t>
            </a:r>
            <a:r>
              <a:rPr lang="en-US" dirty="0">
                <a:solidFill>
                  <a:schemeClr val="tx2"/>
                </a:solidFill>
                <a:latin typeface="Roboto" charset="0"/>
                <a:ea typeface="Roboto" charset="0"/>
              </a:rPr>
              <a:t>the </a:t>
            </a:r>
            <a:endParaRPr lang="en-US" dirty="0" smtClean="0">
              <a:solidFill>
                <a:schemeClr val="tx2"/>
              </a:solidFill>
              <a:latin typeface="Roboto" charset="0"/>
              <a:ea typeface="Roboto" charset="0"/>
            </a:endParaRPr>
          </a:p>
          <a:p>
            <a:r>
              <a:rPr lang="en-US" dirty="0">
                <a:solidFill>
                  <a:schemeClr val="tx2"/>
                </a:solidFill>
                <a:latin typeface="Roboto" charset="0"/>
                <a:ea typeface="Roboto" charset="0"/>
              </a:rPr>
              <a:t> </a:t>
            </a:r>
            <a:r>
              <a:rPr lang="en-US" dirty="0" smtClean="0">
                <a:solidFill>
                  <a:schemeClr val="tx2"/>
                </a:solidFill>
                <a:latin typeface="Roboto" charset="0"/>
                <a:ea typeface="Roboto" charset="0"/>
              </a:rPr>
              <a:t> element are never existed.</a:t>
            </a:r>
            <a:endParaRPr lang="en-US" dirty="0">
              <a:solidFill>
                <a:schemeClr val="tx2"/>
              </a:solidFill>
              <a:latin typeface="Roboto" charset="0"/>
              <a:ea typeface="Roboto" charset="0"/>
            </a:endParaRPr>
          </a:p>
        </p:txBody>
      </p:sp>
      <p:sp>
        <p:nvSpPr>
          <p:cNvPr id="16" name="Google Shape;907;p26"/>
          <p:cNvSpPr/>
          <p:nvPr/>
        </p:nvSpPr>
        <p:spPr>
          <a:xfrm flipH="1">
            <a:off x="1655389" y="1000486"/>
            <a:ext cx="2493300" cy="2493600"/>
          </a:xfrm>
          <a:prstGeom prst="blockArc">
            <a:avLst>
              <a:gd name="adj1" fmla="val 16200153"/>
              <a:gd name="adj2" fmla="val 0"/>
              <a:gd name="adj3" fmla="val 25000"/>
            </a:avLst>
          </a:prstGeom>
          <a:solidFill>
            <a:schemeClr val="tx2">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dirty="0"/>
          </a:p>
        </p:txBody>
      </p:sp>
      <p:sp>
        <p:nvSpPr>
          <p:cNvPr id="17" name="Google Shape;903;p26"/>
          <p:cNvSpPr/>
          <p:nvPr/>
        </p:nvSpPr>
        <p:spPr>
          <a:xfrm flipH="1">
            <a:off x="1703700" y="1045701"/>
            <a:ext cx="658500" cy="658500"/>
          </a:xfrm>
          <a:prstGeom prst="ellipse">
            <a:avLst/>
          </a:prstGeom>
          <a:solidFill>
            <a:schemeClr val="tx2">
              <a:lumMod val="50000"/>
              <a:lumOff val="50000"/>
            </a:schemeClr>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dirty="0">
              <a:sym typeface="Fira Sans Extra Condensed SemiBold"/>
            </a:endParaRPr>
          </a:p>
        </p:txBody>
      </p:sp>
      <p:pic>
        <p:nvPicPr>
          <p:cNvPr id="18" name="Picture 17"/>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836297" y="1190801"/>
            <a:ext cx="393306" cy="368299"/>
          </a:xfrm>
          <a:prstGeom prst="flowChartConnector">
            <a:avLst/>
          </a:prstGeom>
          <a:ln>
            <a:solidFill>
              <a:schemeClr val="tx2">
                <a:lumMod val="50000"/>
                <a:lumOff val="50000"/>
              </a:schemeClr>
            </a:solidFill>
          </a:ln>
        </p:spPr>
      </p:pic>
    </p:spTree>
    <p:extLst>
      <p:ext uri="{BB962C8B-B14F-4D97-AF65-F5344CB8AC3E}">
        <p14:creationId xmlns:p14="http://schemas.microsoft.com/office/powerpoint/2010/main" val="219937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1000"/>
                                        <p:tgtEl>
                                          <p:spTgt spid="11"/>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10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22" presetClass="entr" presetSubtype="4"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01;p25"/>
          <p:cNvSpPr/>
          <p:nvPr/>
        </p:nvSpPr>
        <p:spPr>
          <a:xfrm>
            <a:off x="1521525" y="3689725"/>
            <a:ext cx="249205" cy="918950"/>
          </a:xfrm>
          <a:custGeom>
            <a:avLst/>
            <a:gdLst/>
            <a:ahLst/>
            <a:cxnLst/>
            <a:rect l="l" t="t" r="r" b="b"/>
            <a:pathLst>
              <a:path w="3391" h="12504" fill="none" extrusionOk="0">
                <a:moveTo>
                  <a:pt x="3390" y="1"/>
                </a:moveTo>
                <a:lnTo>
                  <a:pt x="1"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802;p25"/>
          <p:cNvSpPr/>
          <p:nvPr/>
        </p:nvSpPr>
        <p:spPr>
          <a:xfrm>
            <a:off x="1994872" y="3689725"/>
            <a:ext cx="39023" cy="918950"/>
          </a:xfrm>
          <a:custGeom>
            <a:avLst/>
            <a:gdLst/>
            <a:ahLst/>
            <a:cxnLst/>
            <a:rect l="l" t="t" r="r" b="b"/>
            <a:pathLst>
              <a:path w="531" h="12504" fill="none" extrusionOk="0">
                <a:moveTo>
                  <a:pt x="531" y="1"/>
                </a:moveTo>
                <a:lnTo>
                  <a:pt x="0"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803;p25"/>
          <p:cNvSpPr/>
          <p:nvPr/>
        </p:nvSpPr>
        <p:spPr>
          <a:xfrm>
            <a:off x="2539504" y="3689725"/>
            <a:ext cx="39170" cy="918950"/>
          </a:xfrm>
          <a:custGeom>
            <a:avLst/>
            <a:gdLst/>
            <a:ahLst/>
            <a:cxnLst/>
            <a:rect l="l" t="t" r="r" b="b"/>
            <a:pathLst>
              <a:path w="533" h="12504" fill="none" extrusionOk="0">
                <a:moveTo>
                  <a:pt x="532" y="1"/>
                </a:moveTo>
                <a:lnTo>
                  <a:pt x="1"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804;p25"/>
          <p:cNvSpPr/>
          <p:nvPr/>
        </p:nvSpPr>
        <p:spPr>
          <a:xfrm>
            <a:off x="1632200" y="4125591"/>
            <a:ext cx="926047" cy="74889"/>
          </a:xfrm>
          <a:custGeom>
            <a:avLst/>
            <a:gdLst/>
            <a:ahLst/>
            <a:cxnLst/>
            <a:rect l="l" t="t" r="r" b="b"/>
            <a:pathLst>
              <a:path w="12601" h="1019" fill="none" extrusionOk="0">
                <a:moveTo>
                  <a:pt x="0" y="1018"/>
                </a:moveTo>
                <a:lnTo>
                  <a:pt x="0" y="1018"/>
                </a:lnTo>
                <a:cubicBezTo>
                  <a:pt x="164" y="418"/>
                  <a:pt x="709" y="1"/>
                  <a:pt x="1331" y="1"/>
                </a:cubicBezTo>
                <a:lnTo>
                  <a:pt x="3917" y="1"/>
                </a:lnTo>
                <a:cubicBezTo>
                  <a:pt x="4523" y="1"/>
                  <a:pt x="5046" y="425"/>
                  <a:pt x="5171" y="1018"/>
                </a:cubicBezTo>
                <a:lnTo>
                  <a:pt x="5198" y="924"/>
                </a:lnTo>
                <a:cubicBezTo>
                  <a:pt x="5357" y="377"/>
                  <a:pt x="5858" y="1"/>
                  <a:pt x="6428" y="1"/>
                </a:cubicBezTo>
                <a:lnTo>
                  <a:pt x="11607" y="1"/>
                </a:lnTo>
                <a:cubicBezTo>
                  <a:pt x="12160" y="1"/>
                  <a:pt x="12600" y="466"/>
                  <a:pt x="12570" y="1018"/>
                </a:cubicBez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805;p25"/>
          <p:cNvSpPr/>
          <p:nvPr/>
        </p:nvSpPr>
        <p:spPr>
          <a:xfrm>
            <a:off x="1570543" y="2085668"/>
            <a:ext cx="945008" cy="1604709"/>
          </a:xfrm>
          <a:custGeom>
            <a:avLst/>
            <a:gdLst/>
            <a:ahLst/>
            <a:cxnLst/>
            <a:rect l="l" t="t" r="r" b="b"/>
            <a:pathLst>
              <a:path w="12859" h="21835" fill="none" extrusionOk="0">
                <a:moveTo>
                  <a:pt x="2723" y="21828"/>
                </a:moveTo>
                <a:cubicBezTo>
                  <a:pt x="0" y="6251"/>
                  <a:pt x="4712" y="0"/>
                  <a:pt x="12859" y="21835"/>
                </a:cubicBezTo>
                <a:close/>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06;p25"/>
          <p:cNvSpPr/>
          <p:nvPr/>
        </p:nvSpPr>
        <p:spPr>
          <a:xfrm>
            <a:off x="1733984" y="2860174"/>
            <a:ext cx="389864" cy="0"/>
          </a:xfrm>
          <a:custGeom>
            <a:avLst/>
            <a:gdLst/>
            <a:ahLst/>
            <a:cxnLst/>
            <a:rect l="l" t="t" r="r" b="b"/>
            <a:pathLst>
              <a:path w="5305" fill="none" extrusionOk="0">
                <a:moveTo>
                  <a:pt x="5304" y="0"/>
                </a:moveTo>
                <a:lnTo>
                  <a:pt x="1" y="0"/>
                </a:lnTo>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07;p25"/>
          <p:cNvSpPr/>
          <p:nvPr/>
        </p:nvSpPr>
        <p:spPr>
          <a:xfrm>
            <a:off x="1713921" y="3083656"/>
            <a:ext cx="540519" cy="73"/>
          </a:xfrm>
          <a:custGeom>
            <a:avLst/>
            <a:gdLst/>
            <a:ahLst/>
            <a:cxnLst/>
            <a:rect l="l" t="t" r="r" b="b"/>
            <a:pathLst>
              <a:path w="7355" h="1" fill="none" extrusionOk="0">
                <a:moveTo>
                  <a:pt x="7355" y="1"/>
                </a:moveTo>
                <a:lnTo>
                  <a:pt x="1" y="1"/>
                </a:lnTo>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808;p25"/>
          <p:cNvSpPr/>
          <p:nvPr/>
        </p:nvSpPr>
        <p:spPr>
          <a:xfrm>
            <a:off x="1721564" y="3307211"/>
            <a:ext cx="639143" cy="73"/>
          </a:xfrm>
          <a:custGeom>
            <a:avLst/>
            <a:gdLst/>
            <a:ahLst/>
            <a:cxnLst/>
            <a:rect l="l" t="t" r="r" b="b"/>
            <a:pathLst>
              <a:path w="8697" h="1" fill="none" extrusionOk="0">
                <a:moveTo>
                  <a:pt x="8697" y="1"/>
                </a:moveTo>
                <a:lnTo>
                  <a:pt x="1" y="1"/>
                </a:lnTo>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809;p25"/>
          <p:cNvSpPr/>
          <p:nvPr/>
        </p:nvSpPr>
        <p:spPr>
          <a:xfrm>
            <a:off x="1745742" y="3530767"/>
            <a:ext cx="708591" cy="73"/>
          </a:xfrm>
          <a:custGeom>
            <a:avLst/>
            <a:gdLst/>
            <a:ahLst/>
            <a:cxnLst/>
            <a:rect l="l" t="t" r="r" b="b"/>
            <a:pathLst>
              <a:path w="9642" h="1" fill="none" extrusionOk="0">
                <a:moveTo>
                  <a:pt x="9641" y="1"/>
                </a:moveTo>
                <a:lnTo>
                  <a:pt x="1" y="1"/>
                </a:lnTo>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810;p25"/>
          <p:cNvSpPr/>
          <p:nvPr/>
        </p:nvSpPr>
        <p:spPr>
          <a:xfrm>
            <a:off x="1756178" y="3634975"/>
            <a:ext cx="1058403" cy="59455"/>
          </a:xfrm>
          <a:custGeom>
            <a:avLst/>
            <a:gdLst/>
            <a:ahLst/>
            <a:cxnLst/>
            <a:rect l="l" t="t" r="r" b="b"/>
            <a:pathLst>
              <a:path w="14402" h="809" extrusionOk="0">
                <a:moveTo>
                  <a:pt x="1" y="1"/>
                </a:moveTo>
                <a:lnTo>
                  <a:pt x="145" y="809"/>
                </a:lnTo>
                <a:lnTo>
                  <a:pt x="14401" y="809"/>
                </a:lnTo>
                <a:lnTo>
                  <a:pt x="14256" y="1"/>
                </a:lnTo>
                <a:close/>
              </a:path>
            </a:pathLst>
          </a:custGeom>
          <a:solidFill>
            <a:srgbClr val="956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11;p25"/>
          <p:cNvSpPr/>
          <p:nvPr/>
        </p:nvSpPr>
        <p:spPr>
          <a:xfrm>
            <a:off x="2118702" y="3634975"/>
            <a:ext cx="695877" cy="59455"/>
          </a:xfrm>
          <a:custGeom>
            <a:avLst/>
            <a:gdLst/>
            <a:ahLst/>
            <a:cxnLst/>
            <a:rect l="l" t="t" r="r" b="b"/>
            <a:pathLst>
              <a:path w="9469" h="809" extrusionOk="0">
                <a:moveTo>
                  <a:pt x="0" y="1"/>
                </a:moveTo>
                <a:lnTo>
                  <a:pt x="146" y="809"/>
                </a:lnTo>
                <a:lnTo>
                  <a:pt x="9468" y="809"/>
                </a:lnTo>
                <a:lnTo>
                  <a:pt x="9323" y="1"/>
                </a:lnTo>
                <a:close/>
              </a:path>
            </a:pathLst>
          </a:custGeom>
          <a:solidFill>
            <a:srgbClr val="573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812;p25"/>
          <p:cNvSpPr/>
          <p:nvPr/>
        </p:nvSpPr>
        <p:spPr>
          <a:xfrm>
            <a:off x="2176171" y="2583560"/>
            <a:ext cx="624812" cy="581620"/>
          </a:xfrm>
          <a:custGeom>
            <a:avLst/>
            <a:gdLst/>
            <a:ahLst/>
            <a:cxnLst/>
            <a:rect l="l" t="t" r="r" b="b"/>
            <a:pathLst>
              <a:path w="8502" h="7914" extrusionOk="0">
                <a:moveTo>
                  <a:pt x="1876" y="0"/>
                </a:moveTo>
                <a:cubicBezTo>
                  <a:pt x="1594" y="0"/>
                  <a:pt x="1310" y="71"/>
                  <a:pt x="1052" y="218"/>
                </a:cubicBezTo>
                <a:cubicBezTo>
                  <a:pt x="295" y="649"/>
                  <a:pt x="0" y="1591"/>
                  <a:pt x="372" y="2378"/>
                </a:cubicBezTo>
                <a:cubicBezTo>
                  <a:pt x="1641" y="5065"/>
                  <a:pt x="3601" y="6076"/>
                  <a:pt x="5874" y="7646"/>
                </a:cubicBezTo>
                <a:cubicBezTo>
                  <a:pt x="6131" y="7823"/>
                  <a:pt x="6430" y="7913"/>
                  <a:pt x="6730" y="7913"/>
                </a:cubicBezTo>
                <a:cubicBezTo>
                  <a:pt x="6974" y="7913"/>
                  <a:pt x="7219" y="7854"/>
                  <a:pt x="7442" y="7733"/>
                </a:cubicBezTo>
                <a:cubicBezTo>
                  <a:pt x="8327" y="7255"/>
                  <a:pt x="8501" y="6061"/>
                  <a:pt x="7789" y="5351"/>
                </a:cubicBezTo>
                <a:lnTo>
                  <a:pt x="3055" y="487"/>
                </a:lnTo>
                <a:cubicBezTo>
                  <a:pt x="2779" y="212"/>
                  <a:pt x="2426" y="51"/>
                  <a:pt x="2057" y="10"/>
                </a:cubicBezTo>
                <a:cubicBezTo>
                  <a:pt x="1997" y="3"/>
                  <a:pt x="1937" y="0"/>
                  <a:pt x="1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813;p25"/>
          <p:cNvSpPr/>
          <p:nvPr/>
        </p:nvSpPr>
        <p:spPr>
          <a:xfrm>
            <a:off x="2214459" y="2420560"/>
            <a:ext cx="145510" cy="149116"/>
          </a:xfrm>
          <a:custGeom>
            <a:avLst/>
            <a:gdLst/>
            <a:ahLst/>
            <a:cxnLst/>
            <a:rect l="l" t="t" r="r" b="b"/>
            <a:pathLst>
              <a:path w="1980" h="2029" extrusionOk="0">
                <a:moveTo>
                  <a:pt x="1105" y="1"/>
                </a:moveTo>
                <a:lnTo>
                  <a:pt x="1" y="1172"/>
                </a:lnTo>
                <a:lnTo>
                  <a:pt x="1204" y="2029"/>
                </a:lnTo>
                <a:lnTo>
                  <a:pt x="1410" y="1912"/>
                </a:lnTo>
                <a:cubicBezTo>
                  <a:pt x="1869" y="1652"/>
                  <a:pt x="1980" y="1039"/>
                  <a:pt x="1639" y="635"/>
                </a:cubicBezTo>
                <a:lnTo>
                  <a:pt x="1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814;p25"/>
          <p:cNvSpPr/>
          <p:nvPr/>
        </p:nvSpPr>
        <p:spPr>
          <a:xfrm>
            <a:off x="2121568" y="2260132"/>
            <a:ext cx="257803" cy="309550"/>
          </a:xfrm>
          <a:custGeom>
            <a:avLst/>
            <a:gdLst/>
            <a:ahLst/>
            <a:cxnLst/>
            <a:rect l="l" t="t" r="r" b="b"/>
            <a:pathLst>
              <a:path w="3508" h="4212" extrusionOk="0">
                <a:moveTo>
                  <a:pt x="828" y="0"/>
                </a:moveTo>
                <a:lnTo>
                  <a:pt x="0" y="3589"/>
                </a:lnTo>
                <a:lnTo>
                  <a:pt x="2394" y="4212"/>
                </a:lnTo>
                <a:lnTo>
                  <a:pt x="3300" y="1791"/>
                </a:lnTo>
                <a:lnTo>
                  <a:pt x="3508" y="891"/>
                </a:lnTo>
                <a:lnTo>
                  <a:pt x="828" y="0"/>
                </a:ln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815;p25"/>
          <p:cNvSpPr/>
          <p:nvPr/>
        </p:nvSpPr>
        <p:spPr>
          <a:xfrm>
            <a:off x="2092099" y="1981775"/>
            <a:ext cx="418085" cy="354601"/>
          </a:xfrm>
          <a:custGeom>
            <a:avLst/>
            <a:gdLst/>
            <a:ahLst/>
            <a:cxnLst/>
            <a:rect l="l" t="t" r="r" b="b"/>
            <a:pathLst>
              <a:path w="5689" h="4825" extrusionOk="0">
                <a:moveTo>
                  <a:pt x="4389" y="0"/>
                </a:moveTo>
                <a:cubicBezTo>
                  <a:pt x="3294" y="0"/>
                  <a:pt x="2020" y="141"/>
                  <a:pt x="1877" y="222"/>
                </a:cubicBezTo>
                <a:cubicBezTo>
                  <a:pt x="1702" y="322"/>
                  <a:pt x="907" y="1293"/>
                  <a:pt x="556" y="1657"/>
                </a:cubicBezTo>
                <a:cubicBezTo>
                  <a:pt x="56" y="2175"/>
                  <a:pt x="0" y="2431"/>
                  <a:pt x="702" y="3695"/>
                </a:cubicBezTo>
                <a:cubicBezTo>
                  <a:pt x="406" y="4124"/>
                  <a:pt x="458" y="4543"/>
                  <a:pt x="883" y="4825"/>
                </a:cubicBezTo>
                <a:lnTo>
                  <a:pt x="1566" y="2395"/>
                </a:lnTo>
                <a:lnTo>
                  <a:pt x="5333" y="2113"/>
                </a:lnTo>
                <a:cubicBezTo>
                  <a:pt x="5333" y="2113"/>
                  <a:pt x="5689" y="1448"/>
                  <a:pt x="5636" y="1092"/>
                </a:cubicBezTo>
                <a:cubicBezTo>
                  <a:pt x="5595" y="819"/>
                  <a:pt x="5104" y="26"/>
                  <a:pt x="5104" y="26"/>
                </a:cubicBezTo>
                <a:cubicBezTo>
                  <a:pt x="4886" y="8"/>
                  <a:pt x="4643" y="0"/>
                  <a:pt x="4389"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816;p25"/>
          <p:cNvSpPr/>
          <p:nvPr/>
        </p:nvSpPr>
        <p:spPr>
          <a:xfrm>
            <a:off x="2144203" y="2084051"/>
            <a:ext cx="384720" cy="359231"/>
          </a:xfrm>
          <a:custGeom>
            <a:avLst/>
            <a:gdLst/>
            <a:ahLst/>
            <a:cxnLst/>
            <a:rect l="l" t="t" r="r" b="b"/>
            <a:pathLst>
              <a:path w="5235" h="4888" extrusionOk="0">
                <a:moveTo>
                  <a:pt x="3090" y="0"/>
                </a:moveTo>
                <a:cubicBezTo>
                  <a:pt x="2640" y="0"/>
                  <a:pt x="2210" y="52"/>
                  <a:pt x="1840" y="263"/>
                </a:cubicBezTo>
                <a:cubicBezTo>
                  <a:pt x="1555" y="427"/>
                  <a:pt x="1309" y="654"/>
                  <a:pt x="1121" y="929"/>
                </a:cubicBezTo>
                <a:cubicBezTo>
                  <a:pt x="1010" y="1093"/>
                  <a:pt x="920" y="1274"/>
                  <a:pt x="857" y="1469"/>
                </a:cubicBezTo>
                <a:cubicBezTo>
                  <a:pt x="825" y="1563"/>
                  <a:pt x="800" y="1663"/>
                  <a:pt x="782" y="1764"/>
                </a:cubicBezTo>
                <a:lnTo>
                  <a:pt x="1" y="4399"/>
                </a:lnTo>
                <a:lnTo>
                  <a:pt x="2869" y="4861"/>
                </a:lnTo>
                <a:cubicBezTo>
                  <a:pt x="2969" y="4879"/>
                  <a:pt x="3068" y="4887"/>
                  <a:pt x="3165" y="4887"/>
                </a:cubicBezTo>
                <a:cubicBezTo>
                  <a:pt x="3974" y="4887"/>
                  <a:pt x="4691" y="4307"/>
                  <a:pt x="4835" y="3482"/>
                </a:cubicBezTo>
                <a:lnTo>
                  <a:pt x="5007" y="2506"/>
                </a:lnTo>
                <a:cubicBezTo>
                  <a:pt x="5024" y="2403"/>
                  <a:pt x="5024" y="2302"/>
                  <a:pt x="5037" y="2202"/>
                </a:cubicBezTo>
                <a:cubicBezTo>
                  <a:pt x="5234" y="665"/>
                  <a:pt x="3516" y="1"/>
                  <a:pt x="3105" y="0"/>
                </a:cubicBezTo>
                <a:cubicBezTo>
                  <a:pt x="3100" y="0"/>
                  <a:pt x="3095" y="0"/>
                  <a:pt x="3090"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817;p25"/>
          <p:cNvSpPr/>
          <p:nvPr/>
        </p:nvSpPr>
        <p:spPr>
          <a:xfrm>
            <a:off x="2327854" y="2330682"/>
            <a:ext cx="55338" cy="44977"/>
          </a:xfrm>
          <a:custGeom>
            <a:avLst/>
            <a:gdLst/>
            <a:ahLst/>
            <a:cxnLst/>
            <a:rect l="l" t="t" r="r" b="b"/>
            <a:pathLst>
              <a:path w="753" h="612" extrusionOk="0">
                <a:moveTo>
                  <a:pt x="46" y="1"/>
                </a:moveTo>
                <a:lnTo>
                  <a:pt x="46" y="1"/>
                </a:lnTo>
                <a:cubicBezTo>
                  <a:pt x="1" y="285"/>
                  <a:pt x="111" y="434"/>
                  <a:pt x="210" y="509"/>
                </a:cubicBezTo>
                <a:cubicBezTo>
                  <a:pt x="310" y="584"/>
                  <a:pt x="432" y="611"/>
                  <a:pt x="542" y="611"/>
                </a:cubicBezTo>
                <a:cubicBezTo>
                  <a:pt x="626" y="611"/>
                  <a:pt x="702" y="594"/>
                  <a:pt x="752" y="571"/>
                </a:cubicBezTo>
                <a:lnTo>
                  <a:pt x="663" y="379"/>
                </a:lnTo>
                <a:cubicBezTo>
                  <a:pt x="638" y="391"/>
                  <a:pt x="594" y="399"/>
                  <a:pt x="543" y="399"/>
                </a:cubicBezTo>
                <a:cubicBezTo>
                  <a:pt x="475" y="399"/>
                  <a:pt x="395" y="384"/>
                  <a:pt x="337" y="340"/>
                </a:cubicBezTo>
                <a:cubicBezTo>
                  <a:pt x="259" y="282"/>
                  <a:pt x="232" y="179"/>
                  <a:pt x="254" y="33"/>
                </a:cubicBezTo>
                <a:lnTo>
                  <a:pt x="46" y="1"/>
                </a:ln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18;p25"/>
          <p:cNvSpPr/>
          <p:nvPr/>
        </p:nvSpPr>
        <p:spPr>
          <a:xfrm>
            <a:off x="2443159" y="2227010"/>
            <a:ext cx="32042" cy="42773"/>
          </a:xfrm>
          <a:custGeom>
            <a:avLst/>
            <a:gdLst/>
            <a:ahLst/>
            <a:cxnLst/>
            <a:rect l="l" t="t" r="r" b="b"/>
            <a:pathLst>
              <a:path w="436" h="582" extrusionOk="0">
                <a:moveTo>
                  <a:pt x="245" y="1"/>
                </a:moveTo>
                <a:cubicBezTo>
                  <a:pt x="147" y="1"/>
                  <a:pt x="52" y="111"/>
                  <a:pt x="28" y="259"/>
                </a:cubicBezTo>
                <a:cubicBezTo>
                  <a:pt x="0" y="419"/>
                  <a:pt x="64" y="562"/>
                  <a:pt x="170" y="580"/>
                </a:cubicBezTo>
                <a:cubicBezTo>
                  <a:pt x="177" y="581"/>
                  <a:pt x="184" y="582"/>
                  <a:pt x="191" y="582"/>
                </a:cubicBezTo>
                <a:cubicBezTo>
                  <a:pt x="289" y="582"/>
                  <a:pt x="384" y="472"/>
                  <a:pt x="409" y="323"/>
                </a:cubicBezTo>
                <a:cubicBezTo>
                  <a:pt x="436" y="164"/>
                  <a:pt x="372" y="20"/>
                  <a:pt x="267" y="3"/>
                </a:cubicBezTo>
                <a:cubicBezTo>
                  <a:pt x="259" y="1"/>
                  <a:pt x="252"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9;p25"/>
          <p:cNvSpPr/>
          <p:nvPr/>
        </p:nvSpPr>
        <p:spPr>
          <a:xfrm>
            <a:off x="2152801" y="2064010"/>
            <a:ext cx="130445" cy="177117"/>
          </a:xfrm>
          <a:custGeom>
            <a:avLst/>
            <a:gdLst/>
            <a:ahLst/>
            <a:cxnLst/>
            <a:rect l="l" t="t" r="r" b="b"/>
            <a:pathLst>
              <a:path w="1775" h="2410" extrusionOk="0">
                <a:moveTo>
                  <a:pt x="1026" y="1"/>
                </a:moveTo>
                <a:cubicBezTo>
                  <a:pt x="712" y="1"/>
                  <a:pt x="135" y="269"/>
                  <a:pt x="1" y="2178"/>
                </a:cubicBezTo>
                <a:lnTo>
                  <a:pt x="717" y="2409"/>
                </a:lnTo>
                <a:cubicBezTo>
                  <a:pt x="1775" y="2385"/>
                  <a:pt x="1231" y="42"/>
                  <a:pt x="1231" y="42"/>
                </a:cubicBezTo>
                <a:cubicBezTo>
                  <a:pt x="1231" y="42"/>
                  <a:pt x="1148" y="1"/>
                  <a:pt x="1026"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20;p25"/>
          <p:cNvSpPr/>
          <p:nvPr/>
        </p:nvSpPr>
        <p:spPr>
          <a:xfrm>
            <a:off x="2094083" y="2170790"/>
            <a:ext cx="138382" cy="134418"/>
          </a:xfrm>
          <a:custGeom>
            <a:avLst/>
            <a:gdLst/>
            <a:ahLst/>
            <a:cxnLst/>
            <a:rect l="l" t="t" r="r" b="b"/>
            <a:pathLst>
              <a:path w="1883" h="1829" extrusionOk="0">
                <a:moveTo>
                  <a:pt x="921" y="0"/>
                </a:moveTo>
                <a:cubicBezTo>
                  <a:pt x="840" y="0"/>
                  <a:pt x="760" y="15"/>
                  <a:pt x="682" y="41"/>
                </a:cubicBezTo>
                <a:cubicBezTo>
                  <a:pt x="175" y="203"/>
                  <a:pt x="1" y="1082"/>
                  <a:pt x="452" y="1580"/>
                </a:cubicBezTo>
                <a:cubicBezTo>
                  <a:pt x="607" y="1750"/>
                  <a:pt x="811" y="1829"/>
                  <a:pt x="1017" y="1829"/>
                </a:cubicBezTo>
                <a:cubicBezTo>
                  <a:pt x="1339" y="1829"/>
                  <a:pt x="1663" y="1638"/>
                  <a:pt x="1800" y="1306"/>
                </a:cubicBezTo>
                <a:lnTo>
                  <a:pt x="1882" y="1106"/>
                </a:lnTo>
                <a:cubicBezTo>
                  <a:pt x="1605" y="259"/>
                  <a:pt x="1258" y="0"/>
                  <a:pt x="921"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21;p25"/>
          <p:cNvSpPr/>
          <p:nvPr/>
        </p:nvSpPr>
        <p:spPr>
          <a:xfrm>
            <a:off x="2399286" y="2202685"/>
            <a:ext cx="58204" cy="113472"/>
          </a:xfrm>
          <a:custGeom>
            <a:avLst/>
            <a:gdLst/>
            <a:ahLst/>
            <a:cxnLst/>
            <a:rect l="l" t="t" r="r" b="b"/>
            <a:pathLst>
              <a:path w="792" h="1544" extrusionOk="0">
                <a:moveTo>
                  <a:pt x="378" y="1"/>
                </a:moveTo>
                <a:lnTo>
                  <a:pt x="206" y="37"/>
                </a:lnTo>
                <a:cubicBezTo>
                  <a:pt x="276" y="374"/>
                  <a:pt x="399" y="610"/>
                  <a:pt x="522" y="816"/>
                </a:cubicBezTo>
                <a:cubicBezTo>
                  <a:pt x="619" y="982"/>
                  <a:pt x="567" y="1143"/>
                  <a:pt x="484" y="1238"/>
                </a:cubicBezTo>
                <a:cubicBezTo>
                  <a:pt x="424" y="1308"/>
                  <a:pt x="327" y="1368"/>
                  <a:pt x="209" y="1368"/>
                </a:cubicBezTo>
                <a:cubicBezTo>
                  <a:pt x="164" y="1368"/>
                  <a:pt x="117" y="1359"/>
                  <a:pt x="67" y="1340"/>
                </a:cubicBezTo>
                <a:lnTo>
                  <a:pt x="1" y="1502"/>
                </a:lnTo>
                <a:cubicBezTo>
                  <a:pt x="38" y="1517"/>
                  <a:pt x="77" y="1528"/>
                  <a:pt x="115" y="1535"/>
                </a:cubicBezTo>
                <a:cubicBezTo>
                  <a:pt x="146" y="1540"/>
                  <a:pt x="177" y="1543"/>
                  <a:pt x="207" y="1543"/>
                </a:cubicBezTo>
                <a:cubicBezTo>
                  <a:pt x="361" y="1543"/>
                  <a:pt x="510" y="1477"/>
                  <a:pt x="617" y="1352"/>
                </a:cubicBezTo>
                <a:cubicBezTo>
                  <a:pt x="770" y="1174"/>
                  <a:pt x="792" y="928"/>
                  <a:pt x="673" y="727"/>
                </a:cubicBezTo>
                <a:cubicBezTo>
                  <a:pt x="557" y="534"/>
                  <a:pt x="443" y="312"/>
                  <a:pt x="378" y="1"/>
                </a:cubicBez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22;p25"/>
          <p:cNvSpPr/>
          <p:nvPr/>
        </p:nvSpPr>
        <p:spPr>
          <a:xfrm>
            <a:off x="2153463" y="2230023"/>
            <a:ext cx="34981" cy="41670"/>
          </a:xfrm>
          <a:custGeom>
            <a:avLst/>
            <a:gdLst/>
            <a:ahLst/>
            <a:cxnLst/>
            <a:rect l="l" t="t" r="r" b="b"/>
            <a:pathLst>
              <a:path w="476" h="567" extrusionOk="0">
                <a:moveTo>
                  <a:pt x="144" y="0"/>
                </a:moveTo>
                <a:lnTo>
                  <a:pt x="1" y="102"/>
                </a:lnTo>
                <a:lnTo>
                  <a:pt x="332" y="566"/>
                </a:lnTo>
                <a:lnTo>
                  <a:pt x="475" y="465"/>
                </a:lnTo>
                <a:lnTo>
                  <a:pt x="144" y="0"/>
                </a:ln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23;p25"/>
          <p:cNvSpPr/>
          <p:nvPr/>
        </p:nvSpPr>
        <p:spPr>
          <a:xfrm>
            <a:off x="2449038" y="2154990"/>
            <a:ext cx="69669" cy="29470"/>
          </a:xfrm>
          <a:custGeom>
            <a:avLst/>
            <a:gdLst/>
            <a:ahLst/>
            <a:cxnLst/>
            <a:rect l="l" t="t" r="r" b="b"/>
            <a:pathLst>
              <a:path w="948" h="401" extrusionOk="0">
                <a:moveTo>
                  <a:pt x="290" y="1"/>
                </a:moveTo>
                <a:cubicBezTo>
                  <a:pt x="3" y="1"/>
                  <a:pt x="1" y="228"/>
                  <a:pt x="431" y="360"/>
                </a:cubicBezTo>
                <a:cubicBezTo>
                  <a:pt x="526" y="388"/>
                  <a:pt x="599" y="401"/>
                  <a:pt x="655" y="401"/>
                </a:cubicBezTo>
                <a:cubicBezTo>
                  <a:pt x="947" y="401"/>
                  <a:pt x="734" y="60"/>
                  <a:pt x="389" y="9"/>
                </a:cubicBezTo>
                <a:cubicBezTo>
                  <a:pt x="353" y="3"/>
                  <a:pt x="320" y="1"/>
                  <a:pt x="290"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24;p25"/>
          <p:cNvSpPr/>
          <p:nvPr/>
        </p:nvSpPr>
        <p:spPr>
          <a:xfrm>
            <a:off x="2310143" y="2132576"/>
            <a:ext cx="76871" cy="24693"/>
          </a:xfrm>
          <a:custGeom>
            <a:avLst/>
            <a:gdLst/>
            <a:ahLst/>
            <a:cxnLst/>
            <a:rect l="l" t="t" r="r" b="b"/>
            <a:pathLst>
              <a:path w="1046" h="336" extrusionOk="0">
                <a:moveTo>
                  <a:pt x="497" y="0"/>
                </a:moveTo>
                <a:cubicBezTo>
                  <a:pt x="445" y="0"/>
                  <a:pt x="390" y="7"/>
                  <a:pt x="335" y="22"/>
                </a:cubicBezTo>
                <a:cubicBezTo>
                  <a:pt x="1" y="115"/>
                  <a:pt x="14" y="335"/>
                  <a:pt x="378" y="335"/>
                </a:cubicBezTo>
                <a:cubicBezTo>
                  <a:pt x="419" y="335"/>
                  <a:pt x="465" y="332"/>
                  <a:pt x="515" y="326"/>
                </a:cubicBezTo>
                <a:cubicBezTo>
                  <a:pt x="1045" y="261"/>
                  <a:pt x="824" y="0"/>
                  <a:pt x="497"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5;p25"/>
          <p:cNvSpPr/>
          <p:nvPr/>
        </p:nvSpPr>
        <p:spPr>
          <a:xfrm>
            <a:off x="2223351" y="2064157"/>
            <a:ext cx="77018" cy="101273"/>
          </a:xfrm>
          <a:custGeom>
            <a:avLst/>
            <a:gdLst/>
            <a:ahLst/>
            <a:cxnLst/>
            <a:rect l="l" t="t" r="r" b="b"/>
            <a:pathLst>
              <a:path w="1048" h="1378" extrusionOk="0">
                <a:moveTo>
                  <a:pt x="1048" y="1"/>
                </a:moveTo>
                <a:lnTo>
                  <a:pt x="1" y="82"/>
                </a:lnTo>
                <a:lnTo>
                  <a:pt x="36" y="1352"/>
                </a:lnTo>
                <a:cubicBezTo>
                  <a:pt x="106" y="1370"/>
                  <a:pt x="175" y="1378"/>
                  <a:pt x="243" y="1378"/>
                </a:cubicBezTo>
                <a:cubicBezTo>
                  <a:pt x="578" y="1378"/>
                  <a:pt x="861" y="1192"/>
                  <a:pt x="861" y="1192"/>
                </a:cubicBezTo>
                <a:lnTo>
                  <a:pt x="1048" y="1"/>
                </a:ln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6;p25"/>
          <p:cNvSpPr/>
          <p:nvPr/>
        </p:nvSpPr>
        <p:spPr>
          <a:xfrm>
            <a:off x="2331602" y="2215251"/>
            <a:ext cx="31968" cy="42773"/>
          </a:xfrm>
          <a:custGeom>
            <a:avLst/>
            <a:gdLst/>
            <a:ahLst/>
            <a:cxnLst/>
            <a:rect l="l" t="t" r="r" b="b"/>
            <a:pathLst>
              <a:path w="435" h="582" extrusionOk="0">
                <a:moveTo>
                  <a:pt x="244" y="1"/>
                </a:moveTo>
                <a:cubicBezTo>
                  <a:pt x="146" y="1"/>
                  <a:pt x="52" y="111"/>
                  <a:pt x="27" y="259"/>
                </a:cubicBezTo>
                <a:cubicBezTo>
                  <a:pt x="0" y="419"/>
                  <a:pt x="63" y="562"/>
                  <a:pt x="168" y="580"/>
                </a:cubicBezTo>
                <a:cubicBezTo>
                  <a:pt x="175" y="581"/>
                  <a:pt x="182" y="582"/>
                  <a:pt x="189" y="582"/>
                </a:cubicBezTo>
                <a:cubicBezTo>
                  <a:pt x="287" y="582"/>
                  <a:pt x="383" y="472"/>
                  <a:pt x="408" y="323"/>
                </a:cubicBezTo>
                <a:cubicBezTo>
                  <a:pt x="435" y="164"/>
                  <a:pt x="372" y="20"/>
                  <a:pt x="267" y="3"/>
                </a:cubicBezTo>
                <a:cubicBezTo>
                  <a:pt x="259" y="1"/>
                  <a:pt x="252"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827;p25"/>
          <p:cNvSpPr/>
          <p:nvPr/>
        </p:nvSpPr>
        <p:spPr>
          <a:xfrm>
            <a:off x="2203215" y="2112733"/>
            <a:ext cx="62687" cy="133683"/>
          </a:xfrm>
          <a:custGeom>
            <a:avLst/>
            <a:gdLst/>
            <a:ahLst/>
            <a:cxnLst/>
            <a:rect l="l" t="t" r="r" b="b"/>
            <a:pathLst>
              <a:path w="853" h="1819" extrusionOk="0">
                <a:moveTo>
                  <a:pt x="852" y="1"/>
                </a:moveTo>
                <a:lnTo>
                  <a:pt x="1" y="318"/>
                </a:lnTo>
                <a:lnTo>
                  <a:pt x="71" y="1803"/>
                </a:lnTo>
                <a:lnTo>
                  <a:pt x="558" y="1818"/>
                </a:lnTo>
                <a:lnTo>
                  <a:pt x="852" y="1"/>
                </a:ln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28;p25"/>
          <p:cNvSpPr/>
          <p:nvPr/>
        </p:nvSpPr>
        <p:spPr>
          <a:xfrm>
            <a:off x="1836943" y="3227181"/>
            <a:ext cx="574177" cy="416115"/>
          </a:xfrm>
          <a:custGeom>
            <a:avLst/>
            <a:gdLst/>
            <a:ahLst/>
            <a:cxnLst/>
            <a:rect l="l" t="t" r="r" b="b"/>
            <a:pathLst>
              <a:path w="7813" h="5662" extrusionOk="0">
                <a:moveTo>
                  <a:pt x="2139" y="1"/>
                </a:moveTo>
                <a:lnTo>
                  <a:pt x="831" y="350"/>
                </a:lnTo>
                <a:lnTo>
                  <a:pt x="526" y="1511"/>
                </a:lnTo>
                <a:cubicBezTo>
                  <a:pt x="0" y="3499"/>
                  <a:pt x="1444" y="5456"/>
                  <a:pt x="3481" y="5556"/>
                </a:cubicBezTo>
                <a:cubicBezTo>
                  <a:pt x="3512" y="5560"/>
                  <a:pt x="3541" y="5561"/>
                  <a:pt x="3572" y="5562"/>
                </a:cubicBezTo>
                <a:lnTo>
                  <a:pt x="7813" y="5662"/>
                </a:lnTo>
                <a:lnTo>
                  <a:pt x="7456" y="1695"/>
                </a:lnTo>
                <a:lnTo>
                  <a:pt x="7374" y="469"/>
                </a:lnTo>
                <a:lnTo>
                  <a:pt x="2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829;p25"/>
          <p:cNvSpPr/>
          <p:nvPr/>
        </p:nvSpPr>
        <p:spPr>
          <a:xfrm>
            <a:off x="2606159" y="3421267"/>
            <a:ext cx="310716" cy="1029409"/>
          </a:xfrm>
          <a:custGeom>
            <a:avLst/>
            <a:gdLst/>
            <a:ahLst/>
            <a:cxnLst/>
            <a:rect l="l" t="t" r="r" b="b"/>
            <a:pathLst>
              <a:path w="4228" h="14007" extrusionOk="0">
                <a:moveTo>
                  <a:pt x="1971" y="0"/>
                </a:moveTo>
                <a:cubicBezTo>
                  <a:pt x="1907" y="0"/>
                  <a:pt x="1843" y="3"/>
                  <a:pt x="1778" y="8"/>
                </a:cubicBezTo>
                <a:cubicBezTo>
                  <a:pt x="0" y="3257"/>
                  <a:pt x="2082" y="11638"/>
                  <a:pt x="1691" y="14006"/>
                </a:cubicBezTo>
                <a:lnTo>
                  <a:pt x="3854" y="13952"/>
                </a:lnTo>
                <a:lnTo>
                  <a:pt x="4193" y="2288"/>
                </a:lnTo>
                <a:cubicBezTo>
                  <a:pt x="4227" y="1024"/>
                  <a:pt x="3209" y="0"/>
                  <a:pt x="1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830;p25"/>
          <p:cNvSpPr/>
          <p:nvPr/>
        </p:nvSpPr>
        <p:spPr>
          <a:xfrm>
            <a:off x="2632321" y="4387361"/>
            <a:ext cx="561831" cy="224740"/>
          </a:xfrm>
          <a:custGeom>
            <a:avLst/>
            <a:gdLst/>
            <a:ahLst/>
            <a:cxnLst/>
            <a:rect l="l" t="t" r="r" b="b"/>
            <a:pathLst>
              <a:path w="7645" h="3058" extrusionOk="0">
                <a:moveTo>
                  <a:pt x="3956" y="1"/>
                </a:moveTo>
                <a:lnTo>
                  <a:pt x="3275" y="560"/>
                </a:lnTo>
                <a:lnTo>
                  <a:pt x="1118" y="447"/>
                </a:lnTo>
                <a:cubicBezTo>
                  <a:pt x="1" y="1227"/>
                  <a:pt x="25" y="3052"/>
                  <a:pt x="25" y="3052"/>
                </a:cubicBezTo>
                <a:lnTo>
                  <a:pt x="7330" y="3058"/>
                </a:lnTo>
                <a:cubicBezTo>
                  <a:pt x="7644" y="1477"/>
                  <a:pt x="4785" y="1037"/>
                  <a:pt x="4785" y="1037"/>
                </a:cubicBezTo>
                <a:lnTo>
                  <a:pt x="39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831;p25"/>
          <p:cNvSpPr/>
          <p:nvPr/>
        </p:nvSpPr>
        <p:spPr>
          <a:xfrm>
            <a:off x="2384882" y="3351673"/>
            <a:ext cx="584907" cy="1003173"/>
          </a:xfrm>
          <a:custGeom>
            <a:avLst/>
            <a:gdLst/>
            <a:ahLst/>
            <a:cxnLst/>
            <a:rect l="l" t="t" r="r" b="b"/>
            <a:pathLst>
              <a:path w="7959" h="13650" extrusionOk="0">
                <a:moveTo>
                  <a:pt x="0" y="1"/>
                </a:moveTo>
                <a:lnTo>
                  <a:pt x="653" y="3974"/>
                </a:lnTo>
                <a:lnTo>
                  <a:pt x="3736" y="4046"/>
                </a:lnTo>
                <a:cubicBezTo>
                  <a:pt x="3736" y="4046"/>
                  <a:pt x="3339" y="7866"/>
                  <a:pt x="3638" y="12147"/>
                </a:cubicBezTo>
                <a:cubicBezTo>
                  <a:pt x="3670" y="12619"/>
                  <a:pt x="3712" y="13097"/>
                  <a:pt x="3763" y="13578"/>
                </a:cubicBezTo>
                <a:lnTo>
                  <a:pt x="7675" y="13649"/>
                </a:lnTo>
                <a:lnTo>
                  <a:pt x="7959" y="12258"/>
                </a:lnTo>
                <a:lnTo>
                  <a:pt x="7590" y="12240"/>
                </a:lnTo>
                <a:lnTo>
                  <a:pt x="7480" y="2540"/>
                </a:lnTo>
                <a:cubicBezTo>
                  <a:pt x="7465" y="1220"/>
                  <a:pt x="6409" y="152"/>
                  <a:pt x="5092" y="121"/>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832;p25"/>
          <p:cNvSpPr/>
          <p:nvPr/>
        </p:nvSpPr>
        <p:spPr>
          <a:xfrm>
            <a:off x="2469468" y="3537528"/>
            <a:ext cx="289110" cy="709423"/>
          </a:xfrm>
          <a:custGeom>
            <a:avLst/>
            <a:gdLst/>
            <a:ahLst/>
            <a:cxnLst/>
            <a:rect l="l" t="t" r="r" b="b"/>
            <a:pathLst>
              <a:path w="3934" h="9653" extrusionOk="0">
                <a:moveTo>
                  <a:pt x="1177" y="0"/>
                </a:moveTo>
                <a:lnTo>
                  <a:pt x="0" y="1457"/>
                </a:lnTo>
                <a:lnTo>
                  <a:pt x="2585" y="1517"/>
                </a:lnTo>
                <a:cubicBezTo>
                  <a:pt x="2585" y="1517"/>
                  <a:pt x="2188" y="5337"/>
                  <a:pt x="2487" y="9618"/>
                </a:cubicBezTo>
                <a:lnTo>
                  <a:pt x="3934" y="9652"/>
                </a:lnTo>
                <a:lnTo>
                  <a:pt x="3505" y="99"/>
                </a:lnTo>
                <a:lnTo>
                  <a:pt x="1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833;p25"/>
          <p:cNvSpPr/>
          <p:nvPr/>
        </p:nvSpPr>
        <p:spPr>
          <a:xfrm>
            <a:off x="2145085" y="3397677"/>
            <a:ext cx="357896" cy="1071668"/>
          </a:xfrm>
          <a:custGeom>
            <a:avLst/>
            <a:gdLst/>
            <a:ahLst/>
            <a:cxnLst/>
            <a:rect l="l" t="t" r="r" b="b"/>
            <a:pathLst>
              <a:path w="4870" h="14582" extrusionOk="0">
                <a:moveTo>
                  <a:pt x="2618" y="0"/>
                </a:moveTo>
                <a:cubicBezTo>
                  <a:pt x="308" y="2895"/>
                  <a:pt x="567" y="11216"/>
                  <a:pt x="0" y="14404"/>
                </a:cubicBezTo>
                <a:lnTo>
                  <a:pt x="2180" y="14581"/>
                </a:lnTo>
                <a:lnTo>
                  <a:pt x="4605" y="2663"/>
                </a:lnTo>
                <a:cubicBezTo>
                  <a:pt x="4869" y="1359"/>
                  <a:pt x="3942" y="118"/>
                  <a:pt x="2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834;p25"/>
          <p:cNvSpPr/>
          <p:nvPr/>
        </p:nvSpPr>
        <p:spPr>
          <a:xfrm>
            <a:off x="2057338" y="4382952"/>
            <a:ext cx="561758" cy="225769"/>
          </a:xfrm>
          <a:custGeom>
            <a:avLst/>
            <a:gdLst/>
            <a:ahLst/>
            <a:cxnLst/>
            <a:rect l="l" t="t" r="r" b="b"/>
            <a:pathLst>
              <a:path w="7644" h="3072" extrusionOk="0">
                <a:moveTo>
                  <a:pt x="3961" y="0"/>
                </a:moveTo>
                <a:lnTo>
                  <a:pt x="3277" y="556"/>
                </a:lnTo>
                <a:lnTo>
                  <a:pt x="1121" y="433"/>
                </a:lnTo>
                <a:cubicBezTo>
                  <a:pt x="1" y="1209"/>
                  <a:pt x="17" y="3033"/>
                  <a:pt x="17" y="3033"/>
                </a:cubicBezTo>
                <a:lnTo>
                  <a:pt x="7322" y="3072"/>
                </a:lnTo>
                <a:cubicBezTo>
                  <a:pt x="7643" y="1492"/>
                  <a:pt x="4786" y="1041"/>
                  <a:pt x="4786" y="1041"/>
                </a:cubicBezTo>
                <a:lnTo>
                  <a:pt x="3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835;p25"/>
          <p:cNvSpPr/>
          <p:nvPr/>
        </p:nvSpPr>
        <p:spPr>
          <a:xfrm>
            <a:off x="2044772" y="3343736"/>
            <a:ext cx="530377" cy="1011110"/>
          </a:xfrm>
          <a:custGeom>
            <a:avLst/>
            <a:gdLst/>
            <a:ahLst/>
            <a:cxnLst/>
            <a:rect l="l" t="t" r="r" b="b"/>
            <a:pathLst>
              <a:path w="7217" h="13758" extrusionOk="0">
                <a:moveTo>
                  <a:pt x="0" y="0"/>
                </a:moveTo>
                <a:lnTo>
                  <a:pt x="495" y="3018"/>
                </a:lnTo>
                <a:lnTo>
                  <a:pt x="653" y="3970"/>
                </a:lnTo>
                <a:lnTo>
                  <a:pt x="653" y="3974"/>
                </a:lnTo>
                <a:lnTo>
                  <a:pt x="2607" y="4020"/>
                </a:lnTo>
                <a:cubicBezTo>
                  <a:pt x="2607" y="4020"/>
                  <a:pt x="1545" y="8391"/>
                  <a:pt x="1260" y="12092"/>
                </a:cubicBezTo>
                <a:cubicBezTo>
                  <a:pt x="1224" y="12582"/>
                  <a:pt x="1200" y="13062"/>
                  <a:pt x="1194" y="13517"/>
                </a:cubicBezTo>
                <a:lnTo>
                  <a:pt x="5019" y="13757"/>
                </a:lnTo>
                <a:lnTo>
                  <a:pt x="5432" y="12198"/>
                </a:lnTo>
                <a:lnTo>
                  <a:pt x="5020" y="12180"/>
                </a:lnTo>
                <a:lnTo>
                  <a:pt x="6956" y="2637"/>
                </a:lnTo>
                <a:cubicBezTo>
                  <a:pt x="7216" y="1355"/>
                  <a:pt x="6253" y="148"/>
                  <a:pt x="4942" y="117"/>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836;p25"/>
          <p:cNvSpPr/>
          <p:nvPr/>
        </p:nvSpPr>
        <p:spPr>
          <a:xfrm>
            <a:off x="1836943" y="3227181"/>
            <a:ext cx="474525" cy="1006333"/>
          </a:xfrm>
          <a:custGeom>
            <a:avLst/>
            <a:gdLst/>
            <a:ahLst/>
            <a:cxnLst/>
            <a:rect l="l" t="t" r="r" b="b"/>
            <a:pathLst>
              <a:path w="6457" h="13693" extrusionOk="0">
                <a:moveTo>
                  <a:pt x="2139" y="1"/>
                </a:moveTo>
                <a:lnTo>
                  <a:pt x="831" y="350"/>
                </a:lnTo>
                <a:lnTo>
                  <a:pt x="526" y="1511"/>
                </a:lnTo>
                <a:cubicBezTo>
                  <a:pt x="0" y="3499"/>
                  <a:pt x="1444" y="5456"/>
                  <a:pt x="3481" y="5556"/>
                </a:cubicBezTo>
                <a:lnTo>
                  <a:pt x="3481" y="5560"/>
                </a:lnTo>
                <a:lnTo>
                  <a:pt x="5435" y="5606"/>
                </a:lnTo>
                <a:cubicBezTo>
                  <a:pt x="5435" y="5606"/>
                  <a:pt x="4373" y="9977"/>
                  <a:pt x="4088" y="13678"/>
                </a:cubicBezTo>
                <a:lnTo>
                  <a:pt x="4757" y="13692"/>
                </a:lnTo>
                <a:lnTo>
                  <a:pt x="6281" y="5625"/>
                </a:lnTo>
                <a:lnTo>
                  <a:pt x="6457" y="4696"/>
                </a:lnTo>
                <a:lnTo>
                  <a:pt x="3592" y="4628"/>
                </a:lnTo>
                <a:cubicBezTo>
                  <a:pt x="3501" y="4626"/>
                  <a:pt x="3410" y="4618"/>
                  <a:pt x="3325" y="4604"/>
                </a:cubicBezTo>
                <a:cubicBezTo>
                  <a:pt x="2144" y="4426"/>
                  <a:pt x="1337" y="3265"/>
                  <a:pt x="1628" y="2069"/>
                </a:cubicBezTo>
                <a:lnTo>
                  <a:pt x="21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837;p25"/>
          <p:cNvSpPr/>
          <p:nvPr/>
        </p:nvSpPr>
        <p:spPr>
          <a:xfrm>
            <a:off x="1874422" y="2440843"/>
            <a:ext cx="513695" cy="820911"/>
          </a:xfrm>
          <a:custGeom>
            <a:avLst/>
            <a:gdLst/>
            <a:ahLst/>
            <a:cxnLst/>
            <a:rect l="l" t="t" r="r" b="b"/>
            <a:pathLst>
              <a:path w="6990" h="11170" extrusionOk="0">
                <a:moveTo>
                  <a:pt x="3381" y="0"/>
                </a:moveTo>
                <a:cubicBezTo>
                  <a:pt x="2912" y="0"/>
                  <a:pt x="953" y="510"/>
                  <a:pt x="294" y="3269"/>
                </a:cubicBezTo>
                <a:cubicBezTo>
                  <a:pt x="0" y="4500"/>
                  <a:pt x="213" y="5713"/>
                  <a:pt x="257" y="6832"/>
                </a:cubicBezTo>
                <a:cubicBezTo>
                  <a:pt x="361" y="9340"/>
                  <a:pt x="321" y="11051"/>
                  <a:pt x="321" y="11051"/>
                </a:cubicBezTo>
                <a:lnTo>
                  <a:pt x="1551" y="10926"/>
                </a:lnTo>
                <a:lnTo>
                  <a:pt x="1625" y="10933"/>
                </a:lnTo>
                <a:lnTo>
                  <a:pt x="1772" y="10919"/>
                </a:lnTo>
                <a:lnTo>
                  <a:pt x="6864" y="11169"/>
                </a:lnTo>
                <a:lnTo>
                  <a:pt x="5978" y="7214"/>
                </a:lnTo>
                <a:lnTo>
                  <a:pt x="5977" y="7205"/>
                </a:lnTo>
                <a:lnTo>
                  <a:pt x="5966" y="7164"/>
                </a:lnTo>
                <a:cubicBezTo>
                  <a:pt x="6562" y="6632"/>
                  <a:pt x="6845" y="6026"/>
                  <a:pt x="6945" y="5416"/>
                </a:cubicBezTo>
                <a:cubicBezTo>
                  <a:pt x="6961" y="5313"/>
                  <a:pt x="6972" y="5208"/>
                  <a:pt x="6977" y="5105"/>
                </a:cubicBezTo>
                <a:cubicBezTo>
                  <a:pt x="6985" y="5034"/>
                  <a:pt x="6987" y="4963"/>
                  <a:pt x="6987" y="4895"/>
                </a:cubicBezTo>
                <a:cubicBezTo>
                  <a:pt x="6989" y="4655"/>
                  <a:pt x="6967" y="4419"/>
                  <a:pt x="6931" y="4188"/>
                </a:cubicBezTo>
                <a:cubicBezTo>
                  <a:pt x="6920" y="4120"/>
                  <a:pt x="6907" y="4051"/>
                  <a:pt x="6893" y="3986"/>
                </a:cubicBezTo>
                <a:cubicBezTo>
                  <a:pt x="6715" y="3103"/>
                  <a:pt x="6481" y="2376"/>
                  <a:pt x="6368" y="1987"/>
                </a:cubicBezTo>
                <a:lnTo>
                  <a:pt x="3475" y="37"/>
                </a:lnTo>
                <a:cubicBezTo>
                  <a:pt x="3498" y="15"/>
                  <a:pt x="3462" y="0"/>
                  <a:pt x="3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838;p25"/>
          <p:cNvSpPr/>
          <p:nvPr/>
        </p:nvSpPr>
        <p:spPr>
          <a:xfrm>
            <a:off x="2122083" y="2440843"/>
            <a:ext cx="190486" cy="352911"/>
          </a:xfrm>
          <a:custGeom>
            <a:avLst/>
            <a:gdLst/>
            <a:ahLst/>
            <a:cxnLst/>
            <a:rect l="l" t="t" r="r" b="b"/>
            <a:pathLst>
              <a:path w="2592" h="4802" extrusionOk="0">
                <a:moveTo>
                  <a:pt x="0" y="0"/>
                </a:moveTo>
                <a:lnTo>
                  <a:pt x="2592" y="4802"/>
                </a:lnTo>
                <a:lnTo>
                  <a:pt x="2538" y="1677"/>
                </a:lnTo>
                <a:lnTo>
                  <a:pt x="1558" y="99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839;p25"/>
          <p:cNvSpPr/>
          <p:nvPr/>
        </p:nvSpPr>
        <p:spPr>
          <a:xfrm>
            <a:off x="1960038" y="2691883"/>
            <a:ext cx="418820" cy="569787"/>
          </a:xfrm>
          <a:custGeom>
            <a:avLst/>
            <a:gdLst/>
            <a:ahLst/>
            <a:cxnLst/>
            <a:rect l="l" t="t" r="r" b="b"/>
            <a:pathLst>
              <a:path w="5699" h="7753" extrusionOk="0">
                <a:moveTo>
                  <a:pt x="320" y="0"/>
                </a:moveTo>
                <a:cubicBezTo>
                  <a:pt x="40" y="1350"/>
                  <a:pt x="0" y="4882"/>
                  <a:pt x="23" y="6780"/>
                </a:cubicBezTo>
                <a:lnTo>
                  <a:pt x="23" y="6783"/>
                </a:lnTo>
                <a:cubicBezTo>
                  <a:pt x="27" y="7067"/>
                  <a:pt x="32" y="7317"/>
                  <a:pt x="38" y="7515"/>
                </a:cubicBezTo>
                <a:lnTo>
                  <a:pt x="3495" y="7660"/>
                </a:lnTo>
                <a:lnTo>
                  <a:pt x="5699" y="7752"/>
                </a:lnTo>
                <a:lnTo>
                  <a:pt x="5533" y="2169"/>
                </a:lnTo>
                <a:lnTo>
                  <a:pt x="3530" y="2843"/>
                </a:lnTo>
                <a:lnTo>
                  <a:pt x="868" y="485"/>
                </a:lnTo>
                <a:lnTo>
                  <a:pt x="868" y="484"/>
                </a:lnTo>
                <a:lnTo>
                  <a:pt x="3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840;p25"/>
          <p:cNvSpPr/>
          <p:nvPr/>
        </p:nvSpPr>
        <p:spPr>
          <a:xfrm>
            <a:off x="1961655" y="2651978"/>
            <a:ext cx="188722" cy="602859"/>
          </a:xfrm>
          <a:custGeom>
            <a:avLst/>
            <a:gdLst/>
            <a:ahLst/>
            <a:cxnLst/>
            <a:rect l="l" t="t" r="r" b="b"/>
            <a:pathLst>
              <a:path w="2568" h="8203" extrusionOk="0">
                <a:moveTo>
                  <a:pt x="1928" y="0"/>
                </a:moveTo>
                <a:lnTo>
                  <a:pt x="1" y="7323"/>
                </a:lnTo>
                <a:lnTo>
                  <a:pt x="1" y="7326"/>
                </a:lnTo>
                <a:cubicBezTo>
                  <a:pt x="5" y="7610"/>
                  <a:pt x="10" y="7860"/>
                  <a:pt x="16" y="8058"/>
                </a:cubicBezTo>
                <a:lnTo>
                  <a:pt x="2567" y="8203"/>
                </a:lnTo>
                <a:lnTo>
                  <a:pt x="19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841;p25"/>
          <p:cNvSpPr/>
          <p:nvPr/>
        </p:nvSpPr>
        <p:spPr>
          <a:xfrm>
            <a:off x="1933508" y="3294792"/>
            <a:ext cx="377959" cy="938720"/>
          </a:xfrm>
          <a:custGeom>
            <a:avLst/>
            <a:gdLst/>
            <a:ahLst/>
            <a:cxnLst/>
            <a:rect l="l" t="t" r="r" b="b"/>
            <a:pathLst>
              <a:path w="5143" h="12773" fill="none" extrusionOk="0">
                <a:moveTo>
                  <a:pt x="3443" y="12772"/>
                </a:moveTo>
                <a:lnTo>
                  <a:pt x="5143" y="3776"/>
                </a:lnTo>
                <a:lnTo>
                  <a:pt x="2278" y="3709"/>
                </a:lnTo>
                <a:cubicBezTo>
                  <a:pt x="955" y="3678"/>
                  <a:pt x="1" y="2432"/>
                  <a:pt x="314" y="1147"/>
                </a:cubicBezTo>
                <a:lnTo>
                  <a:pt x="593"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842;p25"/>
          <p:cNvSpPr/>
          <p:nvPr/>
        </p:nvSpPr>
        <p:spPr>
          <a:xfrm>
            <a:off x="1891839" y="3292808"/>
            <a:ext cx="486136" cy="11465"/>
          </a:xfrm>
          <a:custGeom>
            <a:avLst/>
            <a:gdLst/>
            <a:ahLst/>
            <a:cxnLst/>
            <a:rect l="l" t="t" r="r" b="b"/>
            <a:pathLst>
              <a:path w="6615" h="156" fill="none" extrusionOk="0">
                <a:moveTo>
                  <a:pt x="1" y="0"/>
                </a:moveTo>
                <a:lnTo>
                  <a:pt x="6614" y="156"/>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843;p25"/>
          <p:cNvSpPr/>
          <p:nvPr/>
        </p:nvSpPr>
        <p:spPr>
          <a:xfrm>
            <a:off x="1959670" y="3302508"/>
            <a:ext cx="120744" cy="63645"/>
          </a:xfrm>
          <a:custGeom>
            <a:avLst/>
            <a:gdLst/>
            <a:ahLst/>
            <a:cxnLst/>
            <a:rect l="l" t="t" r="r" b="b"/>
            <a:pathLst>
              <a:path w="1643" h="866" fill="none" extrusionOk="0">
                <a:moveTo>
                  <a:pt x="0" y="865"/>
                </a:moveTo>
                <a:lnTo>
                  <a:pt x="1460" y="702"/>
                </a:lnTo>
                <a:lnTo>
                  <a:pt x="1642"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844;p25"/>
          <p:cNvSpPr/>
          <p:nvPr/>
        </p:nvSpPr>
        <p:spPr>
          <a:xfrm>
            <a:off x="2150303" y="3352628"/>
            <a:ext cx="420510" cy="293382"/>
          </a:xfrm>
          <a:custGeom>
            <a:avLst/>
            <a:gdLst/>
            <a:ahLst/>
            <a:cxnLst/>
            <a:rect l="l" t="t" r="r" b="b"/>
            <a:pathLst>
              <a:path w="5722" h="3992" fill="none" extrusionOk="0">
                <a:moveTo>
                  <a:pt x="5173" y="3991"/>
                </a:moveTo>
                <a:lnTo>
                  <a:pt x="5411" y="2898"/>
                </a:lnTo>
                <a:cubicBezTo>
                  <a:pt x="5722" y="1468"/>
                  <a:pt x="4653" y="109"/>
                  <a:pt x="3190" y="75"/>
                </a:cubicBezTo>
                <a:lnTo>
                  <a:pt x="3190" y="75"/>
                </a:lnTo>
                <a:lnTo>
                  <a:pt x="0"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845;p25"/>
          <p:cNvSpPr/>
          <p:nvPr/>
        </p:nvSpPr>
        <p:spPr>
          <a:xfrm>
            <a:off x="2555892" y="3537528"/>
            <a:ext cx="202612" cy="709423"/>
          </a:xfrm>
          <a:custGeom>
            <a:avLst/>
            <a:gdLst/>
            <a:ahLst/>
            <a:cxnLst/>
            <a:rect l="l" t="t" r="r" b="b"/>
            <a:pathLst>
              <a:path w="2757" h="9653" fill="none" extrusionOk="0">
                <a:moveTo>
                  <a:pt x="2757" y="9652"/>
                </a:moveTo>
                <a:lnTo>
                  <a:pt x="2329" y="99"/>
                </a:ln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846;p25"/>
          <p:cNvSpPr/>
          <p:nvPr/>
        </p:nvSpPr>
        <p:spPr>
          <a:xfrm>
            <a:off x="2202113" y="2523592"/>
            <a:ext cx="115600" cy="279786"/>
          </a:xfrm>
          <a:custGeom>
            <a:avLst/>
            <a:gdLst/>
            <a:ahLst/>
            <a:cxnLst/>
            <a:rect l="l" t="t" r="r" b="b"/>
            <a:pathLst>
              <a:path w="1573" h="3807" extrusionOk="0">
                <a:moveTo>
                  <a:pt x="671" y="0"/>
                </a:moveTo>
                <a:lnTo>
                  <a:pt x="449" y="94"/>
                </a:lnTo>
                <a:lnTo>
                  <a:pt x="1" y="439"/>
                </a:lnTo>
                <a:lnTo>
                  <a:pt x="706" y="934"/>
                </a:lnTo>
                <a:lnTo>
                  <a:pt x="430" y="1690"/>
                </a:lnTo>
                <a:lnTo>
                  <a:pt x="1573" y="3806"/>
                </a:lnTo>
                <a:lnTo>
                  <a:pt x="1458" y="1340"/>
                </a:lnTo>
                <a:lnTo>
                  <a:pt x="1028" y="876"/>
                </a:lnTo>
                <a:lnTo>
                  <a:pt x="1140" y="338"/>
                </a:lnTo>
                <a:lnTo>
                  <a:pt x="6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847;p25"/>
          <p:cNvSpPr/>
          <p:nvPr/>
        </p:nvSpPr>
        <p:spPr>
          <a:xfrm>
            <a:off x="2103343" y="2379406"/>
            <a:ext cx="171673" cy="207543"/>
          </a:xfrm>
          <a:custGeom>
            <a:avLst/>
            <a:gdLst/>
            <a:ahLst/>
            <a:cxnLst/>
            <a:rect l="l" t="t" r="r" b="b"/>
            <a:pathLst>
              <a:path w="2336" h="2824" extrusionOk="0">
                <a:moveTo>
                  <a:pt x="519" y="1"/>
                </a:moveTo>
                <a:lnTo>
                  <a:pt x="0" y="868"/>
                </a:lnTo>
                <a:lnTo>
                  <a:pt x="1327" y="2823"/>
                </a:lnTo>
                <a:lnTo>
                  <a:pt x="1788" y="2357"/>
                </a:lnTo>
                <a:cubicBezTo>
                  <a:pt x="2336" y="1802"/>
                  <a:pt x="2237" y="855"/>
                  <a:pt x="1557" y="477"/>
                </a:cubicBezTo>
                <a:cubicBezTo>
                  <a:pt x="1526" y="460"/>
                  <a:pt x="1494" y="444"/>
                  <a:pt x="1462" y="429"/>
                </a:cubicBezTo>
                <a:lnTo>
                  <a:pt x="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848;p25"/>
          <p:cNvSpPr/>
          <p:nvPr/>
        </p:nvSpPr>
        <p:spPr>
          <a:xfrm>
            <a:off x="2507242" y="2643233"/>
            <a:ext cx="335408" cy="513713"/>
          </a:xfrm>
          <a:custGeom>
            <a:avLst/>
            <a:gdLst/>
            <a:ahLst/>
            <a:cxnLst/>
            <a:rect l="l" t="t" r="r" b="b"/>
            <a:pathLst>
              <a:path w="4564" h="6990" extrusionOk="0">
                <a:moveTo>
                  <a:pt x="4273" y="0"/>
                </a:moveTo>
                <a:lnTo>
                  <a:pt x="3152" y="589"/>
                </a:lnTo>
                <a:cubicBezTo>
                  <a:pt x="3485" y="1578"/>
                  <a:pt x="1" y="5182"/>
                  <a:pt x="1845" y="6718"/>
                </a:cubicBezTo>
                <a:cubicBezTo>
                  <a:pt x="2068" y="6904"/>
                  <a:pt x="2332" y="6989"/>
                  <a:pt x="2592" y="6989"/>
                </a:cubicBezTo>
                <a:cubicBezTo>
                  <a:pt x="3095" y="6989"/>
                  <a:pt x="3585" y="6669"/>
                  <a:pt x="3749" y="6132"/>
                </a:cubicBezTo>
                <a:cubicBezTo>
                  <a:pt x="4125" y="4902"/>
                  <a:pt x="4563" y="2762"/>
                  <a:pt x="4273"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849;p25"/>
          <p:cNvSpPr/>
          <p:nvPr/>
        </p:nvSpPr>
        <p:spPr>
          <a:xfrm>
            <a:off x="2649812" y="2489493"/>
            <a:ext cx="104650" cy="100685"/>
          </a:xfrm>
          <a:custGeom>
            <a:avLst/>
            <a:gdLst/>
            <a:ahLst/>
            <a:cxnLst/>
            <a:rect l="l" t="t" r="r" b="b"/>
            <a:pathLst>
              <a:path w="1424" h="1370" extrusionOk="0">
                <a:moveTo>
                  <a:pt x="361" y="1"/>
                </a:moveTo>
                <a:cubicBezTo>
                  <a:pt x="273" y="1"/>
                  <a:pt x="185" y="36"/>
                  <a:pt x="121" y="104"/>
                </a:cubicBezTo>
                <a:cubicBezTo>
                  <a:pt x="7" y="226"/>
                  <a:pt x="1" y="412"/>
                  <a:pt x="106" y="540"/>
                </a:cubicBezTo>
                <a:lnTo>
                  <a:pt x="786" y="1370"/>
                </a:lnTo>
                <a:lnTo>
                  <a:pt x="1424" y="693"/>
                </a:lnTo>
                <a:lnTo>
                  <a:pt x="555" y="64"/>
                </a:lnTo>
                <a:cubicBezTo>
                  <a:pt x="497" y="22"/>
                  <a:pt x="429" y="1"/>
                  <a:pt x="361" y="1"/>
                </a:cubicBez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850;p25"/>
          <p:cNvSpPr/>
          <p:nvPr/>
        </p:nvSpPr>
        <p:spPr>
          <a:xfrm>
            <a:off x="2402005" y="2340530"/>
            <a:ext cx="443733" cy="420230"/>
          </a:xfrm>
          <a:custGeom>
            <a:avLst/>
            <a:gdLst/>
            <a:ahLst/>
            <a:cxnLst/>
            <a:rect l="l" t="t" r="r" b="b"/>
            <a:pathLst>
              <a:path w="6038" h="5718" extrusionOk="0">
                <a:moveTo>
                  <a:pt x="1954" y="0"/>
                </a:moveTo>
                <a:cubicBezTo>
                  <a:pt x="591" y="2278"/>
                  <a:pt x="0" y="5548"/>
                  <a:pt x="0" y="5548"/>
                </a:cubicBezTo>
                <a:lnTo>
                  <a:pt x="4097" y="5717"/>
                </a:lnTo>
                <a:cubicBezTo>
                  <a:pt x="4097" y="5717"/>
                  <a:pt x="4100" y="5706"/>
                  <a:pt x="4103" y="5683"/>
                </a:cubicBezTo>
                <a:cubicBezTo>
                  <a:pt x="4116" y="5608"/>
                  <a:pt x="4152" y="5408"/>
                  <a:pt x="4213" y="5121"/>
                </a:cubicBezTo>
                <a:cubicBezTo>
                  <a:pt x="4371" y="4379"/>
                  <a:pt x="4693" y="3054"/>
                  <a:pt x="5202" y="1806"/>
                </a:cubicBezTo>
                <a:cubicBezTo>
                  <a:pt x="5229" y="1740"/>
                  <a:pt x="5257" y="1674"/>
                  <a:pt x="5283" y="1609"/>
                </a:cubicBezTo>
                <a:cubicBezTo>
                  <a:pt x="5502" y="1097"/>
                  <a:pt x="5753" y="604"/>
                  <a:pt x="6037" y="175"/>
                </a:cubicBezTo>
                <a:lnTo>
                  <a:pt x="19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851;p25"/>
          <p:cNvSpPr/>
          <p:nvPr/>
        </p:nvSpPr>
        <p:spPr>
          <a:xfrm>
            <a:off x="2625707" y="2449000"/>
            <a:ext cx="164544" cy="267880"/>
          </a:xfrm>
          <a:custGeom>
            <a:avLst/>
            <a:gdLst/>
            <a:ahLst/>
            <a:cxnLst/>
            <a:rect l="l" t="t" r="r" b="b"/>
            <a:pathLst>
              <a:path w="2239" h="3645" extrusionOk="0">
                <a:moveTo>
                  <a:pt x="1737" y="1"/>
                </a:moveTo>
                <a:cubicBezTo>
                  <a:pt x="1511" y="1"/>
                  <a:pt x="1270" y="66"/>
                  <a:pt x="1036" y="183"/>
                </a:cubicBezTo>
                <a:cubicBezTo>
                  <a:pt x="537" y="431"/>
                  <a:pt x="213" y="1029"/>
                  <a:pt x="108" y="1504"/>
                </a:cubicBezTo>
                <a:cubicBezTo>
                  <a:pt x="1" y="1989"/>
                  <a:pt x="83" y="2506"/>
                  <a:pt x="339" y="2946"/>
                </a:cubicBezTo>
                <a:cubicBezTo>
                  <a:pt x="477" y="3189"/>
                  <a:pt x="674" y="3412"/>
                  <a:pt x="937" y="3551"/>
                </a:cubicBezTo>
                <a:cubicBezTo>
                  <a:pt x="1009" y="3591"/>
                  <a:pt x="1087" y="3623"/>
                  <a:pt x="1169" y="3645"/>
                </a:cubicBezTo>
                <a:cubicBezTo>
                  <a:pt x="1327" y="2903"/>
                  <a:pt x="1649" y="1578"/>
                  <a:pt x="2158" y="330"/>
                </a:cubicBezTo>
                <a:cubicBezTo>
                  <a:pt x="2185" y="264"/>
                  <a:pt x="2213" y="198"/>
                  <a:pt x="2239" y="133"/>
                </a:cubicBezTo>
                <a:cubicBezTo>
                  <a:pt x="2089" y="43"/>
                  <a:pt x="1918" y="1"/>
                  <a:pt x="1737" y="1"/>
                </a:cubicBezTo>
                <a:close/>
              </a:path>
            </a:pathLst>
          </a:custGeom>
          <a:solidFill>
            <a:srgbClr val="C4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852;p25"/>
          <p:cNvSpPr/>
          <p:nvPr/>
        </p:nvSpPr>
        <p:spPr>
          <a:xfrm>
            <a:off x="2695890" y="2490742"/>
            <a:ext cx="127873" cy="227312"/>
          </a:xfrm>
          <a:custGeom>
            <a:avLst/>
            <a:gdLst/>
            <a:ahLst/>
            <a:cxnLst/>
            <a:rect l="l" t="t" r="r" b="b"/>
            <a:pathLst>
              <a:path w="1740" h="3093" extrusionOk="0">
                <a:moveTo>
                  <a:pt x="1620" y="0"/>
                </a:moveTo>
                <a:lnTo>
                  <a:pt x="0" y="715"/>
                </a:lnTo>
                <a:lnTo>
                  <a:pt x="341" y="2274"/>
                </a:lnTo>
                <a:cubicBezTo>
                  <a:pt x="449" y="2768"/>
                  <a:pt x="885" y="3092"/>
                  <a:pt x="1357" y="3092"/>
                </a:cubicBezTo>
                <a:cubicBezTo>
                  <a:pt x="1484" y="3092"/>
                  <a:pt x="1614" y="3069"/>
                  <a:pt x="1740" y="3018"/>
                </a:cubicBezTo>
                <a:lnTo>
                  <a:pt x="1620"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853;p25"/>
          <p:cNvSpPr/>
          <p:nvPr/>
        </p:nvSpPr>
        <p:spPr>
          <a:xfrm>
            <a:off x="2644447" y="2488611"/>
            <a:ext cx="162119" cy="103698"/>
          </a:xfrm>
          <a:custGeom>
            <a:avLst/>
            <a:gdLst/>
            <a:ahLst/>
            <a:cxnLst/>
            <a:rect l="l" t="t" r="r" b="b"/>
            <a:pathLst>
              <a:path w="2206" h="1411" extrusionOk="0">
                <a:moveTo>
                  <a:pt x="2206" y="1"/>
                </a:moveTo>
                <a:lnTo>
                  <a:pt x="789" y="145"/>
                </a:lnTo>
                <a:lnTo>
                  <a:pt x="66" y="1038"/>
                </a:lnTo>
                <a:cubicBezTo>
                  <a:pt x="5" y="1113"/>
                  <a:pt x="0" y="1218"/>
                  <a:pt x="54" y="1297"/>
                </a:cubicBezTo>
                <a:cubicBezTo>
                  <a:pt x="96" y="1360"/>
                  <a:pt x="164" y="1394"/>
                  <a:pt x="234" y="1394"/>
                </a:cubicBezTo>
                <a:cubicBezTo>
                  <a:pt x="276" y="1394"/>
                  <a:pt x="319" y="1381"/>
                  <a:pt x="357" y="1356"/>
                </a:cubicBezTo>
                <a:lnTo>
                  <a:pt x="997" y="923"/>
                </a:lnTo>
                <a:lnTo>
                  <a:pt x="2145" y="1410"/>
                </a:lnTo>
                <a:lnTo>
                  <a:pt x="2206" y="1"/>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854;p25"/>
          <p:cNvSpPr/>
          <p:nvPr/>
        </p:nvSpPr>
        <p:spPr>
          <a:xfrm>
            <a:off x="2648710" y="2536085"/>
            <a:ext cx="158812" cy="103698"/>
          </a:xfrm>
          <a:custGeom>
            <a:avLst/>
            <a:gdLst/>
            <a:ahLst/>
            <a:cxnLst/>
            <a:rect l="l" t="t" r="r" b="b"/>
            <a:pathLst>
              <a:path w="2161" h="1411" extrusionOk="0">
                <a:moveTo>
                  <a:pt x="904" y="1"/>
                </a:moveTo>
                <a:lnTo>
                  <a:pt x="85" y="808"/>
                </a:lnTo>
                <a:cubicBezTo>
                  <a:pt x="17" y="875"/>
                  <a:pt x="1" y="979"/>
                  <a:pt x="45" y="1064"/>
                </a:cubicBezTo>
                <a:cubicBezTo>
                  <a:pt x="84" y="1139"/>
                  <a:pt x="160" y="1182"/>
                  <a:pt x="238" y="1182"/>
                </a:cubicBezTo>
                <a:cubicBezTo>
                  <a:pt x="272" y="1182"/>
                  <a:pt x="307" y="1173"/>
                  <a:pt x="339" y="1157"/>
                </a:cubicBezTo>
                <a:lnTo>
                  <a:pt x="1024" y="798"/>
                </a:lnTo>
                <a:lnTo>
                  <a:pt x="2111" y="1410"/>
                </a:lnTo>
                <a:lnTo>
                  <a:pt x="2160" y="172"/>
                </a:lnTo>
                <a:lnTo>
                  <a:pt x="904" y="1"/>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855;p25"/>
          <p:cNvSpPr/>
          <p:nvPr/>
        </p:nvSpPr>
        <p:spPr>
          <a:xfrm>
            <a:off x="2713748" y="2428276"/>
            <a:ext cx="101196" cy="86501"/>
          </a:xfrm>
          <a:custGeom>
            <a:avLst/>
            <a:gdLst/>
            <a:ahLst/>
            <a:cxnLst/>
            <a:rect l="l" t="t" r="r" b="b"/>
            <a:pathLst>
              <a:path w="1377" h="1177" extrusionOk="0">
                <a:moveTo>
                  <a:pt x="262" y="0"/>
                </a:moveTo>
                <a:cubicBezTo>
                  <a:pt x="196" y="0"/>
                  <a:pt x="130" y="28"/>
                  <a:pt x="84" y="82"/>
                </a:cubicBezTo>
                <a:cubicBezTo>
                  <a:pt x="1" y="181"/>
                  <a:pt x="12" y="328"/>
                  <a:pt x="110" y="411"/>
                </a:cubicBezTo>
                <a:lnTo>
                  <a:pt x="705" y="1176"/>
                </a:lnTo>
                <a:lnTo>
                  <a:pt x="1377" y="850"/>
                </a:lnTo>
                <a:lnTo>
                  <a:pt x="413" y="56"/>
                </a:lnTo>
                <a:cubicBezTo>
                  <a:pt x="369" y="19"/>
                  <a:pt x="315" y="0"/>
                  <a:pt x="262"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856;p25"/>
          <p:cNvSpPr/>
          <p:nvPr/>
        </p:nvSpPr>
        <p:spPr>
          <a:xfrm>
            <a:off x="2668111" y="2427835"/>
            <a:ext cx="84367" cy="69965"/>
          </a:xfrm>
          <a:custGeom>
            <a:avLst/>
            <a:gdLst/>
            <a:ahLst/>
            <a:cxnLst/>
            <a:rect l="l" t="t" r="r" b="b"/>
            <a:pathLst>
              <a:path w="1148" h="952" extrusionOk="0">
                <a:moveTo>
                  <a:pt x="882" y="0"/>
                </a:moveTo>
                <a:cubicBezTo>
                  <a:pt x="834" y="0"/>
                  <a:pt x="786" y="16"/>
                  <a:pt x="745" y="47"/>
                </a:cubicBezTo>
                <a:lnTo>
                  <a:pt x="116" y="535"/>
                </a:lnTo>
                <a:cubicBezTo>
                  <a:pt x="19" y="612"/>
                  <a:pt x="1" y="752"/>
                  <a:pt x="77" y="850"/>
                </a:cubicBezTo>
                <a:lnTo>
                  <a:pt x="89" y="866"/>
                </a:lnTo>
                <a:cubicBezTo>
                  <a:pt x="133" y="922"/>
                  <a:pt x="200" y="952"/>
                  <a:pt x="266" y="952"/>
                </a:cubicBezTo>
                <a:cubicBezTo>
                  <a:pt x="314" y="952"/>
                  <a:pt x="363" y="937"/>
                  <a:pt x="403" y="904"/>
                </a:cubicBezTo>
                <a:lnTo>
                  <a:pt x="1032" y="416"/>
                </a:lnTo>
                <a:cubicBezTo>
                  <a:pt x="1129" y="341"/>
                  <a:pt x="1147" y="200"/>
                  <a:pt x="1071" y="102"/>
                </a:cubicBezTo>
                <a:lnTo>
                  <a:pt x="1059" y="87"/>
                </a:lnTo>
                <a:cubicBezTo>
                  <a:pt x="1015" y="30"/>
                  <a:pt x="949" y="0"/>
                  <a:pt x="882"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857;p25"/>
          <p:cNvSpPr/>
          <p:nvPr/>
        </p:nvSpPr>
        <p:spPr>
          <a:xfrm>
            <a:off x="2663996" y="2596788"/>
            <a:ext cx="80178" cy="73419"/>
          </a:xfrm>
          <a:custGeom>
            <a:avLst/>
            <a:gdLst/>
            <a:ahLst/>
            <a:cxnLst/>
            <a:rect l="l" t="t" r="r" b="b"/>
            <a:pathLst>
              <a:path w="1091" h="999" extrusionOk="0">
                <a:moveTo>
                  <a:pt x="828" y="1"/>
                </a:moveTo>
                <a:cubicBezTo>
                  <a:pt x="774" y="1"/>
                  <a:pt x="719" y="21"/>
                  <a:pt x="676" y="61"/>
                </a:cubicBezTo>
                <a:lnTo>
                  <a:pt x="98" y="595"/>
                </a:lnTo>
                <a:cubicBezTo>
                  <a:pt x="7" y="679"/>
                  <a:pt x="1" y="821"/>
                  <a:pt x="85" y="911"/>
                </a:cubicBezTo>
                <a:lnTo>
                  <a:pt x="98" y="926"/>
                </a:lnTo>
                <a:cubicBezTo>
                  <a:pt x="142" y="974"/>
                  <a:pt x="202" y="998"/>
                  <a:pt x="263" y="998"/>
                </a:cubicBezTo>
                <a:cubicBezTo>
                  <a:pt x="317" y="998"/>
                  <a:pt x="372" y="978"/>
                  <a:pt x="415" y="939"/>
                </a:cubicBezTo>
                <a:lnTo>
                  <a:pt x="993" y="404"/>
                </a:lnTo>
                <a:cubicBezTo>
                  <a:pt x="1085" y="320"/>
                  <a:pt x="1090" y="178"/>
                  <a:pt x="1006" y="87"/>
                </a:cubicBezTo>
                <a:lnTo>
                  <a:pt x="993" y="72"/>
                </a:lnTo>
                <a:cubicBezTo>
                  <a:pt x="949" y="25"/>
                  <a:pt x="889" y="1"/>
                  <a:pt x="828" y="1"/>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858;p25"/>
          <p:cNvSpPr/>
          <p:nvPr/>
        </p:nvSpPr>
        <p:spPr>
          <a:xfrm>
            <a:off x="1796229" y="2507498"/>
            <a:ext cx="350694" cy="839431"/>
          </a:xfrm>
          <a:custGeom>
            <a:avLst/>
            <a:gdLst/>
            <a:ahLst/>
            <a:cxnLst/>
            <a:rect l="l" t="t" r="r" b="b"/>
            <a:pathLst>
              <a:path w="4772" h="11422" extrusionOk="0">
                <a:moveTo>
                  <a:pt x="3386" y="0"/>
                </a:moveTo>
                <a:cubicBezTo>
                  <a:pt x="2760" y="0"/>
                  <a:pt x="2167" y="435"/>
                  <a:pt x="1847" y="1036"/>
                </a:cubicBezTo>
                <a:cubicBezTo>
                  <a:pt x="883" y="2849"/>
                  <a:pt x="1" y="7493"/>
                  <a:pt x="176" y="9794"/>
                </a:cubicBezTo>
                <a:cubicBezTo>
                  <a:pt x="240" y="10638"/>
                  <a:pt x="896" y="11319"/>
                  <a:pt x="1739" y="11411"/>
                </a:cubicBezTo>
                <a:cubicBezTo>
                  <a:pt x="1804" y="11418"/>
                  <a:pt x="1868" y="11422"/>
                  <a:pt x="1932" y="11422"/>
                </a:cubicBezTo>
                <a:cubicBezTo>
                  <a:pt x="2826" y="11422"/>
                  <a:pt x="3592" y="10744"/>
                  <a:pt x="3682" y="9835"/>
                </a:cubicBezTo>
                <a:lnTo>
                  <a:pt x="4745" y="1806"/>
                </a:lnTo>
                <a:cubicBezTo>
                  <a:pt x="4771" y="1417"/>
                  <a:pt x="4629" y="411"/>
                  <a:pt x="3916" y="110"/>
                </a:cubicBezTo>
                <a:cubicBezTo>
                  <a:pt x="3741" y="35"/>
                  <a:pt x="3562" y="0"/>
                  <a:pt x="33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859;p25"/>
          <p:cNvSpPr/>
          <p:nvPr/>
        </p:nvSpPr>
        <p:spPr>
          <a:xfrm>
            <a:off x="1863105" y="3150826"/>
            <a:ext cx="585568" cy="306317"/>
          </a:xfrm>
          <a:custGeom>
            <a:avLst/>
            <a:gdLst/>
            <a:ahLst/>
            <a:cxnLst/>
            <a:rect l="l" t="t" r="r" b="b"/>
            <a:pathLst>
              <a:path w="7968" h="4168" extrusionOk="0">
                <a:moveTo>
                  <a:pt x="1566" y="1"/>
                </a:moveTo>
                <a:cubicBezTo>
                  <a:pt x="1101" y="1"/>
                  <a:pt x="650" y="241"/>
                  <a:pt x="401" y="670"/>
                </a:cubicBezTo>
                <a:cubicBezTo>
                  <a:pt x="1" y="1358"/>
                  <a:pt x="282" y="2243"/>
                  <a:pt x="1007" y="2571"/>
                </a:cubicBezTo>
                <a:cubicBezTo>
                  <a:pt x="1959" y="3001"/>
                  <a:pt x="3550" y="3465"/>
                  <a:pt x="6086" y="3580"/>
                </a:cubicBezTo>
                <a:lnTo>
                  <a:pt x="7968" y="4167"/>
                </a:lnTo>
                <a:lnTo>
                  <a:pt x="6945" y="2609"/>
                </a:lnTo>
                <a:cubicBezTo>
                  <a:pt x="6945" y="2609"/>
                  <a:pt x="4395" y="1355"/>
                  <a:pt x="2211" y="165"/>
                </a:cubicBezTo>
                <a:cubicBezTo>
                  <a:pt x="2006" y="54"/>
                  <a:pt x="1784" y="1"/>
                  <a:pt x="1566" y="1"/>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860;p25"/>
          <p:cNvSpPr/>
          <p:nvPr/>
        </p:nvSpPr>
        <p:spPr>
          <a:xfrm>
            <a:off x="2462340" y="3468154"/>
            <a:ext cx="48797" cy="103477"/>
          </a:xfrm>
          <a:custGeom>
            <a:avLst/>
            <a:gdLst/>
            <a:ahLst/>
            <a:cxnLst/>
            <a:rect l="l" t="t" r="r" b="b"/>
            <a:pathLst>
              <a:path w="664" h="1408" extrusionOk="0">
                <a:moveTo>
                  <a:pt x="521" y="0"/>
                </a:moveTo>
                <a:lnTo>
                  <a:pt x="0" y="127"/>
                </a:lnTo>
                <a:lnTo>
                  <a:pt x="289" y="1268"/>
                </a:lnTo>
                <a:cubicBezTo>
                  <a:pt x="311" y="1351"/>
                  <a:pt x="385" y="1408"/>
                  <a:pt x="468" y="1408"/>
                </a:cubicBezTo>
                <a:cubicBezTo>
                  <a:pt x="482" y="1408"/>
                  <a:pt x="496" y="1406"/>
                  <a:pt x="510" y="1403"/>
                </a:cubicBezTo>
                <a:cubicBezTo>
                  <a:pt x="601" y="1382"/>
                  <a:pt x="663" y="1295"/>
                  <a:pt x="653" y="1203"/>
                </a:cubicBezTo>
                <a:lnTo>
                  <a:pt x="521"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861;p25"/>
          <p:cNvSpPr/>
          <p:nvPr/>
        </p:nvSpPr>
        <p:spPr>
          <a:xfrm>
            <a:off x="2352105" y="3418254"/>
            <a:ext cx="148597" cy="167563"/>
          </a:xfrm>
          <a:custGeom>
            <a:avLst/>
            <a:gdLst/>
            <a:ahLst/>
            <a:cxnLst/>
            <a:rect l="l" t="t" r="r" b="b"/>
            <a:pathLst>
              <a:path w="2022" h="2280" extrusionOk="0">
                <a:moveTo>
                  <a:pt x="1271" y="0"/>
                </a:moveTo>
                <a:lnTo>
                  <a:pt x="0" y="460"/>
                </a:lnTo>
                <a:lnTo>
                  <a:pt x="1345" y="1287"/>
                </a:lnTo>
                <a:lnTo>
                  <a:pt x="1606" y="2155"/>
                </a:lnTo>
                <a:cubicBezTo>
                  <a:pt x="1628" y="2225"/>
                  <a:pt x="1690" y="2274"/>
                  <a:pt x="1762" y="2278"/>
                </a:cubicBezTo>
                <a:cubicBezTo>
                  <a:pt x="1767" y="2279"/>
                  <a:pt x="1771" y="2279"/>
                  <a:pt x="1776" y="2279"/>
                </a:cubicBezTo>
                <a:cubicBezTo>
                  <a:pt x="1868" y="2279"/>
                  <a:pt x="1945" y="2206"/>
                  <a:pt x="1949" y="2113"/>
                </a:cubicBezTo>
                <a:lnTo>
                  <a:pt x="2021" y="679"/>
                </a:lnTo>
                <a:lnTo>
                  <a:pt x="1271"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862;p25"/>
          <p:cNvSpPr/>
          <p:nvPr/>
        </p:nvSpPr>
        <p:spPr>
          <a:xfrm>
            <a:off x="2424493" y="3388711"/>
            <a:ext cx="127799" cy="114428"/>
          </a:xfrm>
          <a:custGeom>
            <a:avLst/>
            <a:gdLst/>
            <a:ahLst/>
            <a:cxnLst/>
            <a:rect l="l" t="t" r="r" b="b"/>
            <a:pathLst>
              <a:path w="1739" h="1557" extrusionOk="0">
                <a:moveTo>
                  <a:pt x="879" y="1"/>
                </a:moveTo>
                <a:lnTo>
                  <a:pt x="1" y="639"/>
                </a:lnTo>
                <a:lnTo>
                  <a:pt x="1249" y="816"/>
                </a:lnTo>
                <a:lnTo>
                  <a:pt x="1513" y="1486"/>
                </a:lnTo>
                <a:cubicBezTo>
                  <a:pt x="1530" y="1529"/>
                  <a:pt x="1572" y="1557"/>
                  <a:pt x="1617" y="1557"/>
                </a:cubicBezTo>
                <a:cubicBezTo>
                  <a:pt x="1623" y="1557"/>
                  <a:pt x="1629" y="1556"/>
                  <a:pt x="1634" y="1556"/>
                </a:cubicBezTo>
                <a:cubicBezTo>
                  <a:pt x="1696" y="1546"/>
                  <a:pt x="1738" y="1489"/>
                  <a:pt x="1729" y="1428"/>
                </a:cubicBezTo>
                <a:lnTo>
                  <a:pt x="1593" y="498"/>
                </a:lnTo>
                <a:lnTo>
                  <a:pt x="879" y="1"/>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863;p25"/>
          <p:cNvSpPr/>
          <p:nvPr/>
        </p:nvSpPr>
        <p:spPr>
          <a:xfrm>
            <a:off x="2244296" y="3298540"/>
            <a:ext cx="244795" cy="210262"/>
          </a:xfrm>
          <a:custGeom>
            <a:avLst/>
            <a:gdLst/>
            <a:ahLst/>
            <a:cxnLst/>
            <a:rect l="l" t="t" r="r" b="b"/>
            <a:pathLst>
              <a:path w="3331" h="2861" extrusionOk="0">
                <a:moveTo>
                  <a:pt x="313" y="0"/>
                </a:moveTo>
                <a:lnTo>
                  <a:pt x="1" y="884"/>
                </a:lnTo>
                <a:cubicBezTo>
                  <a:pt x="68" y="1082"/>
                  <a:pt x="151" y="1268"/>
                  <a:pt x="246" y="1438"/>
                </a:cubicBezTo>
                <a:cubicBezTo>
                  <a:pt x="651" y="2178"/>
                  <a:pt x="1247" y="2649"/>
                  <a:pt x="1461" y="2804"/>
                </a:cubicBezTo>
                <a:cubicBezTo>
                  <a:pt x="1514" y="2841"/>
                  <a:pt x="1544" y="2860"/>
                  <a:pt x="1544" y="2860"/>
                </a:cubicBezTo>
                <a:lnTo>
                  <a:pt x="3331" y="1229"/>
                </a:lnTo>
                <a:lnTo>
                  <a:pt x="995" y="279"/>
                </a:lnTo>
                <a:lnTo>
                  <a:pt x="912" y="244"/>
                </a:lnTo>
                <a:lnTo>
                  <a:pt x="313"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864;p25"/>
          <p:cNvSpPr/>
          <p:nvPr/>
        </p:nvSpPr>
        <p:spPr>
          <a:xfrm>
            <a:off x="2357764" y="3454632"/>
            <a:ext cx="68493" cy="131919"/>
          </a:xfrm>
          <a:custGeom>
            <a:avLst/>
            <a:gdLst/>
            <a:ahLst/>
            <a:cxnLst/>
            <a:rect l="l" t="t" r="r" b="b"/>
            <a:pathLst>
              <a:path w="932" h="1795" extrusionOk="0">
                <a:moveTo>
                  <a:pt x="302" y="0"/>
                </a:moveTo>
                <a:lnTo>
                  <a:pt x="1" y="736"/>
                </a:lnTo>
                <a:lnTo>
                  <a:pt x="541" y="1147"/>
                </a:lnTo>
                <a:lnTo>
                  <a:pt x="677" y="1706"/>
                </a:lnTo>
                <a:cubicBezTo>
                  <a:pt x="686" y="1745"/>
                  <a:pt x="714" y="1775"/>
                  <a:pt x="752" y="1787"/>
                </a:cubicBezTo>
                <a:lnTo>
                  <a:pt x="759" y="1789"/>
                </a:lnTo>
                <a:cubicBezTo>
                  <a:pt x="770" y="1793"/>
                  <a:pt x="782" y="1795"/>
                  <a:pt x="793" y="1795"/>
                </a:cubicBezTo>
                <a:cubicBezTo>
                  <a:pt x="852" y="1795"/>
                  <a:pt x="903" y="1748"/>
                  <a:pt x="905" y="1686"/>
                </a:cubicBezTo>
                <a:lnTo>
                  <a:pt x="931" y="1018"/>
                </a:lnTo>
                <a:lnTo>
                  <a:pt x="302"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 name="Google Shape;865;p25"/>
          <p:cNvGrpSpPr/>
          <p:nvPr/>
        </p:nvGrpSpPr>
        <p:grpSpPr>
          <a:xfrm>
            <a:off x="1002469" y="1874709"/>
            <a:ext cx="610990" cy="1282996"/>
            <a:chOff x="1002469" y="1874709"/>
            <a:chExt cx="610990" cy="1282996"/>
          </a:xfrm>
        </p:grpSpPr>
        <p:sp>
          <p:nvSpPr>
            <p:cNvPr id="68" name="Google Shape;866;p25"/>
            <p:cNvSpPr/>
            <p:nvPr/>
          </p:nvSpPr>
          <p:spPr>
            <a:xfrm flipH="1">
              <a:off x="1247170" y="1874709"/>
              <a:ext cx="72733" cy="819386"/>
            </a:xfrm>
            <a:custGeom>
              <a:avLst/>
              <a:gdLst/>
              <a:ahLst/>
              <a:cxnLst/>
              <a:rect l="l" t="t" r="r" b="b"/>
              <a:pathLst>
                <a:path w="994" h="11198" extrusionOk="0">
                  <a:moveTo>
                    <a:pt x="472" y="1"/>
                  </a:moveTo>
                  <a:cubicBezTo>
                    <a:pt x="431" y="1"/>
                    <a:pt x="384" y="76"/>
                    <a:pt x="331" y="230"/>
                  </a:cubicBezTo>
                  <a:cubicBezTo>
                    <a:pt x="0" y="1184"/>
                    <a:pt x="331" y="11198"/>
                    <a:pt x="331" y="11198"/>
                  </a:cubicBezTo>
                  <a:lnTo>
                    <a:pt x="994" y="11198"/>
                  </a:lnTo>
                  <a:cubicBezTo>
                    <a:pt x="994" y="11198"/>
                    <a:pt x="987" y="9293"/>
                    <a:pt x="861" y="5327"/>
                  </a:cubicBezTo>
                  <a:cubicBezTo>
                    <a:pt x="756" y="2003"/>
                    <a:pt x="686" y="1"/>
                    <a:pt x="472"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867;p25"/>
            <p:cNvSpPr/>
            <p:nvPr/>
          </p:nvSpPr>
          <p:spPr>
            <a:xfrm flipH="1">
              <a:off x="1323781" y="2298813"/>
              <a:ext cx="81221" cy="395278"/>
            </a:xfrm>
            <a:custGeom>
              <a:avLst/>
              <a:gdLst/>
              <a:ahLst/>
              <a:cxnLst/>
              <a:rect l="l" t="t" r="r" b="b"/>
              <a:pathLst>
                <a:path w="1110" h="5402" extrusionOk="0">
                  <a:moveTo>
                    <a:pt x="165" y="1"/>
                  </a:moveTo>
                  <a:cubicBezTo>
                    <a:pt x="1" y="1"/>
                    <a:pt x="109" y="2091"/>
                    <a:pt x="660" y="5402"/>
                  </a:cubicBezTo>
                  <a:lnTo>
                    <a:pt x="1110" y="5402"/>
                  </a:lnTo>
                  <a:cubicBezTo>
                    <a:pt x="661" y="1606"/>
                    <a:pt x="308" y="1"/>
                    <a:pt x="165"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868;p25"/>
            <p:cNvSpPr/>
            <p:nvPr/>
          </p:nvSpPr>
          <p:spPr>
            <a:xfrm flipH="1">
              <a:off x="1210437" y="2145445"/>
              <a:ext cx="72148" cy="548647"/>
            </a:xfrm>
            <a:custGeom>
              <a:avLst/>
              <a:gdLst/>
              <a:ahLst/>
              <a:cxnLst/>
              <a:rect l="l" t="t" r="r" b="b"/>
              <a:pathLst>
                <a:path w="986" h="7498" extrusionOk="0">
                  <a:moveTo>
                    <a:pt x="773" y="0"/>
                  </a:moveTo>
                  <a:cubicBezTo>
                    <a:pt x="678" y="0"/>
                    <a:pt x="533" y="436"/>
                    <a:pt x="335" y="1220"/>
                  </a:cubicBezTo>
                  <a:cubicBezTo>
                    <a:pt x="0" y="2548"/>
                    <a:pt x="481" y="7498"/>
                    <a:pt x="481" y="7498"/>
                  </a:cubicBezTo>
                  <a:lnTo>
                    <a:pt x="727" y="7498"/>
                  </a:lnTo>
                  <a:cubicBezTo>
                    <a:pt x="953" y="2178"/>
                    <a:pt x="986" y="0"/>
                    <a:pt x="773" y="0"/>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869;p25"/>
            <p:cNvSpPr/>
            <p:nvPr/>
          </p:nvSpPr>
          <p:spPr>
            <a:xfrm flipH="1">
              <a:off x="1283316" y="2094810"/>
              <a:ext cx="111808" cy="599283"/>
            </a:xfrm>
            <a:custGeom>
              <a:avLst/>
              <a:gdLst/>
              <a:ahLst/>
              <a:cxnLst/>
              <a:rect l="l" t="t" r="r" b="b"/>
              <a:pathLst>
                <a:path w="1528" h="8190" extrusionOk="0">
                  <a:moveTo>
                    <a:pt x="760" y="1"/>
                  </a:moveTo>
                  <a:cubicBezTo>
                    <a:pt x="636" y="1"/>
                    <a:pt x="1" y="1017"/>
                    <a:pt x="898" y="8190"/>
                  </a:cubicBezTo>
                  <a:lnTo>
                    <a:pt x="1528" y="8190"/>
                  </a:lnTo>
                  <a:cubicBezTo>
                    <a:pt x="1528" y="8190"/>
                    <a:pt x="873" y="131"/>
                    <a:pt x="775" y="7"/>
                  </a:cubicBezTo>
                  <a:cubicBezTo>
                    <a:pt x="771" y="3"/>
                    <a:pt x="766" y="1"/>
                    <a:pt x="760"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870;p25"/>
            <p:cNvSpPr/>
            <p:nvPr/>
          </p:nvSpPr>
          <p:spPr>
            <a:xfrm flipH="1">
              <a:off x="1076311" y="2694160"/>
              <a:ext cx="409400" cy="404205"/>
            </a:xfrm>
            <a:custGeom>
              <a:avLst/>
              <a:gdLst/>
              <a:ahLst/>
              <a:cxnLst/>
              <a:rect l="l" t="t" r="r" b="b"/>
              <a:pathLst>
                <a:path w="5595" h="5524" extrusionOk="0">
                  <a:moveTo>
                    <a:pt x="1465" y="0"/>
                  </a:moveTo>
                  <a:cubicBezTo>
                    <a:pt x="1465" y="1575"/>
                    <a:pt x="489" y="2128"/>
                    <a:pt x="148" y="3127"/>
                  </a:cubicBezTo>
                  <a:cubicBezTo>
                    <a:pt x="89" y="3295"/>
                    <a:pt x="49" y="3474"/>
                    <a:pt x="35" y="3674"/>
                  </a:cubicBezTo>
                  <a:cubicBezTo>
                    <a:pt x="1" y="4150"/>
                    <a:pt x="110" y="4734"/>
                    <a:pt x="467" y="5524"/>
                  </a:cubicBezTo>
                  <a:lnTo>
                    <a:pt x="5013" y="5524"/>
                  </a:lnTo>
                  <a:cubicBezTo>
                    <a:pt x="5449" y="4781"/>
                    <a:pt x="5594" y="4182"/>
                    <a:pt x="5569" y="3673"/>
                  </a:cubicBezTo>
                  <a:cubicBezTo>
                    <a:pt x="5560" y="3476"/>
                    <a:pt x="5524" y="3294"/>
                    <a:pt x="5469" y="3121"/>
                  </a:cubicBezTo>
                  <a:cubicBezTo>
                    <a:pt x="5114" y="1966"/>
                    <a:pt x="3931" y="1248"/>
                    <a:pt x="3931"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871;p25"/>
            <p:cNvSpPr/>
            <p:nvPr/>
          </p:nvSpPr>
          <p:spPr>
            <a:xfrm flipH="1">
              <a:off x="1159508" y="2694160"/>
              <a:ext cx="326203" cy="404205"/>
            </a:xfrm>
            <a:custGeom>
              <a:avLst/>
              <a:gdLst/>
              <a:ahLst/>
              <a:cxnLst/>
              <a:rect l="l" t="t" r="r" b="b"/>
              <a:pathLst>
                <a:path w="4458" h="5524" extrusionOk="0">
                  <a:moveTo>
                    <a:pt x="1465" y="0"/>
                  </a:moveTo>
                  <a:cubicBezTo>
                    <a:pt x="1465" y="1575"/>
                    <a:pt x="489" y="2128"/>
                    <a:pt x="147" y="3127"/>
                  </a:cubicBezTo>
                  <a:cubicBezTo>
                    <a:pt x="89" y="3295"/>
                    <a:pt x="49" y="3474"/>
                    <a:pt x="35" y="3674"/>
                  </a:cubicBezTo>
                  <a:cubicBezTo>
                    <a:pt x="1" y="4150"/>
                    <a:pt x="110" y="4734"/>
                    <a:pt x="467" y="5524"/>
                  </a:cubicBezTo>
                  <a:lnTo>
                    <a:pt x="3877" y="5524"/>
                  </a:lnTo>
                  <a:cubicBezTo>
                    <a:pt x="4313" y="4781"/>
                    <a:pt x="4458" y="4182"/>
                    <a:pt x="4433" y="3673"/>
                  </a:cubicBezTo>
                  <a:cubicBezTo>
                    <a:pt x="4422" y="3476"/>
                    <a:pt x="4388" y="3294"/>
                    <a:pt x="4333" y="3121"/>
                  </a:cubicBezTo>
                  <a:cubicBezTo>
                    <a:pt x="3978" y="1966"/>
                    <a:pt x="2794" y="1248"/>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872;p25"/>
            <p:cNvSpPr/>
            <p:nvPr/>
          </p:nvSpPr>
          <p:spPr>
            <a:xfrm flipH="1">
              <a:off x="1107410" y="2010296"/>
              <a:ext cx="150077" cy="683797"/>
            </a:xfrm>
            <a:custGeom>
              <a:avLst/>
              <a:gdLst/>
              <a:ahLst/>
              <a:cxnLst/>
              <a:rect l="l" t="t" r="r" b="b"/>
              <a:pathLst>
                <a:path w="2051" h="9345" extrusionOk="0">
                  <a:moveTo>
                    <a:pt x="1813" y="0"/>
                  </a:moveTo>
                  <a:cubicBezTo>
                    <a:pt x="1701" y="0"/>
                    <a:pt x="1460" y="746"/>
                    <a:pt x="1107" y="2318"/>
                  </a:cubicBezTo>
                  <a:cubicBezTo>
                    <a:pt x="0" y="7237"/>
                    <a:pt x="246" y="9345"/>
                    <a:pt x="246" y="9345"/>
                  </a:cubicBezTo>
                  <a:lnTo>
                    <a:pt x="621" y="9345"/>
                  </a:lnTo>
                  <a:cubicBezTo>
                    <a:pt x="1704" y="3377"/>
                    <a:pt x="2051" y="0"/>
                    <a:pt x="181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873;p25"/>
            <p:cNvSpPr/>
            <p:nvPr/>
          </p:nvSpPr>
          <p:spPr>
            <a:xfrm flipH="1">
              <a:off x="1327146" y="2451010"/>
              <a:ext cx="127320" cy="243079"/>
            </a:xfrm>
            <a:custGeom>
              <a:avLst/>
              <a:gdLst/>
              <a:ahLst/>
              <a:cxnLst/>
              <a:rect l="l" t="t" r="r" b="b"/>
              <a:pathLst>
                <a:path w="1740" h="3322" extrusionOk="0">
                  <a:moveTo>
                    <a:pt x="329" y="1"/>
                  </a:moveTo>
                  <a:cubicBezTo>
                    <a:pt x="0" y="1"/>
                    <a:pt x="409" y="1094"/>
                    <a:pt x="1259" y="3322"/>
                  </a:cubicBezTo>
                  <a:lnTo>
                    <a:pt x="1526" y="3322"/>
                  </a:lnTo>
                  <a:cubicBezTo>
                    <a:pt x="1526" y="3322"/>
                    <a:pt x="1740" y="1009"/>
                    <a:pt x="774" y="248"/>
                  </a:cubicBezTo>
                  <a:cubicBezTo>
                    <a:pt x="566" y="83"/>
                    <a:pt x="420" y="1"/>
                    <a:pt x="329"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874;p25"/>
            <p:cNvSpPr/>
            <p:nvPr/>
          </p:nvSpPr>
          <p:spPr>
            <a:xfrm flipH="1">
              <a:off x="1120801" y="2485328"/>
              <a:ext cx="126442" cy="208761"/>
            </a:xfrm>
            <a:custGeom>
              <a:avLst/>
              <a:gdLst/>
              <a:ahLst/>
              <a:cxnLst/>
              <a:rect l="l" t="t" r="r" b="b"/>
              <a:pathLst>
                <a:path w="1728" h="2853" extrusionOk="0">
                  <a:moveTo>
                    <a:pt x="1533" y="0"/>
                  </a:moveTo>
                  <a:cubicBezTo>
                    <a:pt x="1330" y="0"/>
                    <a:pt x="667" y="1004"/>
                    <a:pt x="1" y="2853"/>
                  </a:cubicBezTo>
                  <a:lnTo>
                    <a:pt x="481" y="2853"/>
                  </a:lnTo>
                  <a:cubicBezTo>
                    <a:pt x="1506" y="906"/>
                    <a:pt x="1727" y="0"/>
                    <a:pt x="153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875;p25"/>
            <p:cNvSpPr/>
            <p:nvPr/>
          </p:nvSpPr>
          <p:spPr>
            <a:xfrm flipH="1">
              <a:off x="1078213" y="2862968"/>
              <a:ext cx="404937" cy="101929"/>
            </a:xfrm>
            <a:custGeom>
              <a:avLst/>
              <a:gdLst/>
              <a:ahLst/>
              <a:cxnLst/>
              <a:rect l="l" t="t" r="r" b="b"/>
              <a:pathLst>
                <a:path w="5534" h="1393" extrusionOk="0">
                  <a:moveTo>
                    <a:pt x="1491" y="0"/>
                  </a:moveTo>
                  <a:cubicBezTo>
                    <a:pt x="1034" y="0"/>
                    <a:pt x="801" y="305"/>
                    <a:pt x="632" y="528"/>
                  </a:cubicBezTo>
                  <a:cubicBezTo>
                    <a:pt x="466" y="746"/>
                    <a:pt x="381" y="836"/>
                    <a:pt x="216" y="836"/>
                  </a:cubicBezTo>
                  <a:cubicBezTo>
                    <a:pt x="177" y="836"/>
                    <a:pt x="144" y="830"/>
                    <a:pt x="112" y="821"/>
                  </a:cubicBezTo>
                  <a:cubicBezTo>
                    <a:pt x="54" y="988"/>
                    <a:pt x="14" y="1167"/>
                    <a:pt x="1" y="1367"/>
                  </a:cubicBezTo>
                  <a:cubicBezTo>
                    <a:pt x="66" y="1383"/>
                    <a:pt x="138" y="1392"/>
                    <a:pt x="216" y="1392"/>
                  </a:cubicBezTo>
                  <a:cubicBezTo>
                    <a:pt x="673" y="1392"/>
                    <a:pt x="906" y="1088"/>
                    <a:pt x="1076" y="865"/>
                  </a:cubicBezTo>
                  <a:cubicBezTo>
                    <a:pt x="1241" y="646"/>
                    <a:pt x="1326" y="557"/>
                    <a:pt x="1491" y="557"/>
                  </a:cubicBezTo>
                  <a:cubicBezTo>
                    <a:pt x="1655" y="557"/>
                    <a:pt x="1739" y="646"/>
                    <a:pt x="1906" y="865"/>
                  </a:cubicBezTo>
                  <a:cubicBezTo>
                    <a:pt x="2076" y="1088"/>
                    <a:pt x="2308" y="1392"/>
                    <a:pt x="2764" y="1392"/>
                  </a:cubicBezTo>
                  <a:cubicBezTo>
                    <a:pt x="3220" y="1392"/>
                    <a:pt x="3453" y="1088"/>
                    <a:pt x="3623" y="865"/>
                  </a:cubicBezTo>
                  <a:cubicBezTo>
                    <a:pt x="3788" y="646"/>
                    <a:pt x="3874" y="557"/>
                    <a:pt x="4038" y="557"/>
                  </a:cubicBezTo>
                  <a:cubicBezTo>
                    <a:pt x="4202" y="557"/>
                    <a:pt x="4286" y="646"/>
                    <a:pt x="4454" y="865"/>
                  </a:cubicBezTo>
                  <a:cubicBezTo>
                    <a:pt x="4623" y="1088"/>
                    <a:pt x="4856" y="1392"/>
                    <a:pt x="5312" y="1392"/>
                  </a:cubicBezTo>
                  <a:cubicBezTo>
                    <a:pt x="5393" y="1392"/>
                    <a:pt x="5467" y="1383"/>
                    <a:pt x="5534" y="1366"/>
                  </a:cubicBezTo>
                  <a:cubicBezTo>
                    <a:pt x="5524" y="1169"/>
                    <a:pt x="5489" y="987"/>
                    <a:pt x="5434" y="814"/>
                  </a:cubicBezTo>
                  <a:cubicBezTo>
                    <a:pt x="5398" y="829"/>
                    <a:pt x="5358" y="836"/>
                    <a:pt x="5312" y="836"/>
                  </a:cubicBezTo>
                  <a:cubicBezTo>
                    <a:pt x="5148" y="836"/>
                    <a:pt x="5063" y="746"/>
                    <a:pt x="4896" y="528"/>
                  </a:cubicBezTo>
                  <a:cubicBezTo>
                    <a:pt x="4728" y="305"/>
                    <a:pt x="4495" y="0"/>
                    <a:pt x="4038" y="0"/>
                  </a:cubicBezTo>
                  <a:cubicBezTo>
                    <a:pt x="3581" y="0"/>
                    <a:pt x="3348" y="305"/>
                    <a:pt x="3180" y="528"/>
                  </a:cubicBezTo>
                  <a:cubicBezTo>
                    <a:pt x="3013" y="746"/>
                    <a:pt x="2929" y="836"/>
                    <a:pt x="2764" y="836"/>
                  </a:cubicBezTo>
                  <a:cubicBezTo>
                    <a:pt x="2599" y="836"/>
                    <a:pt x="2516" y="746"/>
                    <a:pt x="2349" y="528"/>
                  </a:cubicBezTo>
                  <a:cubicBezTo>
                    <a:pt x="2179" y="305"/>
                    <a:pt x="1947" y="0"/>
                    <a:pt x="1491" y="0"/>
                  </a:cubicBezTo>
                  <a:close/>
                </a:path>
              </a:pathLst>
            </a:custGeom>
            <a:solidFill>
              <a:srgbClr val="EBE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876;p25"/>
            <p:cNvSpPr/>
            <p:nvPr/>
          </p:nvSpPr>
          <p:spPr>
            <a:xfrm flipH="1">
              <a:off x="1002469" y="3088337"/>
              <a:ext cx="610990" cy="69368"/>
            </a:xfrm>
            <a:custGeom>
              <a:avLst/>
              <a:gdLst/>
              <a:ahLst/>
              <a:cxnLst/>
              <a:rect l="l" t="t" r="r" b="b"/>
              <a:pathLst>
                <a:path w="8350" h="948" extrusionOk="0">
                  <a:moveTo>
                    <a:pt x="0" y="1"/>
                  </a:moveTo>
                  <a:lnTo>
                    <a:pt x="0" y="947"/>
                  </a:lnTo>
                  <a:lnTo>
                    <a:pt x="8349" y="947"/>
                  </a:lnTo>
                  <a:lnTo>
                    <a:pt x="8349" y="1"/>
                  </a:lnTo>
                  <a:close/>
                </a:path>
              </a:pathLst>
            </a:custGeom>
            <a:solidFill>
              <a:srgbClr val="C19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9" name="Google Shape;877;p25"/>
          <p:cNvSpPr/>
          <p:nvPr/>
        </p:nvSpPr>
        <p:spPr>
          <a:xfrm>
            <a:off x="720000" y="4626864"/>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81;p25"/>
          <p:cNvSpPr/>
          <p:nvPr/>
        </p:nvSpPr>
        <p:spPr>
          <a:xfrm>
            <a:off x="2892809" y="2870562"/>
            <a:ext cx="351900" cy="351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Title 80"/>
          <p:cNvSpPr>
            <a:spLocks noGrp="1"/>
          </p:cNvSpPr>
          <p:nvPr>
            <p:ph type="title"/>
          </p:nvPr>
        </p:nvSpPr>
        <p:spPr>
          <a:xfrm>
            <a:off x="720000" y="540000"/>
            <a:ext cx="4004400" cy="388500"/>
          </a:xfrm>
        </p:spPr>
        <p:txBody>
          <a:bodyPr/>
          <a:lstStyle/>
          <a:p>
            <a:r>
              <a:rPr lang="en-US" sz="3600" dirty="0"/>
              <a:t>Linear </a:t>
            </a:r>
            <a:r>
              <a:rPr lang="en-US" sz="3600" dirty="0" smtClean="0"/>
              <a:t>Search method</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02" y="1322779"/>
            <a:ext cx="4771987" cy="3032068"/>
          </a:xfrm>
          <a:prstGeom prst="rect">
            <a:avLst/>
          </a:prstGeom>
          <a:ln w="25400">
            <a:solidFill>
              <a:schemeClr val="tx2">
                <a:lumMod val="50000"/>
                <a:lumOff val="50000"/>
              </a:schemeClr>
            </a:solidFill>
          </a:ln>
        </p:spPr>
      </p:pic>
    </p:spTree>
    <p:extLst>
      <p:ext uri="{BB962C8B-B14F-4D97-AF65-F5344CB8AC3E}">
        <p14:creationId xmlns:p14="http://schemas.microsoft.com/office/powerpoint/2010/main" val="179212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1000"/>
                                        <p:tgtEl>
                                          <p:spTgt spid="2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1000"/>
                                        <p:tgtEl>
                                          <p:spTgt spid="2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10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1000"/>
                                        <p:tgtEl>
                                          <p:spTgt spid="2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1000"/>
                                        <p:tgtEl>
                                          <p:spTgt spid="2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10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1000"/>
                                        <p:tgtEl>
                                          <p:spTgt spid="3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fade">
                                      <p:cBhvr>
                                        <p:cTn id="106" dur="1000"/>
                                        <p:tgtEl>
                                          <p:spTgt spid="3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fade">
                                      <p:cBhvr>
                                        <p:cTn id="109" dur="1000"/>
                                        <p:tgtEl>
                                          <p:spTgt spid="3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fade">
                                      <p:cBhvr>
                                        <p:cTn id="112" dur="1000"/>
                                        <p:tgtEl>
                                          <p:spTgt spid="3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fade">
                                      <p:cBhvr>
                                        <p:cTn id="115" dur="1000"/>
                                        <p:tgtEl>
                                          <p:spTgt spid="3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fade">
                                      <p:cBhvr>
                                        <p:cTn id="118" dur="1000"/>
                                        <p:tgtEl>
                                          <p:spTgt spid="3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fade">
                                      <p:cBhvr>
                                        <p:cTn id="121" dur="1000"/>
                                        <p:tgtEl>
                                          <p:spTgt spid="4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fade">
                                      <p:cBhvr>
                                        <p:cTn id="124" dur="1000"/>
                                        <p:tgtEl>
                                          <p:spTgt spid="4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fade">
                                      <p:cBhvr>
                                        <p:cTn id="127" dur="1000"/>
                                        <p:tgtEl>
                                          <p:spTgt spid="4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fade">
                                      <p:cBhvr>
                                        <p:cTn id="130" dur="1000"/>
                                        <p:tgtEl>
                                          <p:spTgt spid="4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fade">
                                      <p:cBhvr>
                                        <p:cTn id="133" dur="1000"/>
                                        <p:tgtEl>
                                          <p:spTgt spid="4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fade">
                                      <p:cBhvr>
                                        <p:cTn id="136" dur="1000"/>
                                        <p:tgtEl>
                                          <p:spTgt spid="4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fade">
                                      <p:cBhvr>
                                        <p:cTn id="139" dur="1000"/>
                                        <p:tgtEl>
                                          <p:spTgt spid="4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7"/>
                                        </p:tgtEl>
                                        <p:attrNameLst>
                                          <p:attrName>style.visibility</p:attrName>
                                        </p:attrNameLst>
                                      </p:cBhvr>
                                      <p:to>
                                        <p:strVal val="visible"/>
                                      </p:to>
                                    </p:set>
                                    <p:animEffect transition="in" filter="fade">
                                      <p:cBhvr>
                                        <p:cTn id="142" dur="1000"/>
                                        <p:tgtEl>
                                          <p:spTgt spid="4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8"/>
                                        </p:tgtEl>
                                        <p:attrNameLst>
                                          <p:attrName>style.visibility</p:attrName>
                                        </p:attrNameLst>
                                      </p:cBhvr>
                                      <p:to>
                                        <p:strVal val="visible"/>
                                      </p:to>
                                    </p:set>
                                    <p:animEffect transition="in" filter="fade">
                                      <p:cBhvr>
                                        <p:cTn id="145" dur="1000"/>
                                        <p:tgtEl>
                                          <p:spTgt spid="48"/>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fade">
                                      <p:cBhvr>
                                        <p:cTn id="148" dur="1000"/>
                                        <p:tgtEl>
                                          <p:spTgt spid="4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50"/>
                                        </p:tgtEl>
                                        <p:attrNameLst>
                                          <p:attrName>style.visibility</p:attrName>
                                        </p:attrNameLst>
                                      </p:cBhvr>
                                      <p:to>
                                        <p:strVal val="visible"/>
                                      </p:to>
                                    </p:set>
                                    <p:animEffect transition="in" filter="fade">
                                      <p:cBhvr>
                                        <p:cTn id="151" dur="1000"/>
                                        <p:tgtEl>
                                          <p:spTgt spid="5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1"/>
                                        </p:tgtEl>
                                        <p:attrNameLst>
                                          <p:attrName>style.visibility</p:attrName>
                                        </p:attrNameLst>
                                      </p:cBhvr>
                                      <p:to>
                                        <p:strVal val="visible"/>
                                      </p:to>
                                    </p:set>
                                    <p:animEffect transition="in" filter="fade">
                                      <p:cBhvr>
                                        <p:cTn id="154" dur="1000"/>
                                        <p:tgtEl>
                                          <p:spTgt spid="51"/>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fade">
                                      <p:cBhvr>
                                        <p:cTn id="157" dur="1000"/>
                                        <p:tgtEl>
                                          <p:spTgt spid="5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3"/>
                                        </p:tgtEl>
                                        <p:attrNameLst>
                                          <p:attrName>style.visibility</p:attrName>
                                        </p:attrNameLst>
                                      </p:cBhvr>
                                      <p:to>
                                        <p:strVal val="visible"/>
                                      </p:to>
                                    </p:set>
                                    <p:animEffect transition="in" filter="fade">
                                      <p:cBhvr>
                                        <p:cTn id="160" dur="1000"/>
                                        <p:tgtEl>
                                          <p:spTgt spid="5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54"/>
                                        </p:tgtEl>
                                        <p:attrNameLst>
                                          <p:attrName>style.visibility</p:attrName>
                                        </p:attrNameLst>
                                      </p:cBhvr>
                                      <p:to>
                                        <p:strVal val="visible"/>
                                      </p:to>
                                    </p:set>
                                    <p:animEffect transition="in" filter="fade">
                                      <p:cBhvr>
                                        <p:cTn id="163" dur="1000"/>
                                        <p:tgtEl>
                                          <p:spTgt spid="5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5"/>
                                        </p:tgtEl>
                                        <p:attrNameLst>
                                          <p:attrName>style.visibility</p:attrName>
                                        </p:attrNameLst>
                                      </p:cBhvr>
                                      <p:to>
                                        <p:strVal val="visible"/>
                                      </p:to>
                                    </p:set>
                                    <p:animEffect transition="in" filter="fade">
                                      <p:cBhvr>
                                        <p:cTn id="166" dur="1000"/>
                                        <p:tgtEl>
                                          <p:spTgt spid="55"/>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56"/>
                                        </p:tgtEl>
                                        <p:attrNameLst>
                                          <p:attrName>style.visibility</p:attrName>
                                        </p:attrNameLst>
                                      </p:cBhvr>
                                      <p:to>
                                        <p:strVal val="visible"/>
                                      </p:to>
                                    </p:set>
                                    <p:animEffect transition="in" filter="fade">
                                      <p:cBhvr>
                                        <p:cTn id="169" dur="1000"/>
                                        <p:tgtEl>
                                          <p:spTgt spid="5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57"/>
                                        </p:tgtEl>
                                        <p:attrNameLst>
                                          <p:attrName>style.visibility</p:attrName>
                                        </p:attrNameLst>
                                      </p:cBhvr>
                                      <p:to>
                                        <p:strVal val="visible"/>
                                      </p:to>
                                    </p:set>
                                    <p:animEffect transition="in" filter="fade">
                                      <p:cBhvr>
                                        <p:cTn id="172" dur="1000"/>
                                        <p:tgtEl>
                                          <p:spTgt spid="5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fade">
                                      <p:cBhvr>
                                        <p:cTn id="175" dur="1000"/>
                                        <p:tgtEl>
                                          <p:spTgt spid="5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59"/>
                                        </p:tgtEl>
                                        <p:attrNameLst>
                                          <p:attrName>style.visibility</p:attrName>
                                        </p:attrNameLst>
                                      </p:cBhvr>
                                      <p:to>
                                        <p:strVal val="visible"/>
                                      </p:to>
                                    </p:set>
                                    <p:animEffect transition="in" filter="fade">
                                      <p:cBhvr>
                                        <p:cTn id="178" dur="1000"/>
                                        <p:tgtEl>
                                          <p:spTgt spid="59"/>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60"/>
                                        </p:tgtEl>
                                        <p:attrNameLst>
                                          <p:attrName>style.visibility</p:attrName>
                                        </p:attrNameLst>
                                      </p:cBhvr>
                                      <p:to>
                                        <p:strVal val="visible"/>
                                      </p:to>
                                    </p:set>
                                    <p:animEffect transition="in" filter="fade">
                                      <p:cBhvr>
                                        <p:cTn id="181" dur="1000"/>
                                        <p:tgtEl>
                                          <p:spTgt spid="6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61"/>
                                        </p:tgtEl>
                                        <p:attrNameLst>
                                          <p:attrName>style.visibility</p:attrName>
                                        </p:attrNameLst>
                                      </p:cBhvr>
                                      <p:to>
                                        <p:strVal val="visible"/>
                                      </p:to>
                                    </p:set>
                                    <p:animEffect transition="in" filter="fade">
                                      <p:cBhvr>
                                        <p:cTn id="184" dur="1000"/>
                                        <p:tgtEl>
                                          <p:spTgt spid="6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62"/>
                                        </p:tgtEl>
                                        <p:attrNameLst>
                                          <p:attrName>style.visibility</p:attrName>
                                        </p:attrNameLst>
                                      </p:cBhvr>
                                      <p:to>
                                        <p:strVal val="visible"/>
                                      </p:to>
                                    </p:set>
                                    <p:animEffect transition="in" filter="fade">
                                      <p:cBhvr>
                                        <p:cTn id="187" dur="1000"/>
                                        <p:tgtEl>
                                          <p:spTgt spid="6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animEffect transition="in" filter="fade">
                                      <p:cBhvr>
                                        <p:cTn id="190" dur="1000"/>
                                        <p:tgtEl>
                                          <p:spTgt spid="6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64"/>
                                        </p:tgtEl>
                                        <p:attrNameLst>
                                          <p:attrName>style.visibility</p:attrName>
                                        </p:attrNameLst>
                                      </p:cBhvr>
                                      <p:to>
                                        <p:strVal val="visible"/>
                                      </p:to>
                                    </p:set>
                                    <p:animEffect transition="in" filter="fade">
                                      <p:cBhvr>
                                        <p:cTn id="193" dur="1000"/>
                                        <p:tgtEl>
                                          <p:spTgt spid="6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65"/>
                                        </p:tgtEl>
                                        <p:attrNameLst>
                                          <p:attrName>style.visibility</p:attrName>
                                        </p:attrNameLst>
                                      </p:cBhvr>
                                      <p:to>
                                        <p:strVal val="visible"/>
                                      </p:to>
                                    </p:set>
                                    <p:animEffect transition="in" filter="fade">
                                      <p:cBhvr>
                                        <p:cTn id="196" dur="1000"/>
                                        <p:tgtEl>
                                          <p:spTgt spid="65"/>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66"/>
                                        </p:tgtEl>
                                        <p:attrNameLst>
                                          <p:attrName>style.visibility</p:attrName>
                                        </p:attrNameLst>
                                      </p:cBhvr>
                                      <p:to>
                                        <p:strVal val="visible"/>
                                      </p:to>
                                    </p:set>
                                    <p:animEffect transition="in" filter="fade">
                                      <p:cBhvr>
                                        <p:cTn id="199" dur="1000"/>
                                        <p:tgtEl>
                                          <p:spTgt spid="66"/>
                                        </p:tgtEl>
                                      </p:cBhvr>
                                    </p:animEffect>
                                  </p:childTnLst>
                                </p:cTn>
                              </p:par>
                              <p:par>
                                <p:cTn id="200" presetID="10" presetClass="entr" presetSubtype="0" fill="hold" nodeType="withEffect">
                                  <p:stCondLst>
                                    <p:cond delay="0"/>
                                  </p:stCondLst>
                                  <p:childTnLst>
                                    <p:set>
                                      <p:cBhvr>
                                        <p:cTn id="201" dur="1" fill="hold">
                                          <p:stCondLst>
                                            <p:cond delay="0"/>
                                          </p:stCondLst>
                                        </p:cTn>
                                        <p:tgtEl>
                                          <p:spTgt spid="67"/>
                                        </p:tgtEl>
                                        <p:attrNameLst>
                                          <p:attrName>style.visibility</p:attrName>
                                        </p:attrNameLst>
                                      </p:cBhvr>
                                      <p:to>
                                        <p:strVal val="visible"/>
                                      </p:to>
                                    </p:set>
                                    <p:animEffect transition="in" filter="fade">
                                      <p:cBhvr>
                                        <p:cTn id="202" dur="1000"/>
                                        <p:tgtEl>
                                          <p:spTgt spid="67"/>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79"/>
                                        </p:tgtEl>
                                        <p:attrNameLst>
                                          <p:attrName>style.visibility</p:attrName>
                                        </p:attrNameLst>
                                      </p:cBhvr>
                                      <p:to>
                                        <p:strVal val="visible"/>
                                      </p:to>
                                    </p:set>
                                    <p:animEffect transition="in" filter="fade">
                                      <p:cBhvr>
                                        <p:cTn id="205" dur="1000"/>
                                        <p:tgtEl>
                                          <p:spTgt spid="79"/>
                                        </p:tgtEl>
                                      </p:cBhvr>
                                    </p:animEffect>
                                  </p:childTnLst>
                                </p:cTn>
                              </p:par>
                              <p:par>
                                <p:cTn id="206" presetID="10" presetClass="entr" presetSubtype="0" fill="hold" grpId="0" nodeType="withEffect" nodePh="1">
                                  <p:stCondLst>
                                    <p:cond delay="0"/>
                                  </p:stCondLst>
                                  <p:endCondLst>
                                    <p:cond evt="begin" delay="0">
                                      <p:tn val="206"/>
                                    </p:cond>
                                  </p:endCondLst>
                                  <p:childTnLst>
                                    <p:set>
                                      <p:cBhvr>
                                        <p:cTn id="207" dur="1" fill="hold">
                                          <p:stCondLst>
                                            <p:cond delay="0"/>
                                          </p:stCondLst>
                                        </p:cTn>
                                        <p:tgtEl>
                                          <p:spTgt spid="80"/>
                                        </p:tgtEl>
                                        <p:attrNameLst>
                                          <p:attrName>style.visibility</p:attrName>
                                        </p:attrNameLst>
                                      </p:cBhvr>
                                      <p:to>
                                        <p:strVal val="visible"/>
                                      </p:to>
                                    </p:set>
                                    <p:animEffect transition="in" filter="fade">
                                      <p:cBhvr>
                                        <p:cTn id="208" dur="1000"/>
                                        <p:tgtEl>
                                          <p:spTgt spid="80"/>
                                        </p:tgtEl>
                                      </p:cBhvr>
                                    </p:animEffect>
                                  </p:childTnLst>
                                </p:cTn>
                              </p:par>
                            </p:childTnLst>
                          </p:cTn>
                        </p:par>
                        <p:par>
                          <p:cTn id="209" fill="hold">
                            <p:stCondLst>
                              <p:cond delay="1000"/>
                            </p:stCondLst>
                            <p:childTnLst>
                              <p:par>
                                <p:cTn id="210" presetID="10" presetClass="entr" presetSubtype="0" fill="hold" nodeType="afterEffect">
                                  <p:stCondLst>
                                    <p:cond delay="0"/>
                                  </p:stCondLst>
                                  <p:childTnLst>
                                    <p:set>
                                      <p:cBhvr>
                                        <p:cTn id="211" dur="1" fill="hold">
                                          <p:stCondLst>
                                            <p:cond delay="0"/>
                                          </p:stCondLst>
                                        </p:cTn>
                                        <p:tgtEl>
                                          <p:spTgt spid="2"/>
                                        </p:tgtEl>
                                        <p:attrNameLst>
                                          <p:attrName>style.visibility</p:attrName>
                                        </p:attrNameLst>
                                      </p:cBhvr>
                                      <p:to>
                                        <p:strVal val="visible"/>
                                      </p:to>
                                    </p:set>
                                    <p:animEffect transition="in" filter="fade">
                                      <p:cBhvr>
                                        <p:cTn id="2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79" grpId="0" animBg="1"/>
      <p:bldP spid="80"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Main method</a:t>
            </a:r>
            <a:endParaRPr lang="en-US" sz="4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7800" y="2019300"/>
            <a:ext cx="4085492" cy="3124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66723"/>
            <a:ext cx="4857945" cy="2566861"/>
          </a:xfrm>
          <a:prstGeom prst="rect">
            <a:avLst/>
          </a:prstGeom>
          <a:ln w="25400">
            <a:solidFill>
              <a:schemeClr val="accent5"/>
            </a:solidFill>
          </a:ln>
        </p:spPr>
      </p:pic>
    </p:spTree>
    <p:extLst>
      <p:ext uri="{BB962C8B-B14F-4D97-AF65-F5344CB8AC3E}">
        <p14:creationId xmlns:p14="http://schemas.microsoft.com/office/powerpoint/2010/main" val="207091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9750"/>
            <a:ext cx="2938192" cy="2712440"/>
          </a:xfrm>
          <a:prstGeom prst="rect">
            <a:avLst/>
          </a:prstGeom>
        </p:spPr>
      </p:pic>
      <p:sp>
        <p:nvSpPr>
          <p:cNvPr id="2" name="Title 1"/>
          <p:cNvSpPr>
            <a:spLocks noGrp="1"/>
          </p:cNvSpPr>
          <p:nvPr>
            <p:ph type="title"/>
          </p:nvPr>
        </p:nvSpPr>
        <p:spPr>
          <a:xfrm>
            <a:off x="590550" y="1289050"/>
            <a:ext cx="3505200" cy="914400"/>
          </a:xfrm>
        </p:spPr>
        <p:txBody>
          <a:bodyPr/>
          <a:lstStyle/>
          <a:p>
            <a:r>
              <a:rPr lang="en-US" sz="4000" dirty="0" smtClean="0"/>
              <a:t>Execution </a:t>
            </a:r>
            <a:endParaRPr lang="en-US"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326" y="590550"/>
            <a:ext cx="3339674" cy="3690560"/>
          </a:xfrm>
          <a:prstGeom prst="rect">
            <a:avLst/>
          </a:prstGeom>
          <a:ln w="25400" cmpd="sng">
            <a:solidFill>
              <a:schemeClr val="accent5"/>
            </a:solidFill>
          </a:ln>
        </p:spPr>
      </p:pic>
    </p:spTree>
    <p:extLst>
      <p:ext uri="{BB962C8B-B14F-4D97-AF65-F5344CB8AC3E}">
        <p14:creationId xmlns:p14="http://schemas.microsoft.com/office/powerpoint/2010/main" val="201845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105270" y="557726"/>
            <a:ext cx="1561921" cy="849541"/>
            <a:chOff x="7120050" y="2194900"/>
            <a:chExt cx="1561921" cy="849541"/>
          </a:xfrm>
        </p:grpSpPr>
        <p:sp>
          <p:nvSpPr>
            <p:cNvPr id="7" name="Google Shape;1657;p34"/>
            <p:cNvSpPr/>
            <p:nvPr/>
          </p:nvSpPr>
          <p:spPr>
            <a:xfrm>
              <a:off x="7120050" y="2261547"/>
              <a:ext cx="1504819" cy="782894"/>
            </a:xfrm>
            <a:custGeom>
              <a:avLst/>
              <a:gdLst/>
              <a:ahLst/>
              <a:cxnLst/>
              <a:rect l="l" t="t" r="r" b="b"/>
              <a:pathLst>
                <a:path w="18289" h="9515" extrusionOk="0">
                  <a:moveTo>
                    <a:pt x="842" y="1"/>
                  </a:moveTo>
                  <a:cubicBezTo>
                    <a:pt x="378" y="1"/>
                    <a:pt x="0" y="377"/>
                    <a:pt x="0" y="842"/>
                  </a:cubicBezTo>
                  <a:lnTo>
                    <a:pt x="0" y="9514"/>
                  </a:lnTo>
                  <a:lnTo>
                    <a:pt x="3119" y="7513"/>
                  </a:lnTo>
                  <a:lnTo>
                    <a:pt x="17448" y="7513"/>
                  </a:lnTo>
                  <a:cubicBezTo>
                    <a:pt x="17912" y="7513"/>
                    <a:pt x="18289" y="7135"/>
                    <a:pt x="18289" y="6671"/>
                  </a:cubicBezTo>
                  <a:lnTo>
                    <a:pt x="18289" y="842"/>
                  </a:lnTo>
                  <a:cubicBezTo>
                    <a:pt x="18289" y="377"/>
                    <a:pt x="17912" y="1"/>
                    <a:pt x="17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58;p34"/>
            <p:cNvSpPr/>
            <p:nvPr/>
          </p:nvSpPr>
          <p:spPr>
            <a:xfrm>
              <a:off x="7177152" y="2194900"/>
              <a:ext cx="1504819" cy="766027"/>
            </a:xfrm>
            <a:custGeom>
              <a:avLst/>
              <a:gdLst/>
              <a:ahLst/>
              <a:cxnLst/>
              <a:rect l="l" t="t" r="r" b="b"/>
              <a:pathLst>
                <a:path w="18289" h="9310" extrusionOk="0">
                  <a:moveTo>
                    <a:pt x="842" y="0"/>
                  </a:moveTo>
                  <a:cubicBezTo>
                    <a:pt x="378" y="0"/>
                    <a:pt x="0" y="378"/>
                    <a:pt x="0" y="842"/>
                  </a:cubicBezTo>
                  <a:lnTo>
                    <a:pt x="0" y="9309"/>
                  </a:lnTo>
                  <a:lnTo>
                    <a:pt x="2958" y="7512"/>
                  </a:lnTo>
                  <a:lnTo>
                    <a:pt x="17448" y="7512"/>
                  </a:lnTo>
                  <a:cubicBezTo>
                    <a:pt x="17912" y="7512"/>
                    <a:pt x="18289" y="7136"/>
                    <a:pt x="18289" y="6671"/>
                  </a:cubicBezTo>
                  <a:lnTo>
                    <a:pt x="18289" y="842"/>
                  </a:lnTo>
                  <a:cubicBezTo>
                    <a:pt x="18289" y="378"/>
                    <a:pt x="17912" y="0"/>
                    <a:pt x="174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659;p34"/>
            <p:cNvSpPr/>
            <p:nvPr/>
          </p:nvSpPr>
          <p:spPr>
            <a:xfrm>
              <a:off x="7271939" y="2282199"/>
              <a:ext cx="123914" cy="123831"/>
            </a:xfrm>
            <a:custGeom>
              <a:avLst/>
              <a:gdLst/>
              <a:ahLst/>
              <a:cxnLst/>
              <a:rect l="l" t="t" r="r" b="b"/>
              <a:pathLst>
                <a:path w="1506" h="1505" extrusionOk="0">
                  <a:moveTo>
                    <a:pt x="482" y="0"/>
                  </a:moveTo>
                  <a:cubicBezTo>
                    <a:pt x="216" y="0"/>
                    <a:pt x="1" y="215"/>
                    <a:pt x="1" y="482"/>
                  </a:cubicBezTo>
                  <a:lnTo>
                    <a:pt x="1" y="1023"/>
                  </a:lnTo>
                  <a:cubicBezTo>
                    <a:pt x="1" y="1289"/>
                    <a:pt x="216" y="1505"/>
                    <a:pt x="482" y="1505"/>
                  </a:cubicBezTo>
                  <a:lnTo>
                    <a:pt x="1024" y="1505"/>
                  </a:lnTo>
                  <a:cubicBezTo>
                    <a:pt x="1289" y="1505"/>
                    <a:pt x="1505" y="1289"/>
                    <a:pt x="1505" y="1023"/>
                  </a:cubicBezTo>
                  <a:lnTo>
                    <a:pt x="1505" y="482"/>
                  </a:lnTo>
                  <a:cubicBezTo>
                    <a:pt x="1505" y="215"/>
                    <a:pt x="1289"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660;p34"/>
            <p:cNvSpPr/>
            <p:nvPr/>
          </p:nvSpPr>
          <p:spPr>
            <a:xfrm>
              <a:off x="7271939" y="2446759"/>
              <a:ext cx="123914" cy="123914"/>
            </a:xfrm>
            <a:custGeom>
              <a:avLst/>
              <a:gdLst/>
              <a:ahLst/>
              <a:cxnLst/>
              <a:rect l="l" t="t" r="r" b="b"/>
              <a:pathLst>
                <a:path w="1506" h="1506" extrusionOk="0">
                  <a:moveTo>
                    <a:pt x="482" y="1"/>
                  </a:moveTo>
                  <a:cubicBezTo>
                    <a:pt x="216" y="1"/>
                    <a:pt x="1" y="216"/>
                    <a:pt x="1" y="482"/>
                  </a:cubicBezTo>
                  <a:lnTo>
                    <a:pt x="1" y="1024"/>
                  </a:lnTo>
                  <a:cubicBezTo>
                    <a:pt x="1" y="1290"/>
                    <a:pt x="216" y="1505"/>
                    <a:pt x="482" y="1505"/>
                  </a:cubicBezTo>
                  <a:lnTo>
                    <a:pt x="1024" y="1505"/>
                  </a:lnTo>
                  <a:cubicBezTo>
                    <a:pt x="1289" y="1505"/>
                    <a:pt x="1505" y="1290"/>
                    <a:pt x="1505" y="1024"/>
                  </a:cubicBezTo>
                  <a:lnTo>
                    <a:pt x="1505" y="482"/>
                  </a:lnTo>
                  <a:cubicBezTo>
                    <a:pt x="1505" y="216"/>
                    <a:pt x="1289" y="1"/>
                    <a:pt x="10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61;p34"/>
            <p:cNvSpPr/>
            <p:nvPr/>
          </p:nvSpPr>
          <p:spPr>
            <a:xfrm>
              <a:off x="7271939" y="2611402"/>
              <a:ext cx="123914" cy="123914"/>
            </a:xfrm>
            <a:custGeom>
              <a:avLst/>
              <a:gdLst/>
              <a:ahLst/>
              <a:cxnLst/>
              <a:rect l="l" t="t" r="r" b="b"/>
              <a:pathLst>
                <a:path w="1506" h="1506" extrusionOk="0">
                  <a:moveTo>
                    <a:pt x="482" y="0"/>
                  </a:moveTo>
                  <a:cubicBezTo>
                    <a:pt x="216" y="0"/>
                    <a:pt x="1" y="216"/>
                    <a:pt x="1" y="482"/>
                  </a:cubicBezTo>
                  <a:lnTo>
                    <a:pt x="1" y="1025"/>
                  </a:lnTo>
                  <a:cubicBezTo>
                    <a:pt x="1" y="1290"/>
                    <a:pt x="216" y="1506"/>
                    <a:pt x="482" y="1506"/>
                  </a:cubicBezTo>
                  <a:lnTo>
                    <a:pt x="1024" y="1506"/>
                  </a:lnTo>
                  <a:cubicBezTo>
                    <a:pt x="1289" y="1506"/>
                    <a:pt x="1505" y="1290"/>
                    <a:pt x="1505" y="1025"/>
                  </a:cubicBezTo>
                  <a:lnTo>
                    <a:pt x="1505" y="482"/>
                  </a:lnTo>
                  <a:cubicBezTo>
                    <a:pt x="1505" y="216"/>
                    <a:pt x="1289"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662;p34"/>
            <p:cNvSpPr/>
            <p:nvPr/>
          </p:nvSpPr>
          <p:spPr>
            <a:xfrm>
              <a:off x="7471140" y="2344074"/>
              <a:ext cx="1087906" cy="82"/>
            </a:xfrm>
            <a:custGeom>
              <a:avLst/>
              <a:gdLst/>
              <a:ahLst/>
              <a:cxnLst/>
              <a:rect l="l" t="t" r="r" b="b"/>
              <a:pathLst>
                <a:path w="13222" h="1" fill="none" extrusionOk="0">
                  <a:moveTo>
                    <a:pt x="1" y="0"/>
                  </a:moveTo>
                  <a:lnTo>
                    <a:pt x="13222"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663;p34"/>
            <p:cNvSpPr/>
            <p:nvPr/>
          </p:nvSpPr>
          <p:spPr>
            <a:xfrm>
              <a:off x="7471140" y="2508716"/>
              <a:ext cx="1087906" cy="82"/>
            </a:xfrm>
            <a:custGeom>
              <a:avLst/>
              <a:gdLst/>
              <a:ahLst/>
              <a:cxnLst/>
              <a:rect l="l" t="t" r="r" b="b"/>
              <a:pathLst>
                <a:path w="13222" h="1" fill="none" extrusionOk="0">
                  <a:moveTo>
                    <a:pt x="1" y="0"/>
                  </a:moveTo>
                  <a:lnTo>
                    <a:pt x="13222"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664;p34"/>
            <p:cNvSpPr/>
            <p:nvPr/>
          </p:nvSpPr>
          <p:spPr>
            <a:xfrm>
              <a:off x="7471140" y="2673276"/>
              <a:ext cx="1087906" cy="82"/>
            </a:xfrm>
            <a:custGeom>
              <a:avLst/>
              <a:gdLst/>
              <a:ahLst/>
              <a:cxnLst/>
              <a:rect l="l" t="t" r="r" b="b"/>
              <a:pathLst>
                <a:path w="13222" h="1" fill="none" extrusionOk="0">
                  <a:moveTo>
                    <a:pt x="1" y="1"/>
                  </a:moveTo>
                  <a:lnTo>
                    <a:pt x="13222"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665;p34"/>
            <p:cNvSpPr/>
            <p:nvPr/>
          </p:nvSpPr>
          <p:spPr>
            <a:xfrm>
              <a:off x="7289547" y="2264098"/>
              <a:ext cx="130990" cy="104825"/>
            </a:xfrm>
            <a:custGeom>
              <a:avLst/>
              <a:gdLst/>
              <a:ahLst/>
              <a:cxnLst/>
              <a:rect l="l" t="t" r="r" b="b"/>
              <a:pathLst>
                <a:path w="1592" h="1274" fill="none" extrusionOk="0">
                  <a:moveTo>
                    <a:pt x="0" y="638"/>
                  </a:moveTo>
                  <a:lnTo>
                    <a:pt x="575" y="1273"/>
                  </a:lnTo>
                  <a:lnTo>
                    <a:pt x="1592" y="1"/>
                  </a:lnTo>
                </a:path>
              </a:pathLst>
            </a:custGeom>
            <a:noFill/>
            <a:ln w="28575" cap="rnd"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66;p34"/>
            <p:cNvSpPr/>
            <p:nvPr/>
          </p:nvSpPr>
          <p:spPr>
            <a:xfrm>
              <a:off x="7289547" y="2430879"/>
              <a:ext cx="130990" cy="104742"/>
            </a:xfrm>
            <a:custGeom>
              <a:avLst/>
              <a:gdLst/>
              <a:ahLst/>
              <a:cxnLst/>
              <a:rect l="l" t="t" r="r" b="b"/>
              <a:pathLst>
                <a:path w="1592" h="1273" fill="none" extrusionOk="0">
                  <a:moveTo>
                    <a:pt x="0" y="636"/>
                  </a:moveTo>
                  <a:lnTo>
                    <a:pt x="575" y="1273"/>
                  </a:lnTo>
                  <a:lnTo>
                    <a:pt x="1592" y="1"/>
                  </a:lnTo>
                </a:path>
              </a:pathLst>
            </a:custGeom>
            <a:noFill/>
            <a:ln w="28575" cap="rnd"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667;p34"/>
            <p:cNvSpPr/>
            <p:nvPr/>
          </p:nvSpPr>
          <p:spPr>
            <a:xfrm>
              <a:off x="7289547" y="2600294"/>
              <a:ext cx="130990" cy="104742"/>
            </a:xfrm>
            <a:custGeom>
              <a:avLst/>
              <a:gdLst/>
              <a:ahLst/>
              <a:cxnLst/>
              <a:rect l="l" t="t" r="r" b="b"/>
              <a:pathLst>
                <a:path w="1592" h="1273" fill="none" extrusionOk="0">
                  <a:moveTo>
                    <a:pt x="0" y="636"/>
                  </a:moveTo>
                  <a:lnTo>
                    <a:pt x="575" y="1273"/>
                  </a:lnTo>
                  <a:lnTo>
                    <a:pt x="1592" y="1"/>
                  </a:lnTo>
                </a:path>
              </a:pathLst>
            </a:custGeom>
            <a:noFill/>
            <a:ln w="28575" cap="rnd" cmpd="sng">
              <a:solidFill>
                <a:schemeClr val="accent5"/>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693;p34"/>
            <p:cNvSpPr/>
            <p:nvPr/>
          </p:nvSpPr>
          <p:spPr>
            <a:xfrm>
              <a:off x="7177152" y="2194900"/>
              <a:ext cx="1504819" cy="766027"/>
            </a:xfrm>
            <a:custGeom>
              <a:avLst/>
              <a:gdLst/>
              <a:ahLst/>
              <a:cxnLst/>
              <a:rect l="l" t="t" r="r" b="b"/>
              <a:pathLst>
                <a:path w="18289" h="9310" fill="none" extrusionOk="0">
                  <a:moveTo>
                    <a:pt x="17448" y="0"/>
                  </a:moveTo>
                  <a:lnTo>
                    <a:pt x="842" y="0"/>
                  </a:lnTo>
                  <a:cubicBezTo>
                    <a:pt x="378" y="0"/>
                    <a:pt x="0" y="378"/>
                    <a:pt x="0" y="842"/>
                  </a:cubicBezTo>
                  <a:lnTo>
                    <a:pt x="0" y="9309"/>
                  </a:lnTo>
                  <a:lnTo>
                    <a:pt x="2958" y="7512"/>
                  </a:lnTo>
                  <a:lnTo>
                    <a:pt x="17448" y="7512"/>
                  </a:lnTo>
                  <a:cubicBezTo>
                    <a:pt x="17912" y="7512"/>
                    <a:pt x="18289" y="7136"/>
                    <a:pt x="18289" y="6671"/>
                  </a:cubicBezTo>
                  <a:lnTo>
                    <a:pt x="18289" y="842"/>
                  </a:lnTo>
                  <a:cubicBezTo>
                    <a:pt x="18289" y="378"/>
                    <a:pt x="17912" y="0"/>
                    <a:pt x="17448" y="0"/>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p:cNvSpPr>
            <a:spLocks noGrp="1"/>
          </p:cNvSpPr>
          <p:nvPr>
            <p:ph type="title"/>
          </p:nvPr>
        </p:nvSpPr>
        <p:spPr/>
        <p:txBody>
          <a:bodyPr/>
          <a:lstStyle/>
          <a:p>
            <a:r>
              <a:rPr lang="en-US" dirty="0" smtClean="0"/>
              <a:t>Challenges </a:t>
            </a:r>
            <a:r>
              <a:rPr lang="en-US" dirty="0"/>
              <a:t>that I faced</a:t>
            </a:r>
          </a:p>
        </p:txBody>
      </p:sp>
      <p:sp>
        <p:nvSpPr>
          <p:cNvPr id="4" name="TextBox 3"/>
          <p:cNvSpPr txBox="1"/>
          <p:nvPr/>
        </p:nvSpPr>
        <p:spPr>
          <a:xfrm>
            <a:off x="1864569" y="1368317"/>
            <a:ext cx="5410200" cy="3693319"/>
          </a:xfrm>
          <a:prstGeom prst="rect">
            <a:avLst/>
          </a:prstGeom>
          <a:noFill/>
          <a:ln w="19050">
            <a:solidFill>
              <a:schemeClr val="tx2">
                <a:lumMod val="25000"/>
                <a:lumOff val="75000"/>
              </a:schemeClr>
            </a:solidFill>
          </a:ln>
        </p:spPr>
        <p:txBody>
          <a:bodyPr wrap="square" rtlCol="0">
            <a:spAutoFit/>
          </a:bodyPr>
          <a:lstStyle/>
          <a:p>
            <a:pPr algn="just"/>
            <a:r>
              <a:rPr lang="en-US" sz="1300" dirty="0">
                <a:latin typeface="Roboto" charset="0"/>
                <a:ea typeface="Roboto" charset="0"/>
              </a:rPr>
              <a:t>I faced many challenges, but I was able to overcome them with determination and trying over and over again. </a:t>
            </a:r>
            <a:r>
              <a:rPr lang="en-US" sz="1300" dirty="0" smtClean="0">
                <a:latin typeface="Roboto" charset="0"/>
                <a:ea typeface="Roboto" charset="0"/>
              </a:rPr>
              <a:t>I </a:t>
            </a:r>
            <a:r>
              <a:rPr lang="en-US" sz="1300" dirty="0">
                <a:latin typeface="Roboto" charset="0"/>
                <a:ea typeface="Roboto" charset="0"/>
              </a:rPr>
              <a:t>will tell you some of them. first I will tell you about the simple challenges, then the ones that were more difficult for me</a:t>
            </a:r>
            <a:r>
              <a:rPr lang="en-US" sz="1300" dirty="0" smtClean="0">
                <a:latin typeface="Roboto" charset="0"/>
                <a:ea typeface="Roboto" charset="0"/>
              </a:rPr>
              <a:t>. </a:t>
            </a:r>
            <a:endParaRPr lang="ar-AE" sz="1300" dirty="0" smtClean="0">
              <a:latin typeface="Roboto" charset="0"/>
              <a:ea typeface="Roboto" charset="0"/>
            </a:endParaRPr>
          </a:p>
          <a:p>
            <a:pPr algn="just"/>
            <a:endParaRPr lang="ar-AE" sz="1300" dirty="0" smtClean="0">
              <a:latin typeface="Roboto" charset="0"/>
              <a:ea typeface="Roboto" charset="0"/>
            </a:endParaRPr>
          </a:p>
          <a:p>
            <a:pPr algn="just"/>
            <a:r>
              <a:rPr lang="en-US" sz="1300" dirty="0">
                <a:latin typeface="Roboto" charset="0"/>
                <a:ea typeface="Roboto" charset="0"/>
              </a:rPr>
              <a:t>The simplest challenge I faced was that the yellow line appeared in </a:t>
            </a:r>
            <a:r>
              <a:rPr lang="en-US" sz="1300" dirty="0" smtClean="0">
                <a:latin typeface="Roboto" charset="0"/>
                <a:ea typeface="Roboto" charset="0"/>
              </a:rPr>
              <a:t>the</a:t>
            </a:r>
            <a:r>
              <a:rPr lang="ar-AE" sz="1300" dirty="0" smtClean="0">
                <a:latin typeface="Roboto" charset="0"/>
                <a:ea typeface="Roboto" charset="0"/>
              </a:rPr>
              <a:t> </a:t>
            </a:r>
            <a:r>
              <a:rPr lang="en-US" sz="1300" dirty="0" smtClean="0">
                <a:latin typeface="Roboto" charset="0"/>
                <a:ea typeface="Roboto" charset="0"/>
              </a:rPr>
              <a:t>Main </a:t>
            </a:r>
            <a:r>
              <a:rPr lang="en-US" sz="1300" dirty="0">
                <a:latin typeface="Roboto" charset="0"/>
                <a:ea typeface="Roboto" charset="0"/>
              </a:rPr>
              <a:t>method</a:t>
            </a:r>
            <a:r>
              <a:rPr lang="ar-AE" sz="1300" dirty="0" smtClean="0">
                <a:latin typeface="Roboto" charset="0"/>
                <a:ea typeface="Roboto" charset="0"/>
              </a:rPr>
              <a:t> </a:t>
            </a:r>
            <a:r>
              <a:rPr lang="en-US" sz="1300" dirty="0" smtClean="0">
                <a:latin typeface="Roboto" charset="0"/>
                <a:ea typeface="Roboto" charset="0"/>
              </a:rPr>
              <a:t>code </a:t>
            </a:r>
            <a:r>
              <a:rPr lang="en-US" sz="1300" dirty="0">
                <a:latin typeface="Roboto" charset="0"/>
                <a:ea typeface="Roboto" charset="0"/>
              </a:rPr>
              <a:t>because I </a:t>
            </a:r>
            <a:r>
              <a:rPr lang="en-US" sz="1300" dirty="0" smtClean="0">
                <a:latin typeface="Roboto" charset="0"/>
                <a:ea typeface="Roboto" charset="0"/>
              </a:rPr>
              <a:t>didn't </a:t>
            </a:r>
            <a:r>
              <a:rPr lang="en-US" sz="1300" dirty="0">
                <a:latin typeface="Roboto" charset="0"/>
                <a:ea typeface="Roboto" charset="0"/>
              </a:rPr>
              <a:t>use the value. I solved the problem by deleting the value because I will not use </a:t>
            </a:r>
            <a:r>
              <a:rPr lang="en-US" sz="1300" dirty="0" smtClean="0">
                <a:latin typeface="Roboto" charset="0"/>
                <a:ea typeface="Roboto" charset="0"/>
              </a:rPr>
              <a:t>it.</a:t>
            </a:r>
            <a:endParaRPr lang="ar-AE" sz="1300" dirty="0" smtClean="0">
              <a:latin typeface="Roboto" charset="0"/>
              <a:ea typeface="Roboto" charset="0"/>
            </a:endParaRPr>
          </a:p>
          <a:p>
            <a:pPr algn="just"/>
            <a:endParaRPr lang="ar-AE" sz="1300" dirty="0">
              <a:latin typeface="Roboto" charset="0"/>
              <a:ea typeface="Roboto" charset="0"/>
            </a:endParaRPr>
          </a:p>
          <a:p>
            <a:pPr algn="just"/>
            <a:r>
              <a:rPr lang="en-US" sz="1300" dirty="0">
                <a:latin typeface="Roboto" charset="0"/>
                <a:ea typeface="Roboto" charset="0"/>
              </a:rPr>
              <a:t>I also </a:t>
            </a:r>
            <a:r>
              <a:rPr lang="en-US" sz="1300" dirty="0" smtClean="0">
                <a:latin typeface="Roboto" charset="0"/>
                <a:ea typeface="Roboto" charset="0"/>
              </a:rPr>
              <a:t>faced a </a:t>
            </a:r>
            <a:r>
              <a:rPr lang="en-US" sz="1300" dirty="0">
                <a:latin typeface="Roboto" charset="0"/>
                <a:ea typeface="Roboto" charset="0"/>
              </a:rPr>
              <a:t>compile-time error because I forgot a semicolon at the end of one of the lines of </a:t>
            </a:r>
            <a:r>
              <a:rPr lang="en-US" sz="1300" dirty="0" smtClean="0">
                <a:latin typeface="Roboto" charset="0"/>
                <a:ea typeface="Roboto" charset="0"/>
              </a:rPr>
              <a:t>code.</a:t>
            </a:r>
          </a:p>
          <a:p>
            <a:pPr algn="just"/>
            <a:r>
              <a:rPr lang="en-US" sz="1300" dirty="0" smtClean="0">
                <a:latin typeface="Roboto" charset="0"/>
                <a:ea typeface="Roboto" charset="0"/>
              </a:rPr>
              <a:t>I </a:t>
            </a:r>
            <a:r>
              <a:rPr lang="en-US" sz="1300" dirty="0">
                <a:latin typeface="Roboto" charset="0"/>
                <a:ea typeface="Roboto" charset="0"/>
              </a:rPr>
              <a:t>faced the same problem again because I forgot to close the bracket at the end of the code.</a:t>
            </a:r>
            <a:endParaRPr lang="en-US" sz="1300" dirty="0" smtClean="0">
              <a:latin typeface="Roboto" charset="0"/>
              <a:ea typeface="Roboto" charset="0"/>
            </a:endParaRPr>
          </a:p>
          <a:p>
            <a:pPr algn="just"/>
            <a:endParaRPr lang="ar-AE" sz="1300" dirty="0" smtClean="0">
              <a:latin typeface="Roboto" charset="0"/>
              <a:ea typeface="Roboto" charset="0"/>
            </a:endParaRPr>
          </a:p>
          <a:p>
            <a:pPr algn="just"/>
            <a:r>
              <a:rPr lang="en-US" sz="1300" dirty="0">
                <a:latin typeface="Roboto" charset="0"/>
                <a:ea typeface="Roboto" charset="0"/>
              </a:rPr>
              <a:t>And than I faced another challenge because I didn't pay attention to my spelling when i was writing the word (array) correctly more than once for that reason I had to spell all the words again, that was a difficult challenge but I passed it too.</a:t>
            </a:r>
            <a:endParaRPr lang="en-US" sz="1300" dirty="0" smtClean="0">
              <a:latin typeface="Roboto" charset="0"/>
              <a:ea typeface="Roboto" charset="0"/>
            </a:endParaRPr>
          </a:p>
        </p:txBody>
      </p:sp>
      <p:grpSp>
        <p:nvGrpSpPr>
          <p:cNvPr id="19" name="Google Shape;1668;p34"/>
          <p:cNvGrpSpPr/>
          <p:nvPr/>
        </p:nvGrpSpPr>
        <p:grpSpPr>
          <a:xfrm flipH="1">
            <a:off x="702897" y="3351437"/>
            <a:ext cx="987905" cy="1100562"/>
            <a:chOff x="7394539" y="3473682"/>
            <a:chExt cx="987905" cy="1100562"/>
          </a:xfrm>
        </p:grpSpPr>
        <p:sp>
          <p:nvSpPr>
            <p:cNvPr id="20" name="Google Shape;1669;p34"/>
            <p:cNvSpPr/>
            <p:nvPr/>
          </p:nvSpPr>
          <p:spPr>
            <a:xfrm rot="10800000">
              <a:off x="7394539" y="3543066"/>
              <a:ext cx="929230" cy="1031178"/>
            </a:xfrm>
            <a:custGeom>
              <a:avLst/>
              <a:gdLst/>
              <a:ahLst/>
              <a:cxnLst/>
              <a:rect l="l" t="t" r="r" b="b"/>
              <a:pathLst>
                <a:path w="10719" h="11895" extrusionOk="0">
                  <a:moveTo>
                    <a:pt x="564" y="0"/>
                  </a:moveTo>
                  <a:cubicBezTo>
                    <a:pt x="252" y="0"/>
                    <a:pt x="0" y="253"/>
                    <a:pt x="0" y="564"/>
                  </a:cubicBezTo>
                  <a:lnTo>
                    <a:pt x="0" y="11331"/>
                  </a:lnTo>
                  <a:cubicBezTo>
                    <a:pt x="0" y="11642"/>
                    <a:pt x="252" y="11895"/>
                    <a:pt x="564" y="11895"/>
                  </a:cubicBezTo>
                  <a:lnTo>
                    <a:pt x="10719" y="11895"/>
                  </a:lnTo>
                  <a:lnTo>
                    <a:pt x="9822" y="10585"/>
                  </a:lnTo>
                  <a:lnTo>
                    <a:pt x="9822" y="564"/>
                  </a:lnTo>
                  <a:cubicBezTo>
                    <a:pt x="9822" y="253"/>
                    <a:pt x="9570" y="0"/>
                    <a:pt x="9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0;p34"/>
            <p:cNvSpPr/>
            <p:nvPr/>
          </p:nvSpPr>
          <p:spPr>
            <a:xfrm>
              <a:off x="8114606" y="3587454"/>
              <a:ext cx="166705" cy="166618"/>
            </a:xfrm>
            <a:custGeom>
              <a:avLst/>
              <a:gdLst/>
              <a:ahLst/>
              <a:cxnLst/>
              <a:rect l="l" t="t" r="r" b="b"/>
              <a:pathLst>
                <a:path w="1923" h="1922" extrusionOk="0">
                  <a:moveTo>
                    <a:pt x="962" y="1"/>
                  </a:moveTo>
                  <a:cubicBezTo>
                    <a:pt x="432" y="1"/>
                    <a:pt x="1" y="430"/>
                    <a:pt x="1" y="961"/>
                  </a:cubicBezTo>
                  <a:cubicBezTo>
                    <a:pt x="1" y="1491"/>
                    <a:pt x="432" y="1921"/>
                    <a:pt x="962" y="1921"/>
                  </a:cubicBezTo>
                  <a:cubicBezTo>
                    <a:pt x="1493" y="1921"/>
                    <a:pt x="1922" y="1491"/>
                    <a:pt x="1922" y="961"/>
                  </a:cubicBezTo>
                  <a:cubicBezTo>
                    <a:pt x="1922" y="430"/>
                    <a:pt x="1493" y="1"/>
                    <a:pt x="9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1;p34"/>
            <p:cNvSpPr/>
            <p:nvPr/>
          </p:nvSpPr>
          <p:spPr>
            <a:xfrm>
              <a:off x="8114606" y="3825935"/>
              <a:ext cx="166705" cy="166531"/>
            </a:xfrm>
            <a:custGeom>
              <a:avLst/>
              <a:gdLst/>
              <a:ahLst/>
              <a:cxnLst/>
              <a:rect l="l" t="t" r="r" b="b"/>
              <a:pathLst>
                <a:path w="1923" h="1921" extrusionOk="0">
                  <a:moveTo>
                    <a:pt x="962" y="0"/>
                  </a:moveTo>
                  <a:cubicBezTo>
                    <a:pt x="432" y="0"/>
                    <a:pt x="1" y="430"/>
                    <a:pt x="1" y="960"/>
                  </a:cubicBezTo>
                  <a:cubicBezTo>
                    <a:pt x="1" y="1491"/>
                    <a:pt x="432" y="1921"/>
                    <a:pt x="962" y="1921"/>
                  </a:cubicBezTo>
                  <a:cubicBezTo>
                    <a:pt x="1493" y="1921"/>
                    <a:pt x="1922" y="1491"/>
                    <a:pt x="1922" y="960"/>
                  </a:cubicBezTo>
                  <a:cubicBezTo>
                    <a:pt x="1922" y="430"/>
                    <a:pt x="1493"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2;p34"/>
            <p:cNvSpPr/>
            <p:nvPr/>
          </p:nvSpPr>
          <p:spPr>
            <a:xfrm rot="10800000">
              <a:off x="7453214" y="3473682"/>
              <a:ext cx="929230" cy="1031178"/>
            </a:xfrm>
            <a:custGeom>
              <a:avLst/>
              <a:gdLst/>
              <a:ahLst/>
              <a:cxnLst/>
              <a:rect l="l" t="t" r="r" b="b"/>
              <a:pathLst>
                <a:path w="10719" h="11895" extrusionOk="0">
                  <a:moveTo>
                    <a:pt x="564" y="0"/>
                  </a:moveTo>
                  <a:cubicBezTo>
                    <a:pt x="252" y="0"/>
                    <a:pt x="0" y="253"/>
                    <a:pt x="0" y="564"/>
                  </a:cubicBezTo>
                  <a:lnTo>
                    <a:pt x="0" y="11331"/>
                  </a:lnTo>
                  <a:cubicBezTo>
                    <a:pt x="0" y="11642"/>
                    <a:pt x="252" y="11895"/>
                    <a:pt x="564" y="11895"/>
                  </a:cubicBezTo>
                  <a:lnTo>
                    <a:pt x="10719" y="11895"/>
                  </a:lnTo>
                  <a:lnTo>
                    <a:pt x="9822" y="10585"/>
                  </a:lnTo>
                  <a:lnTo>
                    <a:pt x="9822" y="564"/>
                  </a:lnTo>
                  <a:cubicBezTo>
                    <a:pt x="9822" y="253"/>
                    <a:pt x="9570" y="0"/>
                    <a:pt x="9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3;p34"/>
            <p:cNvSpPr/>
            <p:nvPr/>
          </p:nvSpPr>
          <p:spPr>
            <a:xfrm>
              <a:off x="8063805" y="3697722"/>
              <a:ext cx="209010" cy="87"/>
            </a:xfrm>
            <a:custGeom>
              <a:avLst/>
              <a:gdLst/>
              <a:ahLst/>
              <a:cxnLst/>
              <a:rect l="l" t="t" r="r" b="b"/>
              <a:pathLst>
                <a:path w="2411" h="1" fill="none" extrusionOk="0">
                  <a:moveTo>
                    <a:pt x="2410" y="1"/>
                  </a:moveTo>
                  <a:lnTo>
                    <a:pt x="0"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4;p34"/>
            <p:cNvSpPr/>
            <p:nvPr/>
          </p:nvSpPr>
          <p:spPr>
            <a:xfrm>
              <a:off x="8063805" y="3812845"/>
              <a:ext cx="209010" cy="87"/>
            </a:xfrm>
            <a:custGeom>
              <a:avLst/>
              <a:gdLst/>
              <a:ahLst/>
              <a:cxnLst/>
              <a:rect l="l" t="t" r="r" b="b"/>
              <a:pathLst>
                <a:path w="2411" h="1" fill="none" extrusionOk="0">
                  <a:moveTo>
                    <a:pt x="2410" y="0"/>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5;p34"/>
            <p:cNvSpPr/>
            <p:nvPr/>
          </p:nvSpPr>
          <p:spPr>
            <a:xfrm>
              <a:off x="7597153" y="3583379"/>
              <a:ext cx="379529" cy="379702"/>
            </a:xfrm>
            <a:custGeom>
              <a:avLst/>
              <a:gdLst/>
              <a:ahLst/>
              <a:cxnLst/>
              <a:rect l="l" t="t" r="r" b="b"/>
              <a:pathLst>
                <a:path w="4378" h="4380" extrusionOk="0">
                  <a:moveTo>
                    <a:pt x="2188" y="1"/>
                  </a:moveTo>
                  <a:cubicBezTo>
                    <a:pt x="980" y="1"/>
                    <a:pt x="0" y="980"/>
                    <a:pt x="0" y="2190"/>
                  </a:cubicBezTo>
                  <a:cubicBezTo>
                    <a:pt x="0" y="3398"/>
                    <a:pt x="980" y="4379"/>
                    <a:pt x="2188" y="4379"/>
                  </a:cubicBezTo>
                  <a:cubicBezTo>
                    <a:pt x="3398" y="4379"/>
                    <a:pt x="4377" y="3398"/>
                    <a:pt x="4377" y="2190"/>
                  </a:cubicBezTo>
                  <a:cubicBezTo>
                    <a:pt x="4377" y="980"/>
                    <a:pt x="3398" y="1"/>
                    <a:pt x="2188" y="1"/>
                  </a:cubicBezTo>
                  <a:close/>
                </a:path>
              </a:pathLst>
            </a:custGeom>
            <a:solidFill>
              <a:srgbClr val="E1E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6;p34"/>
            <p:cNvSpPr/>
            <p:nvPr/>
          </p:nvSpPr>
          <p:spPr>
            <a:xfrm>
              <a:off x="7678641" y="3825935"/>
              <a:ext cx="216552" cy="242212"/>
            </a:xfrm>
            <a:custGeom>
              <a:avLst/>
              <a:gdLst/>
              <a:ahLst/>
              <a:cxnLst/>
              <a:rect l="l" t="t" r="r" b="b"/>
              <a:pathLst>
                <a:path w="2498" h="2794" extrusionOk="0">
                  <a:moveTo>
                    <a:pt x="1629" y="0"/>
                  </a:moveTo>
                  <a:lnTo>
                    <a:pt x="535" y="89"/>
                  </a:lnTo>
                  <a:lnTo>
                    <a:pt x="492" y="101"/>
                  </a:lnTo>
                  <a:lnTo>
                    <a:pt x="288" y="156"/>
                  </a:lnTo>
                  <a:lnTo>
                    <a:pt x="94" y="207"/>
                  </a:lnTo>
                  <a:lnTo>
                    <a:pt x="1" y="232"/>
                  </a:lnTo>
                  <a:lnTo>
                    <a:pt x="15" y="383"/>
                  </a:lnTo>
                  <a:lnTo>
                    <a:pt x="172" y="2220"/>
                  </a:lnTo>
                  <a:lnTo>
                    <a:pt x="219" y="2777"/>
                  </a:lnTo>
                  <a:lnTo>
                    <a:pt x="222" y="2794"/>
                  </a:lnTo>
                  <a:lnTo>
                    <a:pt x="2047" y="2794"/>
                  </a:lnTo>
                  <a:lnTo>
                    <a:pt x="2066" y="2502"/>
                  </a:lnTo>
                  <a:lnTo>
                    <a:pt x="2082" y="2244"/>
                  </a:lnTo>
                  <a:lnTo>
                    <a:pt x="2093" y="2051"/>
                  </a:lnTo>
                  <a:lnTo>
                    <a:pt x="2108" y="1806"/>
                  </a:lnTo>
                  <a:lnTo>
                    <a:pt x="2116" y="1669"/>
                  </a:lnTo>
                  <a:lnTo>
                    <a:pt x="2498" y="747"/>
                  </a:lnTo>
                  <a:lnTo>
                    <a:pt x="2270" y="201"/>
                  </a:lnTo>
                  <a:lnTo>
                    <a:pt x="2267" y="192"/>
                  </a:lnTo>
                  <a:lnTo>
                    <a:pt x="1966" y="106"/>
                  </a:lnTo>
                  <a:lnTo>
                    <a:pt x="1861" y="73"/>
                  </a:lnTo>
                  <a:lnTo>
                    <a:pt x="16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7;p34"/>
            <p:cNvSpPr/>
            <p:nvPr/>
          </p:nvSpPr>
          <p:spPr>
            <a:xfrm>
              <a:off x="7685836" y="3814926"/>
              <a:ext cx="189331" cy="91718"/>
            </a:xfrm>
            <a:custGeom>
              <a:avLst/>
              <a:gdLst/>
              <a:ahLst/>
              <a:cxnLst/>
              <a:rect l="l" t="t" r="r" b="b"/>
              <a:pathLst>
                <a:path w="2184" h="1058" extrusionOk="0">
                  <a:moveTo>
                    <a:pt x="1130" y="0"/>
                  </a:moveTo>
                  <a:lnTo>
                    <a:pt x="405" y="205"/>
                  </a:lnTo>
                  <a:lnTo>
                    <a:pt x="35" y="310"/>
                  </a:lnTo>
                  <a:lnTo>
                    <a:pt x="14" y="316"/>
                  </a:lnTo>
                  <a:lnTo>
                    <a:pt x="0" y="319"/>
                  </a:lnTo>
                  <a:cubicBezTo>
                    <a:pt x="5" y="325"/>
                    <a:pt x="8" y="329"/>
                    <a:pt x="11" y="334"/>
                  </a:cubicBezTo>
                  <a:cubicBezTo>
                    <a:pt x="158" y="540"/>
                    <a:pt x="301" y="708"/>
                    <a:pt x="436" y="842"/>
                  </a:cubicBezTo>
                  <a:cubicBezTo>
                    <a:pt x="469" y="874"/>
                    <a:pt x="409" y="1058"/>
                    <a:pt x="409" y="1058"/>
                  </a:cubicBezTo>
                  <a:cubicBezTo>
                    <a:pt x="409" y="1058"/>
                    <a:pt x="1041" y="820"/>
                    <a:pt x="1549" y="820"/>
                  </a:cubicBezTo>
                  <a:cubicBezTo>
                    <a:pt x="1760" y="820"/>
                    <a:pt x="1950" y="862"/>
                    <a:pt x="2064" y="979"/>
                  </a:cubicBezTo>
                  <a:cubicBezTo>
                    <a:pt x="2064" y="979"/>
                    <a:pt x="2120" y="596"/>
                    <a:pt x="2184" y="319"/>
                  </a:cubicBezTo>
                  <a:lnTo>
                    <a:pt x="1778" y="197"/>
                  </a:lnTo>
                  <a:lnTo>
                    <a:pt x="1130"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8;p34"/>
            <p:cNvSpPr/>
            <p:nvPr/>
          </p:nvSpPr>
          <p:spPr>
            <a:xfrm>
              <a:off x="7741665" y="3625597"/>
              <a:ext cx="149020" cy="191932"/>
            </a:xfrm>
            <a:custGeom>
              <a:avLst/>
              <a:gdLst/>
              <a:ahLst/>
              <a:cxnLst/>
              <a:rect l="l" t="t" r="r" b="b"/>
              <a:pathLst>
                <a:path w="1719" h="2214" extrusionOk="0">
                  <a:moveTo>
                    <a:pt x="636" y="1"/>
                  </a:moveTo>
                  <a:cubicBezTo>
                    <a:pt x="391" y="1"/>
                    <a:pt x="153" y="95"/>
                    <a:pt x="1" y="343"/>
                  </a:cubicBezTo>
                  <a:lnTo>
                    <a:pt x="964" y="2212"/>
                  </a:lnTo>
                  <a:cubicBezTo>
                    <a:pt x="981" y="2213"/>
                    <a:pt x="999" y="2213"/>
                    <a:pt x="1017" y="2213"/>
                  </a:cubicBezTo>
                  <a:cubicBezTo>
                    <a:pt x="1330" y="2213"/>
                    <a:pt x="1718" y="2044"/>
                    <a:pt x="1718" y="2044"/>
                  </a:cubicBezTo>
                  <a:cubicBezTo>
                    <a:pt x="1718" y="2044"/>
                    <a:pt x="1667" y="918"/>
                    <a:pt x="1575" y="539"/>
                  </a:cubicBezTo>
                  <a:cubicBezTo>
                    <a:pt x="1513" y="284"/>
                    <a:pt x="106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79;p34"/>
            <p:cNvSpPr/>
            <p:nvPr/>
          </p:nvSpPr>
          <p:spPr>
            <a:xfrm>
              <a:off x="7739498" y="3760225"/>
              <a:ext cx="92151" cy="94579"/>
            </a:xfrm>
            <a:custGeom>
              <a:avLst/>
              <a:gdLst/>
              <a:ahLst/>
              <a:cxnLst/>
              <a:rect l="l" t="t" r="r" b="b"/>
              <a:pathLst>
                <a:path w="1063" h="1091" extrusionOk="0">
                  <a:moveTo>
                    <a:pt x="1031" y="0"/>
                  </a:moveTo>
                  <a:lnTo>
                    <a:pt x="1" y="33"/>
                  </a:lnTo>
                  <a:lnTo>
                    <a:pt x="35" y="1091"/>
                  </a:lnTo>
                  <a:lnTo>
                    <a:pt x="1054" y="1091"/>
                  </a:lnTo>
                  <a:cubicBezTo>
                    <a:pt x="1061" y="1046"/>
                    <a:pt x="1063" y="1000"/>
                    <a:pt x="1062" y="955"/>
                  </a:cubicBezTo>
                  <a:lnTo>
                    <a:pt x="1031"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0;p34"/>
            <p:cNvSpPr/>
            <p:nvPr/>
          </p:nvSpPr>
          <p:spPr>
            <a:xfrm>
              <a:off x="7733689" y="3641201"/>
              <a:ext cx="148067" cy="159770"/>
            </a:xfrm>
            <a:custGeom>
              <a:avLst/>
              <a:gdLst/>
              <a:ahLst/>
              <a:cxnLst/>
              <a:rect l="l" t="t" r="r" b="b"/>
              <a:pathLst>
                <a:path w="1708" h="1843" extrusionOk="0">
                  <a:moveTo>
                    <a:pt x="846" y="0"/>
                  </a:moveTo>
                  <a:cubicBezTo>
                    <a:pt x="821" y="0"/>
                    <a:pt x="796" y="1"/>
                    <a:pt x="771" y="4"/>
                  </a:cubicBezTo>
                  <a:cubicBezTo>
                    <a:pt x="327" y="44"/>
                    <a:pt x="0" y="436"/>
                    <a:pt x="40" y="879"/>
                  </a:cubicBezTo>
                  <a:lnTo>
                    <a:pt x="86" y="1382"/>
                  </a:lnTo>
                  <a:cubicBezTo>
                    <a:pt x="110" y="1645"/>
                    <a:pt x="330" y="1843"/>
                    <a:pt x="589" y="1843"/>
                  </a:cubicBezTo>
                  <a:cubicBezTo>
                    <a:pt x="604" y="1843"/>
                    <a:pt x="619" y="1842"/>
                    <a:pt x="635" y="1841"/>
                  </a:cubicBezTo>
                  <a:lnTo>
                    <a:pt x="962" y="1811"/>
                  </a:lnTo>
                  <a:cubicBezTo>
                    <a:pt x="1390" y="1772"/>
                    <a:pt x="1707" y="1393"/>
                    <a:pt x="1668" y="964"/>
                  </a:cubicBezTo>
                  <a:lnTo>
                    <a:pt x="1647" y="733"/>
                  </a:lnTo>
                  <a:cubicBezTo>
                    <a:pt x="1609" y="315"/>
                    <a:pt x="1258" y="0"/>
                    <a:pt x="846"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1;p34"/>
            <p:cNvSpPr/>
            <p:nvPr/>
          </p:nvSpPr>
          <p:spPr>
            <a:xfrm>
              <a:off x="7691385" y="3641634"/>
              <a:ext cx="83396" cy="178321"/>
            </a:xfrm>
            <a:custGeom>
              <a:avLst/>
              <a:gdLst/>
              <a:ahLst/>
              <a:cxnLst/>
              <a:rect l="l" t="t" r="r" b="b"/>
              <a:pathLst>
                <a:path w="962" h="2057" extrusionOk="0">
                  <a:moveTo>
                    <a:pt x="875" y="0"/>
                  </a:moveTo>
                  <a:cubicBezTo>
                    <a:pt x="548" y="0"/>
                    <a:pt x="259" y="167"/>
                    <a:pt x="196" y="302"/>
                  </a:cubicBezTo>
                  <a:cubicBezTo>
                    <a:pt x="43" y="631"/>
                    <a:pt x="0" y="1412"/>
                    <a:pt x="4" y="1921"/>
                  </a:cubicBezTo>
                  <a:cubicBezTo>
                    <a:pt x="153" y="2030"/>
                    <a:pt x="356" y="2057"/>
                    <a:pt x="520" y="2057"/>
                  </a:cubicBezTo>
                  <a:cubicBezTo>
                    <a:pt x="681" y="2057"/>
                    <a:pt x="804" y="2031"/>
                    <a:pt x="804" y="2031"/>
                  </a:cubicBezTo>
                  <a:lnTo>
                    <a:pt x="722" y="1396"/>
                  </a:lnTo>
                  <a:lnTo>
                    <a:pt x="962" y="4"/>
                  </a:lnTo>
                  <a:cubicBezTo>
                    <a:pt x="933" y="2"/>
                    <a:pt x="904"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2;p34"/>
            <p:cNvSpPr/>
            <p:nvPr/>
          </p:nvSpPr>
          <p:spPr>
            <a:xfrm>
              <a:off x="7701007" y="3714193"/>
              <a:ext cx="63284" cy="58776"/>
            </a:xfrm>
            <a:custGeom>
              <a:avLst/>
              <a:gdLst/>
              <a:ahLst/>
              <a:cxnLst/>
              <a:rect l="l" t="t" r="r" b="b"/>
              <a:pathLst>
                <a:path w="730" h="678" extrusionOk="0">
                  <a:moveTo>
                    <a:pt x="345" y="0"/>
                  </a:moveTo>
                  <a:cubicBezTo>
                    <a:pt x="301" y="0"/>
                    <a:pt x="260" y="13"/>
                    <a:pt x="221" y="33"/>
                  </a:cubicBezTo>
                  <a:cubicBezTo>
                    <a:pt x="1" y="144"/>
                    <a:pt x="39" y="677"/>
                    <a:pt x="404" y="677"/>
                  </a:cubicBezTo>
                  <a:cubicBezTo>
                    <a:pt x="476" y="677"/>
                    <a:pt x="559" y="657"/>
                    <a:pt x="655" y="610"/>
                  </a:cubicBezTo>
                  <a:lnTo>
                    <a:pt x="729" y="357"/>
                  </a:lnTo>
                  <a:cubicBezTo>
                    <a:pt x="592" y="88"/>
                    <a:pt x="461" y="0"/>
                    <a:pt x="345"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3;p34"/>
            <p:cNvSpPr/>
            <p:nvPr/>
          </p:nvSpPr>
          <p:spPr>
            <a:xfrm>
              <a:off x="7633129" y="3826802"/>
              <a:ext cx="312517" cy="196873"/>
            </a:xfrm>
            <a:custGeom>
              <a:avLst/>
              <a:gdLst/>
              <a:ahLst/>
              <a:cxnLst/>
              <a:rect l="l" t="t" r="r" b="b"/>
              <a:pathLst>
                <a:path w="3605" h="2271" extrusionOk="0">
                  <a:moveTo>
                    <a:pt x="1252" y="0"/>
                  </a:moveTo>
                  <a:lnTo>
                    <a:pt x="1013" y="68"/>
                  </a:lnTo>
                  <a:lnTo>
                    <a:pt x="643" y="173"/>
                  </a:lnTo>
                  <a:lnTo>
                    <a:pt x="622" y="179"/>
                  </a:lnTo>
                  <a:lnTo>
                    <a:pt x="608" y="182"/>
                  </a:lnTo>
                  <a:cubicBezTo>
                    <a:pt x="400" y="239"/>
                    <a:pt x="103" y="380"/>
                    <a:pt x="64" y="725"/>
                  </a:cubicBezTo>
                  <a:cubicBezTo>
                    <a:pt x="36" y="974"/>
                    <a:pt x="0" y="1592"/>
                    <a:pt x="2" y="2271"/>
                  </a:cubicBezTo>
                  <a:lnTo>
                    <a:pt x="697" y="2210"/>
                  </a:lnTo>
                  <a:lnTo>
                    <a:pt x="996" y="2184"/>
                  </a:lnTo>
                  <a:lnTo>
                    <a:pt x="2434" y="2057"/>
                  </a:lnTo>
                  <a:lnTo>
                    <a:pt x="2618" y="2041"/>
                  </a:lnTo>
                  <a:lnTo>
                    <a:pt x="3605" y="1955"/>
                  </a:lnTo>
                  <a:cubicBezTo>
                    <a:pt x="3516" y="1408"/>
                    <a:pt x="3291" y="428"/>
                    <a:pt x="2797" y="182"/>
                  </a:cubicBezTo>
                  <a:lnTo>
                    <a:pt x="2795" y="191"/>
                  </a:lnTo>
                  <a:lnTo>
                    <a:pt x="2792" y="182"/>
                  </a:lnTo>
                  <a:lnTo>
                    <a:pt x="2386" y="60"/>
                  </a:lnTo>
                  <a:lnTo>
                    <a:pt x="2284" y="29"/>
                  </a:lnTo>
                  <a:lnTo>
                    <a:pt x="2589" y="948"/>
                  </a:lnTo>
                  <a:cubicBezTo>
                    <a:pt x="2697" y="1274"/>
                    <a:pt x="2650" y="1632"/>
                    <a:pt x="2461" y="1920"/>
                  </a:cubicBezTo>
                  <a:lnTo>
                    <a:pt x="1357" y="1994"/>
                  </a:lnTo>
                  <a:lnTo>
                    <a:pt x="1412" y="1852"/>
                  </a:lnTo>
                  <a:cubicBezTo>
                    <a:pt x="1488" y="1659"/>
                    <a:pt x="1509" y="1449"/>
                    <a:pt x="1472" y="1245"/>
                  </a:cubicBezTo>
                  <a:lnTo>
                    <a:pt x="1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4;p34"/>
            <p:cNvSpPr/>
            <p:nvPr/>
          </p:nvSpPr>
          <p:spPr>
            <a:xfrm>
              <a:off x="7792032" y="3635046"/>
              <a:ext cx="83743" cy="61290"/>
            </a:xfrm>
            <a:custGeom>
              <a:avLst/>
              <a:gdLst/>
              <a:ahLst/>
              <a:cxnLst/>
              <a:rect l="l" t="t" r="r" b="b"/>
              <a:pathLst>
                <a:path w="966" h="707" extrusionOk="0">
                  <a:moveTo>
                    <a:pt x="330" y="1"/>
                  </a:moveTo>
                  <a:cubicBezTo>
                    <a:pt x="212" y="1"/>
                    <a:pt x="96" y="32"/>
                    <a:pt x="1" y="83"/>
                  </a:cubicBezTo>
                  <a:cubicBezTo>
                    <a:pt x="376" y="119"/>
                    <a:pt x="807" y="434"/>
                    <a:pt x="966" y="707"/>
                  </a:cubicBezTo>
                  <a:cubicBezTo>
                    <a:pt x="921" y="185"/>
                    <a:pt x="619" y="1"/>
                    <a:pt x="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5;p34"/>
            <p:cNvSpPr/>
            <p:nvPr/>
          </p:nvSpPr>
          <p:spPr>
            <a:xfrm>
              <a:off x="7741665" y="3641201"/>
              <a:ext cx="50454" cy="60510"/>
            </a:xfrm>
            <a:custGeom>
              <a:avLst/>
              <a:gdLst/>
              <a:ahLst/>
              <a:cxnLst/>
              <a:rect l="l" t="t" r="r" b="b"/>
              <a:pathLst>
                <a:path w="582" h="698" extrusionOk="0">
                  <a:moveTo>
                    <a:pt x="475" y="0"/>
                  </a:moveTo>
                  <a:cubicBezTo>
                    <a:pt x="306" y="0"/>
                    <a:pt x="1" y="83"/>
                    <a:pt x="67" y="698"/>
                  </a:cubicBezTo>
                  <a:cubicBezTo>
                    <a:pt x="552" y="682"/>
                    <a:pt x="582" y="12"/>
                    <a:pt x="582" y="12"/>
                  </a:cubicBezTo>
                  <a:cubicBezTo>
                    <a:pt x="582" y="12"/>
                    <a:pt x="538"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6;p34"/>
            <p:cNvSpPr/>
            <p:nvPr/>
          </p:nvSpPr>
          <p:spPr>
            <a:xfrm rot="10800000">
              <a:off x="7538637" y="3525741"/>
              <a:ext cx="496200" cy="495000"/>
            </a:xfrm>
            <a:prstGeom prst="blockArc">
              <a:avLst>
                <a:gd name="adj1" fmla="val 10822079"/>
                <a:gd name="adj2" fmla="val 9875"/>
                <a:gd name="adj3" fmla="val 115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7;p34"/>
            <p:cNvSpPr/>
            <p:nvPr/>
          </p:nvSpPr>
          <p:spPr>
            <a:xfrm>
              <a:off x="7589220" y="3967018"/>
              <a:ext cx="387600" cy="20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88;p34"/>
            <p:cNvSpPr/>
            <p:nvPr/>
          </p:nvSpPr>
          <p:spPr>
            <a:xfrm>
              <a:off x="7647519" y="4049246"/>
              <a:ext cx="625295" cy="87"/>
            </a:xfrm>
            <a:custGeom>
              <a:avLst/>
              <a:gdLst/>
              <a:ahLst/>
              <a:cxnLst/>
              <a:rect l="l" t="t" r="r" b="b"/>
              <a:pathLst>
                <a:path w="7213" h="1" fill="none" extrusionOk="0">
                  <a:moveTo>
                    <a:pt x="7212"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89;p34"/>
            <p:cNvSpPr/>
            <p:nvPr/>
          </p:nvSpPr>
          <p:spPr>
            <a:xfrm>
              <a:off x="7647519" y="4169310"/>
              <a:ext cx="625295" cy="87"/>
            </a:xfrm>
            <a:custGeom>
              <a:avLst/>
              <a:gdLst/>
              <a:ahLst/>
              <a:cxnLst/>
              <a:rect l="l" t="t" r="r" b="b"/>
              <a:pathLst>
                <a:path w="7213" h="1" fill="none" extrusionOk="0">
                  <a:moveTo>
                    <a:pt x="7212"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0;p34"/>
            <p:cNvSpPr/>
            <p:nvPr/>
          </p:nvSpPr>
          <p:spPr>
            <a:xfrm>
              <a:off x="7647519" y="4289201"/>
              <a:ext cx="625295" cy="87"/>
            </a:xfrm>
            <a:custGeom>
              <a:avLst/>
              <a:gdLst/>
              <a:ahLst/>
              <a:cxnLst/>
              <a:rect l="l" t="t" r="r" b="b"/>
              <a:pathLst>
                <a:path w="7213" h="1" fill="none" extrusionOk="0">
                  <a:moveTo>
                    <a:pt x="7212"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1;p34"/>
            <p:cNvSpPr/>
            <p:nvPr/>
          </p:nvSpPr>
          <p:spPr>
            <a:xfrm>
              <a:off x="8005723" y="4409179"/>
              <a:ext cx="267092" cy="87"/>
            </a:xfrm>
            <a:custGeom>
              <a:avLst/>
              <a:gdLst/>
              <a:ahLst/>
              <a:cxnLst/>
              <a:rect l="l" t="t" r="r" b="b"/>
              <a:pathLst>
                <a:path w="3081" h="1" fill="none" extrusionOk="0">
                  <a:moveTo>
                    <a:pt x="3080" y="1"/>
                  </a:moveTo>
                  <a:lnTo>
                    <a:pt x="0"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2;p34"/>
            <p:cNvSpPr/>
            <p:nvPr/>
          </p:nvSpPr>
          <p:spPr>
            <a:xfrm rot="10800000">
              <a:off x="7453214" y="3473685"/>
              <a:ext cx="929230" cy="1031178"/>
            </a:xfrm>
            <a:custGeom>
              <a:avLst/>
              <a:gdLst/>
              <a:ahLst/>
              <a:cxnLst/>
              <a:rect l="l" t="t" r="r" b="b"/>
              <a:pathLst>
                <a:path w="10719" h="11895" fill="none" extrusionOk="0">
                  <a:moveTo>
                    <a:pt x="564" y="0"/>
                  </a:moveTo>
                  <a:lnTo>
                    <a:pt x="9259" y="0"/>
                  </a:lnTo>
                  <a:cubicBezTo>
                    <a:pt x="9570" y="0"/>
                    <a:pt x="9822" y="253"/>
                    <a:pt x="9822" y="564"/>
                  </a:cubicBezTo>
                  <a:lnTo>
                    <a:pt x="9822" y="10585"/>
                  </a:lnTo>
                  <a:lnTo>
                    <a:pt x="10719" y="11895"/>
                  </a:lnTo>
                  <a:lnTo>
                    <a:pt x="564" y="11895"/>
                  </a:lnTo>
                  <a:cubicBezTo>
                    <a:pt x="252" y="11895"/>
                    <a:pt x="0" y="11642"/>
                    <a:pt x="0" y="11331"/>
                  </a:cubicBezTo>
                  <a:lnTo>
                    <a:pt x="0" y="564"/>
                  </a:lnTo>
                  <a:cubicBezTo>
                    <a:pt x="0" y="253"/>
                    <a:pt x="252" y="0"/>
                    <a:pt x="564" y="0"/>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09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1000"/>
                                        <p:tgtEl>
                                          <p:spTgt spid="6"/>
                                        </p:tgtEl>
                                      </p:cBhvr>
                                    </p:animEffect>
                                  </p:childTnLst>
                                </p:cTn>
                              </p:par>
                              <p:par>
                                <p:cTn id="15" presetID="22" presetClass="entr" presetSubtype="2"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05;p20"/>
          <p:cNvSpPr txBox="1"/>
          <p:nvPr/>
        </p:nvSpPr>
        <p:spPr>
          <a:xfrm>
            <a:off x="1265016" y="326677"/>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400" dirty="0" smtClean="0">
                <a:latin typeface="Fira Sans Extra Condensed SemiBold"/>
                <a:ea typeface="Fira Sans Extra Condensed SemiBold"/>
                <a:cs typeface="Fira Sans Extra Condensed SemiBold"/>
                <a:sym typeface="Fira Sans Extra Condensed SemiBold"/>
              </a:rPr>
              <a:t>04</a:t>
            </a:r>
            <a:endParaRPr sz="2400" dirty="0">
              <a:latin typeface="Fira Sans Extra Condensed SemiBold"/>
              <a:ea typeface="Fira Sans Extra Condensed SemiBold"/>
              <a:cs typeface="Fira Sans Extra Condensed SemiBold"/>
              <a:sym typeface="Fira Sans Extra Condensed SemiBold"/>
            </a:endParaRPr>
          </a:p>
        </p:txBody>
      </p:sp>
      <p:sp>
        <p:nvSpPr>
          <p:cNvPr id="4" name="Title 1"/>
          <p:cNvSpPr>
            <a:spLocks noGrp="1"/>
          </p:cNvSpPr>
          <p:nvPr>
            <p:ph type="title"/>
          </p:nvPr>
        </p:nvSpPr>
        <p:spPr>
          <a:xfrm>
            <a:off x="838200" y="825204"/>
            <a:ext cx="7704000" cy="388500"/>
          </a:xfrm>
        </p:spPr>
        <p:txBody>
          <a:bodyPr/>
          <a:lstStyle/>
          <a:p>
            <a:r>
              <a:rPr lang="en-US" dirty="0"/>
              <a:t>How do Computers Understand programming</a:t>
            </a:r>
            <a:r>
              <a:rPr lang="en-US" dirty="0" smtClean="0"/>
              <a:t>?</a:t>
            </a:r>
            <a:endParaRPr lang="en-US" dirty="0"/>
          </a:p>
        </p:txBody>
      </p:sp>
      <p:grpSp>
        <p:nvGrpSpPr>
          <p:cNvPr id="5" name="Google Shape;998;p28"/>
          <p:cNvGrpSpPr/>
          <p:nvPr/>
        </p:nvGrpSpPr>
        <p:grpSpPr>
          <a:xfrm flipH="1">
            <a:off x="6781800" y="1657349"/>
            <a:ext cx="1566576" cy="2730011"/>
            <a:chOff x="2346075" y="2426700"/>
            <a:chExt cx="1109377" cy="2277372"/>
          </a:xfrm>
        </p:grpSpPr>
        <p:sp>
          <p:nvSpPr>
            <p:cNvPr id="6" name="Google Shape;999;p28"/>
            <p:cNvSpPr/>
            <p:nvPr/>
          </p:nvSpPr>
          <p:spPr>
            <a:xfrm>
              <a:off x="3369061" y="2669378"/>
              <a:ext cx="61199" cy="206776"/>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000;p28"/>
            <p:cNvSpPr/>
            <p:nvPr/>
          </p:nvSpPr>
          <p:spPr>
            <a:xfrm>
              <a:off x="3291688" y="2569049"/>
              <a:ext cx="83266" cy="307107"/>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01;p28"/>
            <p:cNvSpPr/>
            <p:nvPr/>
          </p:nvSpPr>
          <p:spPr>
            <a:xfrm>
              <a:off x="3236382" y="2626578"/>
              <a:ext cx="61199" cy="24924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002;p28"/>
            <p:cNvSpPr/>
            <p:nvPr/>
          </p:nvSpPr>
          <p:spPr>
            <a:xfrm>
              <a:off x="3130494" y="2649923"/>
              <a:ext cx="94494" cy="228621"/>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03;p28"/>
            <p:cNvSpPr/>
            <p:nvPr/>
          </p:nvSpPr>
          <p:spPr>
            <a:xfrm>
              <a:off x="3043227" y="2547761"/>
              <a:ext cx="104889" cy="330564"/>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004;p28"/>
            <p:cNvSpPr/>
            <p:nvPr/>
          </p:nvSpPr>
          <p:spPr>
            <a:xfrm>
              <a:off x="2987921" y="2595340"/>
              <a:ext cx="82822" cy="282094"/>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005;p28"/>
            <p:cNvSpPr/>
            <p:nvPr/>
          </p:nvSpPr>
          <p:spPr>
            <a:xfrm>
              <a:off x="2910603" y="2572384"/>
              <a:ext cx="104778" cy="306273"/>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006;p28"/>
            <p:cNvSpPr/>
            <p:nvPr/>
          </p:nvSpPr>
          <p:spPr>
            <a:xfrm>
              <a:off x="2806717" y="2426700"/>
              <a:ext cx="89270" cy="372586"/>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07;p28"/>
            <p:cNvSpPr/>
            <p:nvPr/>
          </p:nvSpPr>
          <p:spPr>
            <a:xfrm>
              <a:off x="2750799" y="2466887"/>
              <a:ext cx="96496" cy="30783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008;p28"/>
            <p:cNvSpPr/>
            <p:nvPr/>
          </p:nvSpPr>
          <p:spPr>
            <a:xfrm>
              <a:off x="2837899" y="2526472"/>
              <a:ext cx="139852" cy="252967"/>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009;p28"/>
            <p:cNvSpPr/>
            <p:nvPr/>
          </p:nvSpPr>
          <p:spPr>
            <a:xfrm>
              <a:off x="2806272" y="2507129"/>
              <a:ext cx="89825" cy="255691"/>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010;p28"/>
            <p:cNvSpPr/>
            <p:nvPr/>
          </p:nvSpPr>
          <p:spPr>
            <a:xfrm>
              <a:off x="2720395" y="2507129"/>
              <a:ext cx="93160" cy="272311"/>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011;p28"/>
            <p:cNvSpPr/>
            <p:nvPr/>
          </p:nvSpPr>
          <p:spPr>
            <a:xfrm>
              <a:off x="2740627" y="2727407"/>
              <a:ext cx="163809" cy="151247"/>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012;p28"/>
            <p:cNvSpPr/>
            <p:nvPr/>
          </p:nvSpPr>
          <p:spPr>
            <a:xfrm>
              <a:off x="2803660" y="2727407"/>
              <a:ext cx="101109" cy="116061"/>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013;p28"/>
            <p:cNvSpPr/>
            <p:nvPr/>
          </p:nvSpPr>
          <p:spPr>
            <a:xfrm>
              <a:off x="2645245" y="2862864"/>
              <a:ext cx="810207" cy="48470"/>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014;p28"/>
            <p:cNvSpPr/>
            <p:nvPr/>
          </p:nvSpPr>
          <p:spPr>
            <a:xfrm>
              <a:off x="2999927" y="2927063"/>
              <a:ext cx="98886" cy="311665"/>
            </a:xfrm>
            <a:custGeom>
              <a:avLst/>
              <a:gdLst/>
              <a:ahLst/>
              <a:cxnLst/>
              <a:rect l="l" t="t" r="r" b="b"/>
              <a:pathLst>
                <a:path w="1779" h="5607" extrusionOk="0">
                  <a:moveTo>
                    <a:pt x="661" y="0"/>
                  </a:moveTo>
                  <a:lnTo>
                    <a:pt x="1" y="5472"/>
                  </a:lnTo>
                  <a:lnTo>
                    <a:pt x="1118" y="5606"/>
                  </a:lnTo>
                  <a:lnTo>
                    <a:pt x="1778" y="135"/>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015;p28"/>
            <p:cNvSpPr/>
            <p:nvPr/>
          </p:nvSpPr>
          <p:spPr>
            <a:xfrm>
              <a:off x="3072909" y="2971919"/>
              <a:ext cx="78041" cy="265974"/>
            </a:xfrm>
            <a:custGeom>
              <a:avLst/>
              <a:gdLst/>
              <a:ahLst/>
              <a:cxnLst/>
              <a:rect l="l" t="t" r="r" b="b"/>
              <a:pathLst>
                <a:path w="1404" h="4785" extrusionOk="0">
                  <a:moveTo>
                    <a:pt x="661" y="0"/>
                  </a:moveTo>
                  <a:lnTo>
                    <a:pt x="0" y="4679"/>
                  </a:lnTo>
                  <a:lnTo>
                    <a:pt x="743" y="4785"/>
                  </a:lnTo>
                  <a:lnTo>
                    <a:pt x="1404" y="106"/>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016;p28"/>
            <p:cNvSpPr/>
            <p:nvPr/>
          </p:nvSpPr>
          <p:spPr>
            <a:xfrm>
              <a:off x="3125102" y="2950241"/>
              <a:ext cx="98830" cy="288820"/>
            </a:xfrm>
            <a:custGeom>
              <a:avLst/>
              <a:gdLst/>
              <a:ahLst/>
              <a:cxnLst/>
              <a:rect l="l" t="t" r="r" b="b"/>
              <a:pathLst>
                <a:path w="1778" h="5196" extrusionOk="0">
                  <a:moveTo>
                    <a:pt x="662" y="1"/>
                  </a:moveTo>
                  <a:lnTo>
                    <a:pt x="1" y="5049"/>
                  </a:lnTo>
                  <a:lnTo>
                    <a:pt x="1117" y="5195"/>
                  </a:lnTo>
                  <a:lnTo>
                    <a:pt x="1777" y="147"/>
                  </a:lnTo>
                  <a:lnTo>
                    <a:pt x="6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017;p28"/>
            <p:cNvSpPr/>
            <p:nvPr/>
          </p:nvSpPr>
          <p:spPr>
            <a:xfrm>
              <a:off x="3148392" y="3158735"/>
              <a:ext cx="266085" cy="64423"/>
            </a:xfrm>
            <a:custGeom>
              <a:avLst/>
              <a:gdLst/>
              <a:ahLst/>
              <a:cxnLst/>
              <a:rect l="l" t="t" r="r" b="b"/>
              <a:pathLst>
                <a:path w="4787" h="1159" extrusionOk="0">
                  <a:moveTo>
                    <a:pt x="0" y="0"/>
                  </a:moveTo>
                  <a:lnTo>
                    <a:pt x="0" y="1158"/>
                  </a:lnTo>
                  <a:lnTo>
                    <a:pt x="4787" y="1158"/>
                  </a:lnTo>
                  <a:lnTo>
                    <a:pt x="4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018;p28"/>
            <p:cNvSpPr/>
            <p:nvPr/>
          </p:nvSpPr>
          <p:spPr>
            <a:xfrm>
              <a:off x="3179074" y="3092591"/>
              <a:ext cx="199828" cy="56252"/>
            </a:xfrm>
            <a:custGeom>
              <a:avLst/>
              <a:gdLst/>
              <a:ahLst/>
              <a:cxnLst/>
              <a:rect l="l" t="t" r="r" b="b"/>
              <a:pathLst>
                <a:path w="3595" h="1012" extrusionOk="0">
                  <a:moveTo>
                    <a:pt x="0" y="0"/>
                  </a:moveTo>
                  <a:lnTo>
                    <a:pt x="0" y="1012"/>
                  </a:lnTo>
                  <a:lnTo>
                    <a:pt x="3594" y="1012"/>
                  </a:lnTo>
                  <a:lnTo>
                    <a:pt x="35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019;p28"/>
            <p:cNvSpPr/>
            <p:nvPr/>
          </p:nvSpPr>
          <p:spPr>
            <a:xfrm>
              <a:off x="3164011" y="3046679"/>
              <a:ext cx="158695" cy="33796"/>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020;p28"/>
            <p:cNvSpPr/>
            <p:nvPr/>
          </p:nvSpPr>
          <p:spPr>
            <a:xfrm>
              <a:off x="2645245" y="3216208"/>
              <a:ext cx="810207" cy="48470"/>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oogle Shape;1021;p28"/>
            <p:cNvGrpSpPr/>
            <p:nvPr/>
          </p:nvGrpSpPr>
          <p:grpSpPr>
            <a:xfrm flipH="1">
              <a:off x="2346075" y="2694557"/>
              <a:ext cx="753614" cy="2009515"/>
              <a:chOff x="3463338" y="2694557"/>
              <a:chExt cx="753614" cy="2009515"/>
            </a:xfrm>
          </p:grpSpPr>
          <p:sp>
            <p:nvSpPr>
              <p:cNvPr id="29" name="Google Shape;1022;p28"/>
              <p:cNvSpPr/>
              <p:nvPr/>
            </p:nvSpPr>
            <p:spPr>
              <a:xfrm flipH="1">
                <a:off x="3953204" y="4107101"/>
                <a:ext cx="156639" cy="590257"/>
              </a:xfrm>
              <a:custGeom>
                <a:avLst/>
                <a:gdLst/>
                <a:ahLst/>
                <a:cxnLst/>
                <a:rect l="l" t="t" r="r" b="b"/>
                <a:pathLst>
                  <a:path w="2818" h="10619" extrusionOk="0">
                    <a:moveTo>
                      <a:pt x="1633" y="0"/>
                    </a:moveTo>
                    <a:lnTo>
                      <a:pt x="1" y="10618"/>
                    </a:lnTo>
                    <a:lnTo>
                      <a:pt x="593" y="10618"/>
                    </a:lnTo>
                    <a:lnTo>
                      <a:pt x="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23;p28"/>
              <p:cNvSpPr/>
              <p:nvPr/>
            </p:nvSpPr>
            <p:spPr>
              <a:xfrm flipH="1">
                <a:off x="3742484" y="3083086"/>
                <a:ext cx="207054" cy="419611"/>
              </a:xfrm>
              <a:custGeom>
                <a:avLst/>
                <a:gdLst/>
                <a:ahLst/>
                <a:cxnLst/>
                <a:rect l="l" t="t" r="r" b="b"/>
                <a:pathLst>
                  <a:path w="3725" h="7549" extrusionOk="0">
                    <a:moveTo>
                      <a:pt x="2170" y="0"/>
                    </a:moveTo>
                    <a:cubicBezTo>
                      <a:pt x="1532" y="0"/>
                      <a:pt x="958" y="392"/>
                      <a:pt x="768" y="1000"/>
                    </a:cubicBezTo>
                    <a:cubicBezTo>
                      <a:pt x="0" y="3466"/>
                      <a:pt x="388" y="4136"/>
                      <a:pt x="972" y="6500"/>
                    </a:cubicBezTo>
                    <a:cubicBezTo>
                      <a:pt x="1092" y="6985"/>
                      <a:pt x="1479" y="7371"/>
                      <a:pt x="1978" y="7501"/>
                    </a:cubicBezTo>
                    <a:cubicBezTo>
                      <a:pt x="2100" y="7533"/>
                      <a:pt x="2221" y="7548"/>
                      <a:pt x="2339" y="7548"/>
                    </a:cubicBezTo>
                    <a:cubicBezTo>
                      <a:pt x="3078" y="7548"/>
                      <a:pt x="3697" y="6960"/>
                      <a:pt x="3652" y="6203"/>
                    </a:cubicBezTo>
                    <a:lnTo>
                      <a:pt x="3724" y="1422"/>
                    </a:lnTo>
                    <a:cubicBezTo>
                      <a:pt x="3704" y="1081"/>
                      <a:pt x="3563" y="767"/>
                      <a:pt x="3338" y="519"/>
                    </a:cubicBezTo>
                    <a:cubicBezTo>
                      <a:pt x="3131" y="290"/>
                      <a:pt x="2855" y="120"/>
                      <a:pt x="2534" y="43"/>
                    </a:cubicBezTo>
                    <a:cubicBezTo>
                      <a:pt x="2412" y="14"/>
                      <a:pt x="2290" y="0"/>
                      <a:pt x="2170" y="0"/>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24;p28"/>
              <p:cNvSpPr/>
              <p:nvPr/>
            </p:nvSpPr>
            <p:spPr>
              <a:xfrm flipH="1">
                <a:off x="3595685" y="3442100"/>
                <a:ext cx="312721" cy="273034"/>
              </a:xfrm>
              <a:custGeom>
                <a:avLst/>
                <a:gdLst/>
                <a:ahLst/>
                <a:cxnLst/>
                <a:rect l="l" t="t" r="r" b="b"/>
                <a:pathLst>
                  <a:path w="5626" h="4912" extrusionOk="0">
                    <a:moveTo>
                      <a:pt x="2157" y="1"/>
                    </a:moveTo>
                    <a:lnTo>
                      <a:pt x="1" y="1800"/>
                    </a:lnTo>
                    <a:cubicBezTo>
                      <a:pt x="1871" y="3493"/>
                      <a:pt x="4863" y="4912"/>
                      <a:pt x="4863" y="4912"/>
                    </a:cubicBezTo>
                    <a:lnTo>
                      <a:pt x="5625" y="4133"/>
                    </a:lnTo>
                    <a:lnTo>
                      <a:pt x="2157"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25;p28"/>
              <p:cNvSpPr/>
              <p:nvPr/>
            </p:nvSpPr>
            <p:spPr>
              <a:xfrm flipH="1">
                <a:off x="3472236" y="3657152"/>
                <a:ext cx="120675" cy="65646"/>
              </a:xfrm>
              <a:custGeom>
                <a:avLst/>
                <a:gdLst/>
                <a:ahLst/>
                <a:cxnLst/>
                <a:rect l="l" t="t" r="r" b="b"/>
                <a:pathLst>
                  <a:path w="2171" h="1181" extrusionOk="0">
                    <a:moveTo>
                      <a:pt x="1" y="0"/>
                    </a:moveTo>
                    <a:lnTo>
                      <a:pt x="1853" y="1165"/>
                    </a:lnTo>
                    <a:cubicBezTo>
                      <a:pt x="1877" y="1175"/>
                      <a:pt x="1903" y="1181"/>
                      <a:pt x="1930" y="1181"/>
                    </a:cubicBezTo>
                    <a:cubicBezTo>
                      <a:pt x="1947" y="1181"/>
                      <a:pt x="1965" y="1178"/>
                      <a:pt x="1983" y="1173"/>
                    </a:cubicBezTo>
                    <a:cubicBezTo>
                      <a:pt x="2124" y="1132"/>
                      <a:pt x="2170" y="957"/>
                      <a:pt x="2070" y="852"/>
                    </a:cubicBezTo>
                    <a:lnTo>
                      <a:pt x="1488" y="243"/>
                    </a:lnTo>
                    <a:cubicBezTo>
                      <a:pt x="1377" y="126"/>
                      <a:pt x="1225" y="58"/>
                      <a:pt x="1064" y="50"/>
                    </a:cubicBezTo>
                    <a:lnTo>
                      <a:pt x="1"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26;p28"/>
              <p:cNvSpPr/>
              <p:nvPr/>
            </p:nvSpPr>
            <p:spPr>
              <a:xfrm flipH="1">
                <a:off x="3515591" y="3646925"/>
                <a:ext cx="163587" cy="114227"/>
              </a:xfrm>
              <a:custGeom>
                <a:avLst/>
                <a:gdLst/>
                <a:ahLst/>
                <a:cxnLst/>
                <a:rect l="l" t="t" r="r" b="b"/>
                <a:pathLst>
                  <a:path w="2943" h="2055" extrusionOk="0">
                    <a:moveTo>
                      <a:pt x="1108" y="0"/>
                    </a:moveTo>
                    <a:lnTo>
                      <a:pt x="0" y="839"/>
                    </a:lnTo>
                    <a:lnTo>
                      <a:pt x="1009" y="2055"/>
                    </a:lnTo>
                    <a:lnTo>
                      <a:pt x="2943" y="759"/>
                    </a:lnTo>
                    <a:lnTo>
                      <a:pt x="1108"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027;p28"/>
              <p:cNvSpPr/>
              <p:nvPr/>
            </p:nvSpPr>
            <p:spPr>
              <a:xfrm flipH="1">
                <a:off x="3473570" y="3689113"/>
                <a:ext cx="96051" cy="71816"/>
              </a:xfrm>
              <a:custGeom>
                <a:avLst/>
                <a:gdLst/>
                <a:ahLst/>
                <a:cxnLst/>
                <a:rect l="l" t="t" r="r" b="b"/>
                <a:pathLst>
                  <a:path w="1728" h="1292" extrusionOk="0">
                    <a:moveTo>
                      <a:pt x="972" y="0"/>
                    </a:moveTo>
                    <a:lnTo>
                      <a:pt x="0" y="509"/>
                    </a:lnTo>
                    <a:lnTo>
                      <a:pt x="862" y="715"/>
                    </a:lnTo>
                    <a:lnTo>
                      <a:pt x="1348" y="1236"/>
                    </a:lnTo>
                    <a:cubicBezTo>
                      <a:pt x="1382" y="1270"/>
                      <a:pt x="1429" y="1290"/>
                      <a:pt x="1478" y="1291"/>
                    </a:cubicBezTo>
                    <a:cubicBezTo>
                      <a:pt x="1480" y="1291"/>
                      <a:pt x="1482" y="1291"/>
                      <a:pt x="1484" y="1291"/>
                    </a:cubicBezTo>
                    <a:cubicBezTo>
                      <a:pt x="1637" y="1291"/>
                      <a:pt x="1727" y="1118"/>
                      <a:pt x="1641" y="992"/>
                    </a:cubicBezTo>
                    <a:lnTo>
                      <a:pt x="972"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028;p28"/>
              <p:cNvSpPr/>
              <p:nvPr/>
            </p:nvSpPr>
            <p:spPr>
              <a:xfrm flipH="1">
                <a:off x="3502641" y="3705621"/>
                <a:ext cx="71260" cy="54640"/>
              </a:xfrm>
              <a:custGeom>
                <a:avLst/>
                <a:gdLst/>
                <a:ahLst/>
                <a:cxnLst/>
                <a:rect l="l" t="t" r="r" b="b"/>
                <a:pathLst>
                  <a:path w="1282" h="983" extrusionOk="0">
                    <a:moveTo>
                      <a:pt x="519" y="1"/>
                    </a:moveTo>
                    <a:lnTo>
                      <a:pt x="0" y="410"/>
                    </a:lnTo>
                    <a:lnTo>
                      <a:pt x="820" y="939"/>
                    </a:lnTo>
                    <a:cubicBezTo>
                      <a:pt x="866" y="969"/>
                      <a:pt x="918" y="983"/>
                      <a:pt x="970" y="983"/>
                    </a:cubicBezTo>
                    <a:cubicBezTo>
                      <a:pt x="1045" y="983"/>
                      <a:pt x="1119" y="953"/>
                      <a:pt x="1173" y="895"/>
                    </a:cubicBezTo>
                    <a:cubicBezTo>
                      <a:pt x="1282" y="776"/>
                      <a:pt x="1267" y="589"/>
                      <a:pt x="1141" y="490"/>
                    </a:cubicBezTo>
                    <a:lnTo>
                      <a:pt x="519"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029;p28"/>
              <p:cNvSpPr/>
              <p:nvPr/>
            </p:nvSpPr>
            <p:spPr>
              <a:xfrm flipH="1">
                <a:off x="3527709" y="3722685"/>
                <a:ext cx="71316" cy="54640"/>
              </a:xfrm>
              <a:custGeom>
                <a:avLst/>
                <a:gdLst/>
                <a:ahLst/>
                <a:cxnLst/>
                <a:rect l="l" t="t" r="r" b="b"/>
                <a:pathLst>
                  <a:path w="1283" h="983" extrusionOk="0">
                    <a:moveTo>
                      <a:pt x="520" y="0"/>
                    </a:moveTo>
                    <a:lnTo>
                      <a:pt x="1" y="410"/>
                    </a:lnTo>
                    <a:lnTo>
                      <a:pt x="821" y="939"/>
                    </a:lnTo>
                    <a:cubicBezTo>
                      <a:pt x="867" y="968"/>
                      <a:pt x="919" y="983"/>
                      <a:pt x="970" y="983"/>
                    </a:cubicBezTo>
                    <a:cubicBezTo>
                      <a:pt x="1045" y="983"/>
                      <a:pt x="1120" y="952"/>
                      <a:pt x="1174" y="894"/>
                    </a:cubicBezTo>
                    <a:cubicBezTo>
                      <a:pt x="1282" y="776"/>
                      <a:pt x="1269" y="590"/>
                      <a:pt x="1142"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030;p28"/>
              <p:cNvSpPr/>
              <p:nvPr/>
            </p:nvSpPr>
            <p:spPr>
              <a:xfrm flipH="1">
                <a:off x="3551888" y="3738360"/>
                <a:ext cx="71260" cy="54696"/>
              </a:xfrm>
              <a:custGeom>
                <a:avLst/>
                <a:gdLst/>
                <a:ahLst/>
                <a:cxnLst/>
                <a:rect l="l" t="t" r="r" b="b"/>
                <a:pathLst>
                  <a:path w="1282" h="984" extrusionOk="0">
                    <a:moveTo>
                      <a:pt x="520" y="0"/>
                    </a:moveTo>
                    <a:lnTo>
                      <a:pt x="1" y="410"/>
                    </a:lnTo>
                    <a:lnTo>
                      <a:pt x="820" y="939"/>
                    </a:lnTo>
                    <a:cubicBezTo>
                      <a:pt x="866" y="969"/>
                      <a:pt x="918" y="983"/>
                      <a:pt x="969" y="983"/>
                    </a:cubicBezTo>
                    <a:cubicBezTo>
                      <a:pt x="1044" y="983"/>
                      <a:pt x="1118" y="953"/>
                      <a:pt x="1172" y="894"/>
                    </a:cubicBezTo>
                    <a:cubicBezTo>
                      <a:pt x="1282" y="777"/>
                      <a:pt x="1267" y="590"/>
                      <a:pt x="1140"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031;p28"/>
              <p:cNvSpPr/>
              <p:nvPr/>
            </p:nvSpPr>
            <p:spPr>
              <a:xfrm flipH="1">
                <a:off x="3675951" y="4399248"/>
                <a:ext cx="140352" cy="197271"/>
              </a:xfrm>
              <a:custGeom>
                <a:avLst/>
                <a:gdLst/>
                <a:ahLst/>
                <a:cxnLst/>
                <a:rect l="l" t="t" r="r" b="b"/>
                <a:pathLst>
                  <a:path w="2525" h="3549" extrusionOk="0">
                    <a:moveTo>
                      <a:pt x="2298" y="1"/>
                    </a:moveTo>
                    <a:lnTo>
                      <a:pt x="0" y="51"/>
                    </a:lnTo>
                    <a:lnTo>
                      <a:pt x="241" y="3549"/>
                    </a:lnTo>
                    <a:lnTo>
                      <a:pt x="2524" y="3292"/>
                    </a:lnTo>
                    <a:lnTo>
                      <a:pt x="22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032;p28"/>
              <p:cNvSpPr/>
              <p:nvPr/>
            </p:nvSpPr>
            <p:spPr>
              <a:xfrm flipH="1">
                <a:off x="3463338" y="4535372"/>
                <a:ext cx="356800" cy="168645"/>
              </a:xfrm>
              <a:custGeom>
                <a:avLst/>
                <a:gdLst/>
                <a:ahLst/>
                <a:cxnLst/>
                <a:rect l="l" t="t" r="r" b="b"/>
                <a:pathLst>
                  <a:path w="6419" h="3034" extrusionOk="0">
                    <a:moveTo>
                      <a:pt x="2013" y="0"/>
                    </a:moveTo>
                    <a:cubicBezTo>
                      <a:pt x="1802" y="0"/>
                      <a:pt x="1597" y="63"/>
                      <a:pt x="1427" y="182"/>
                    </a:cubicBezTo>
                    <a:cubicBezTo>
                      <a:pt x="1254" y="302"/>
                      <a:pt x="1049" y="365"/>
                      <a:pt x="841" y="365"/>
                    </a:cubicBezTo>
                    <a:cubicBezTo>
                      <a:pt x="723" y="365"/>
                      <a:pt x="604" y="345"/>
                      <a:pt x="490" y="303"/>
                    </a:cubicBezTo>
                    <a:lnTo>
                      <a:pt x="374" y="261"/>
                    </a:lnTo>
                    <a:cubicBezTo>
                      <a:pt x="343" y="249"/>
                      <a:pt x="310" y="244"/>
                      <a:pt x="277" y="244"/>
                    </a:cubicBezTo>
                    <a:cubicBezTo>
                      <a:pt x="222" y="244"/>
                      <a:pt x="167" y="260"/>
                      <a:pt x="120" y="292"/>
                    </a:cubicBezTo>
                    <a:cubicBezTo>
                      <a:pt x="44" y="340"/>
                      <a:pt x="1" y="422"/>
                      <a:pt x="1" y="507"/>
                    </a:cubicBezTo>
                    <a:cubicBezTo>
                      <a:pt x="1" y="530"/>
                      <a:pt x="4" y="554"/>
                      <a:pt x="11" y="576"/>
                    </a:cubicBezTo>
                    <a:cubicBezTo>
                      <a:pt x="322" y="1656"/>
                      <a:pt x="13" y="1875"/>
                      <a:pt x="68" y="2610"/>
                    </a:cubicBezTo>
                    <a:cubicBezTo>
                      <a:pt x="77" y="2734"/>
                      <a:pt x="98" y="2873"/>
                      <a:pt x="132" y="3033"/>
                    </a:cubicBezTo>
                    <a:lnTo>
                      <a:pt x="6418" y="3033"/>
                    </a:lnTo>
                    <a:cubicBezTo>
                      <a:pt x="6418" y="2878"/>
                      <a:pt x="6402" y="2737"/>
                      <a:pt x="6372" y="2610"/>
                    </a:cubicBezTo>
                    <a:cubicBezTo>
                      <a:pt x="6056" y="1287"/>
                      <a:pt x="4211" y="1385"/>
                      <a:pt x="3132" y="300"/>
                    </a:cubicBezTo>
                    <a:cubicBezTo>
                      <a:pt x="2944" y="109"/>
                      <a:pt x="2684" y="0"/>
                      <a:pt x="2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033;p28"/>
              <p:cNvSpPr/>
              <p:nvPr/>
            </p:nvSpPr>
            <p:spPr>
              <a:xfrm flipH="1">
                <a:off x="3716361" y="4608353"/>
                <a:ext cx="95551" cy="83878"/>
              </a:xfrm>
              <a:custGeom>
                <a:avLst/>
                <a:gdLst/>
                <a:ahLst/>
                <a:cxnLst/>
                <a:rect l="l" t="t" r="r" b="b"/>
                <a:pathLst>
                  <a:path w="1719" h="1509" fill="none" extrusionOk="0">
                    <a:moveTo>
                      <a:pt x="0" y="1"/>
                    </a:moveTo>
                    <a:cubicBezTo>
                      <a:pt x="1214" y="1"/>
                      <a:pt x="1718" y="1509"/>
                      <a:pt x="1718" y="1509"/>
                    </a:cubicBezTo>
                  </a:path>
                </a:pathLst>
              </a:custGeom>
              <a:solidFill>
                <a:schemeClr val="dk1"/>
              </a:solidFill>
              <a:ln w="9525" cap="flat" cmpd="sng">
                <a:solidFill>
                  <a:schemeClr val="l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034;p28"/>
              <p:cNvSpPr/>
              <p:nvPr/>
            </p:nvSpPr>
            <p:spPr>
              <a:xfrm flipH="1">
                <a:off x="3463338" y="4680445"/>
                <a:ext cx="353020" cy="23568"/>
              </a:xfrm>
              <a:custGeom>
                <a:avLst/>
                <a:gdLst/>
                <a:ahLst/>
                <a:cxnLst/>
                <a:rect l="l" t="t" r="r" b="b"/>
                <a:pathLst>
                  <a:path w="6351" h="424" extrusionOk="0">
                    <a:moveTo>
                      <a:pt x="0" y="0"/>
                    </a:moveTo>
                    <a:cubicBezTo>
                      <a:pt x="9" y="124"/>
                      <a:pt x="30" y="263"/>
                      <a:pt x="64" y="423"/>
                    </a:cubicBezTo>
                    <a:lnTo>
                      <a:pt x="6350" y="423"/>
                    </a:lnTo>
                    <a:cubicBezTo>
                      <a:pt x="6350" y="268"/>
                      <a:pt x="6334" y="127"/>
                      <a:pt x="63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035;p28"/>
              <p:cNvSpPr/>
              <p:nvPr/>
            </p:nvSpPr>
            <p:spPr>
              <a:xfrm flipH="1">
                <a:off x="3989278" y="4414478"/>
                <a:ext cx="160307" cy="207554"/>
              </a:xfrm>
              <a:custGeom>
                <a:avLst/>
                <a:gdLst/>
                <a:ahLst/>
                <a:cxnLst/>
                <a:rect l="l" t="t" r="r" b="b"/>
                <a:pathLst>
                  <a:path w="2884" h="3734" extrusionOk="0">
                    <a:moveTo>
                      <a:pt x="586" y="1"/>
                    </a:moveTo>
                    <a:lnTo>
                      <a:pt x="0" y="3733"/>
                    </a:lnTo>
                    <a:lnTo>
                      <a:pt x="2250" y="3095"/>
                    </a:lnTo>
                    <a:lnTo>
                      <a:pt x="2883" y="120"/>
                    </a:lnTo>
                    <a:lnTo>
                      <a:pt x="5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036;p28"/>
              <p:cNvSpPr/>
              <p:nvPr/>
            </p:nvSpPr>
            <p:spPr>
              <a:xfrm flipH="1">
                <a:off x="3899619" y="4551269"/>
                <a:ext cx="266419" cy="152803"/>
              </a:xfrm>
              <a:custGeom>
                <a:avLst/>
                <a:gdLst/>
                <a:ahLst/>
                <a:cxnLst/>
                <a:rect l="l" t="t" r="r" b="b"/>
                <a:pathLst>
                  <a:path w="4793" h="2749" extrusionOk="0">
                    <a:moveTo>
                      <a:pt x="899" y="0"/>
                    </a:moveTo>
                    <a:cubicBezTo>
                      <a:pt x="45" y="1199"/>
                      <a:pt x="0" y="2748"/>
                      <a:pt x="457" y="2748"/>
                    </a:cubicBezTo>
                    <a:lnTo>
                      <a:pt x="4213" y="2748"/>
                    </a:lnTo>
                    <a:cubicBezTo>
                      <a:pt x="4793" y="2748"/>
                      <a:pt x="4663" y="2127"/>
                      <a:pt x="4119" y="2127"/>
                    </a:cubicBezTo>
                    <a:cubicBezTo>
                      <a:pt x="4020" y="2127"/>
                      <a:pt x="3908" y="2147"/>
                      <a:pt x="3784" y="2195"/>
                    </a:cubicBezTo>
                    <a:cubicBezTo>
                      <a:pt x="2871" y="1062"/>
                      <a:pt x="2775" y="0"/>
                      <a:pt x="2775" y="0"/>
                    </a:cubicBezTo>
                    <a:close/>
                  </a:path>
                </a:pathLst>
              </a:custGeom>
              <a:solidFill>
                <a:srgbClr val="C06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037;p28"/>
              <p:cNvSpPr/>
              <p:nvPr/>
            </p:nvSpPr>
            <p:spPr>
              <a:xfrm flipH="1">
                <a:off x="3902954" y="4530759"/>
                <a:ext cx="263028" cy="173258"/>
              </a:xfrm>
              <a:custGeom>
                <a:avLst/>
                <a:gdLst/>
                <a:ahLst/>
                <a:cxnLst/>
                <a:rect l="l" t="t" r="r" b="b"/>
                <a:pathLst>
                  <a:path w="4732" h="3117" extrusionOk="0">
                    <a:moveTo>
                      <a:pt x="1771" y="1"/>
                    </a:moveTo>
                    <a:cubicBezTo>
                      <a:pt x="1493" y="1"/>
                      <a:pt x="1229" y="80"/>
                      <a:pt x="1009" y="219"/>
                    </a:cubicBezTo>
                    <a:cubicBezTo>
                      <a:pt x="786" y="358"/>
                      <a:pt x="604" y="558"/>
                      <a:pt x="493" y="799"/>
                    </a:cubicBezTo>
                    <a:cubicBezTo>
                      <a:pt x="275" y="1276"/>
                      <a:pt x="51" y="1941"/>
                      <a:pt x="9" y="2733"/>
                    </a:cubicBezTo>
                    <a:cubicBezTo>
                      <a:pt x="1" y="2858"/>
                      <a:pt x="0" y="2985"/>
                      <a:pt x="3" y="3116"/>
                    </a:cubicBezTo>
                    <a:lnTo>
                      <a:pt x="4732" y="3116"/>
                    </a:lnTo>
                    <a:cubicBezTo>
                      <a:pt x="4732" y="2969"/>
                      <a:pt x="4711" y="2843"/>
                      <a:pt x="4670" y="2733"/>
                    </a:cubicBezTo>
                    <a:cubicBezTo>
                      <a:pt x="4426" y="2022"/>
                      <a:pt x="3485" y="1944"/>
                      <a:pt x="3080" y="878"/>
                    </a:cubicBezTo>
                    <a:cubicBezTo>
                      <a:pt x="2882" y="352"/>
                      <a:pt x="2359" y="1"/>
                      <a:pt x="1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038;p28"/>
              <p:cNvSpPr/>
              <p:nvPr/>
            </p:nvSpPr>
            <p:spPr>
              <a:xfrm flipH="1">
                <a:off x="4107785" y="4602572"/>
                <a:ext cx="41800" cy="90770"/>
              </a:xfrm>
              <a:custGeom>
                <a:avLst/>
                <a:gdLst/>
                <a:ahLst/>
                <a:cxnLst/>
                <a:rect l="l" t="t" r="r" b="b"/>
                <a:pathLst>
                  <a:path w="752" h="1633" fill="none" extrusionOk="0">
                    <a:moveTo>
                      <a:pt x="0" y="1"/>
                    </a:moveTo>
                    <a:cubicBezTo>
                      <a:pt x="751" y="587"/>
                      <a:pt x="562" y="1632"/>
                      <a:pt x="562" y="1632"/>
                    </a:cubicBezTo>
                  </a:path>
                </a:pathLst>
              </a:custGeom>
              <a:solidFill>
                <a:schemeClr val="dk1"/>
              </a:solidFill>
              <a:ln w="9525" cap="flat" cmpd="sng">
                <a:solidFill>
                  <a:schemeClr val="l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39;p28"/>
              <p:cNvSpPr/>
              <p:nvPr/>
            </p:nvSpPr>
            <p:spPr>
              <a:xfrm flipH="1">
                <a:off x="3902954" y="4682668"/>
                <a:ext cx="263028" cy="21345"/>
              </a:xfrm>
              <a:custGeom>
                <a:avLst/>
                <a:gdLst/>
                <a:ahLst/>
                <a:cxnLst/>
                <a:rect l="l" t="t" r="r" b="b"/>
                <a:pathLst>
                  <a:path w="4732" h="384" extrusionOk="0">
                    <a:moveTo>
                      <a:pt x="9" y="0"/>
                    </a:moveTo>
                    <a:cubicBezTo>
                      <a:pt x="1" y="125"/>
                      <a:pt x="0" y="252"/>
                      <a:pt x="3" y="383"/>
                    </a:cubicBezTo>
                    <a:lnTo>
                      <a:pt x="4732" y="383"/>
                    </a:lnTo>
                    <a:cubicBezTo>
                      <a:pt x="4732" y="236"/>
                      <a:pt x="4711" y="110"/>
                      <a:pt x="4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40;p28"/>
              <p:cNvSpPr/>
              <p:nvPr/>
            </p:nvSpPr>
            <p:spPr>
              <a:xfrm flipH="1">
                <a:off x="3753821" y="3477395"/>
                <a:ext cx="352631" cy="225842"/>
              </a:xfrm>
              <a:custGeom>
                <a:avLst/>
                <a:gdLst/>
                <a:ahLst/>
                <a:cxnLst/>
                <a:rect l="l" t="t" r="r" b="b"/>
                <a:pathLst>
                  <a:path w="6344" h="4063" extrusionOk="0">
                    <a:moveTo>
                      <a:pt x="1291" y="0"/>
                    </a:moveTo>
                    <a:cubicBezTo>
                      <a:pt x="795" y="467"/>
                      <a:pt x="496" y="1134"/>
                      <a:pt x="315" y="1793"/>
                    </a:cubicBezTo>
                    <a:cubicBezTo>
                      <a:pt x="1" y="2939"/>
                      <a:pt x="46" y="4062"/>
                      <a:pt x="46" y="4062"/>
                    </a:cubicBezTo>
                    <a:lnTo>
                      <a:pt x="6344" y="4062"/>
                    </a:lnTo>
                    <a:cubicBezTo>
                      <a:pt x="6269" y="3462"/>
                      <a:pt x="6155" y="2928"/>
                      <a:pt x="6024" y="2465"/>
                    </a:cubicBezTo>
                    <a:cubicBezTo>
                      <a:pt x="5614" y="990"/>
                      <a:pt x="5040" y="213"/>
                      <a:pt x="5040" y="213"/>
                    </a:cubicBezTo>
                    <a:lnTo>
                      <a:pt x="12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41;p28"/>
              <p:cNvSpPr/>
              <p:nvPr/>
            </p:nvSpPr>
            <p:spPr>
              <a:xfrm flipH="1">
                <a:off x="3649879" y="3587117"/>
                <a:ext cx="342348" cy="929993"/>
              </a:xfrm>
              <a:custGeom>
                <a:avLst/>
                <a:gdLst/>
                <a:ahLst/>
                <a:cxnLst/>
                <a:rect l="l" t="t" r="r" b="b"/>
                <a:pathLst>
                  <a:path w="6159" h="16731" extrusionOk="0">
                    <a:moveTo>
                      <a:pt x="1" y="1"/>
                    </a:moveTo>
                    <a:lnTo>
                      <a:pt x="1108" y="3240"/>
                    </a:lnTo>
                    <a:lnTo>
                      <a:pt x="2638" y="7726"/>
                    </a:lnTo>
                    <a:lnTo>
                      <a:pt x="3065" y="16722"/>
                    </a:lnTo>
                    <a:lnTo>
                      <a:pt x="4010" y="16724"/>
                    </a:lnTo>
                    <a:lnTo>
                      <a:pt x="6158" y="16731"/>
                    </a:lnTo>
                    <a:lnTo>
                      <a:pt x="5772" y="7316"/>
                    </a:lnTo>
                    <a:lnTo>
                      <a:pt x="3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042;p28"/>
              <p:cNvSpPr/>
              <p:nvPr/>
            </p:nvSpPr>
            <p:spPr>
              <a:xfrm flipH="1">
                <a:off x="3769276" y="3670437"/>
                <a:ext cx="161419" cy="846337"/>
              </a:xfrm>
              <a:custGeom>
                <a:avLst/>
                <a:gdLst/>
                <a:ahLst/>
                <a:cxnLst/>
                <a:rect l="l" t="t" r="r" b="b"/>
                <a:pathLst>
                  <a:path w="2904" h="15226" extrusionOk="0">
                    <a:moveTo>
                      <a:pt x="411" y="0"/>
                    </a:moveTo>
                    <a:lnTo>
                      <a:pt x="1" y="1741"/>
                    </a:lnTo>
                    <a:lnTo>
                      <a:pt x="1531" y="6227"/>
                    </a:lnTo>
                    <a:lnTo>
                      <a:pt x="1958" y="15223"/>
                    </a:lnTo>
                    <a:lnTo>
                      <a:pt x="2903" y="15225"/>
                    </a:lnTo>
                    <a:lnTo>
                      <a:pt x="2554" y="6123"/>
                    </a:lnTo>
                    <a:lnTo>
                      <a:pt x="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43;p28"/>
              <p:cNvSpPr/>
              <p:nvPr/>
            </p:nvSpPr>
            <p:spPr>
              <a:xfrm flipH="1">
                <a:off x="3769277" y="3670437"/>
                <a:ext cx="138629" cy="846337"/>
              </a:xfrm>
              <a:custGeom>
                <a:avLst/>
                <a:gdLst/>
                <a:ahLst/>
                <a:cxnLst/>
                <a:rect l="l" t="t" r="r" b="b"/>
                <a:pathLst>
                  <a:path w="2494" h="15226" fill="none" extrusionOk="0">
                    <a:moveTo>
                      <a:pt x="2493" y="15225"/>
                    </a:moveTo>
                    <a:lnTo>
                      <a:pt x="2144" y="6123"/>
                    </a:lnTo>
                    <a:lnTo>
                      <a:pt x="1"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44;p28"/>
              <p:cNvSpPr/>
              <p:nvPr/>
            </p:nvSpPr>
            <p:spPr>
              <a:xfrm flipH="1">
                <a:off x="3883500" y="3640144"/>
                <a:ext cx="268309" cy="874519"/>
              </a:xfrm>
              <a:custGeom>
                <a:avLst/>
                <a:gdLst/>
                <a:ahLst/>
                <a:cxnLst/>
                <a:rect l="l" t="t" r="r" b="b"/>
                <a:pathLst>
                  <a:path w="4827" h="15733" extrusionOk="0">
                    <a:moveTo>
                      <a:pt x="4827" y="0"/>
                    </a:moveTo>
                    <a:lnTo>
                      <a:pt x="863" y="1133"/>
                    </a:lnTo>
                    <a:lnTo>
                      <a:pt x="1078" y="7131"/>
                    </a:lnTo>
                    <a:lnTo>
                      <a:pt x="0" y="15732"/>
                    </a:lnTo>
                    <a:lnTo>
                      <a:pt x="2793" y="15732"/>
                    </a:lnTo>
                    <a:lnTo>
                      <a:pt x="4220" y="6712"/>
                    </a:lnTo>
                    <a:lnTo>
                      <a:pt x="4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45;p28"/>
              <p:cNvSpPr/>
              <p:nvPr/>
            </p:nvSpPr>
            <p:spPr>
              <a:xfrm flipH="1">
                <a:off x="3873554" y="3517971"/>
                <a:ext cx="49137" cy="119675"/>
              </a:xfrm>
              <a:custGeom>
                <a:avLst/>
                <a:gdLst/>
                <a:ahLst/>
                <a:cxnLst/>
                <a:rect l="l" t="t" r="r" b="b"/>
                <a:pathLst>
                  <a:path w="884" h="2153" fill="none" extrusionOk="0">
                    <a:moveTo>
                      <a:pt x="883" y="1"/>
                    </a:moveTo>
                    <a:lnTo>
                      <a:pt x="660" y="2152"/>
                    </a:lnTo>
                    <a:cubicBezTo>
                      <a:pt x="660" y="2152"/>
                      <a:pt x="1" y="1804"/>
                      <a:pt x="186" y="1077"/>
                    </a:cubicBez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46;p28"/>
              <p:cNvSpPr/>
              <p:nvPr/>
            </p:nvSpPr>
            <p:spPr>
              <a:xfrm flipH="1">
                <a:off x="4042473" y="3634419"/>
                <a:ext cx="63867" cy="880244"/>
              </a:xfrm>
              <a:custGeom>
                <a:avLst/>
                <a:gdLst/>
                <a:ahLst/>
                <a:cxnLst/>
                <a:rect l="l" t="t" r="r" b="b"/>
                <a:pathLst>
                  <a:path w="1149" h="15836" fill="none" extrusionOk="0">
                    <a:moveTo>
                      <a:pt x="1" y="15835"/>
                    </a:moveTo>
                    <a:lnTo>
                      <a:pt x="1149" y="7246"/>
                    </a:lnTo>
                    <a:cubicBezTo>
                      <a:pt x="1149" y="7246"/>
                      <a:pt x="487" y="2661"/>
                      <a:pt x="929" y="0"/>
                    </a:cubicBez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047;p28"/>
              <p:cNvSpPr/>
              <p:nvPr/>
            </p:nvSpPr>
            <p:spPr>
              <a:xfrm flipH="1">
                <a:off x="3957651" y="3543095"/>
                <a:ext cx="142298" cy="123399"/>
              </a:xfrm>
              <a:custGeom>
                <a:avLst/>
                <a:gdLst/>
                <a:ahLst/>
                <a:cxnLst/>
                <a:rect l="l" t="t" r="r" b="b"/>
                <a:pathLst>
                  <a:path w="2560" h="2220" fill="none" extrusionOk="0">
                    <a:moveTo>
                      <a:pt x="0" y="1619"/>
                    </a:moveTo>
                    <a:cubicBezTo>
                      <a:pt x="0" y="1619"/>
                      <a:pt x="1884" y="2219"/>
                      <a:pt x="2560" y="0"/>
                    </a:cubicBez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048;p28"/>
              <p:cNvSpPr/>
              <p:nvPr/>
            </p:nvSpPr>
            <p:spPr>
              <a:xfrm flipH="1">
                <a:off x="3812297" y="3511968"/>
                <a:ext cx="242851" cy="10839"/>
              </a:xfrm>
              <a:custGeom>
                <a:avLst/>
                <a:gdLst/>
                <a:ahLst/>
                <a:cxnLst/>
                <a:rect l="l" t="t" r="r" b="b"/>
                <a:pathLst>
                  <a:path w="4369" h="195" fill="none" extrusionOk="0">
                    <a:moveTo>
                      <a:pt x="4368" y="195"/>
                    </a:moveTo>
                    <a:lnTo>
                      <a:pt x="0"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049;p28"/>
              <p:cNvSpPr/>
              <p:nvPr/>
            </p:nvSpPr>
            <p:spPr>
              <a:xfrm flipH="1">
                <a:off x="3771608" y="3477395"/>
                <a:ext cx="317390" cy="140241"/>
              </a:xfrm>
              <a:custGeom>
                <a:avLst/>
                <a:gdLst/>
                <a:ahLst/>
                <a:cxnLst/>
                <a:rect l="l" t="t" r="r" b="b"/>
                <a:pathLst>
                  <a:path w="5710" h="2523" extrusionOk="0">
                    <a:moveTo>
                      <a:pt x="977" y="0"/>
                    </a:moveTo>
                    <a:cubicBezTo>
                      <a:pt x="481" y="467"/>
                      <a:pt x="182" y="1134"/>
                      <a:pt x="1" y="1793"/>
                    </a:cubicBezTo>
                    <a:lnTo>
                      <a:pt x="4567" y="1660"/>
                    </a:lnTo>
                    <a:cubicBezTo>
                      <a:pt x="4567" y="1660"/>
                      <a:pt x="4693" y="2522"/>
                      <a:pt x="5381" y="2522"/>
                    </a:cubicBezTo>
                    <a:cubicBezTo>
                      <a:pt x="5479" y="2522"/>
                      <a:pt x="5588" y="2505"/>
                      <a:pt x="5710" y="2465"/>
                    </a:cubicBezTo>
                    <a:cubicBezTo>
                      <a:pt x="5300" y="990"/>
                      <a:pt x="4726" y="213"/>
                      <a:pt x="4726" y="213"/>
                    </a:cubicBez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050;p28"/>
              <p:cNvSpPr/>
              <p:nvPr/>
            </p:nvSpPr>
            <p:spPr>
              <a:xfrm flipH="1">
                <a:off x="3759601" y="3018553"/>
                <a:ext cx="354021" cy="539619"/>
              </a:xfrm>
              <a:custGeom>
                <a:avLst/>
                <a:gdLst/>
                <a:ahLst/>
                <a:cxnLst/>
                <a:rect l="l" t="t" r="r" b="b"/>
                <a:pathLst>
                  <a:path w="6369" h="9708" extrusionOk="0">
                    <a:moveTo>
                      <a:pt x="3081" y="0"/>
                    </a:moveTo>
                    <a:cubicBezTo>
                      <a:pt x="2654" y="0"/>
                      <a:pt x="868" y="443"/>
                      <a:pt x="267" y="2841"/>
                    </a:cubicBezTo>
                    <a:cubicBezTo>
                      <a:pt x="0" y="3911"/>
                      <a:pt x="194" y="4965"/>
                      <a:pt x="235" y="5937"/>
                    </a:cubicBezTo>
                    <a:cubicBezTo>
                      <a:pt x="330" y="8117"/>
                      <a:pt x="293" y="9605"/>
                      <a:pt x="293" y="9605"/>
                    </a:cubicBezTo>
                    <a:lnTo>
                      <a:pt x="6256" y="9707"/>
                    </a:lnTo>
                    <a:lnTo>
                      <a:pt x="5448" y="6270"/>
                    </a:lnTo>
                    <a:lnTo>
                      <a:pt x="5446" y="6262"/>
                    </a:lnTo>
                    <a:lnTo>
                      <a:pt x="5437" y="6226"/>
                    </a:lnTo>
                    <a:cubicBezTo>
                      <a:pt x="5980" y="5764"/>
                      <a:pt x="6239" y="5237"/>
                      <a:pt x="6329" y="4707"/>
                    </a:cubicBezTo>
                    <a:cubicBezTo>
                      <a:pt x="6344" y="4618"/>
                      <a:pt x="6354" y="4526"/>
                      <a:pt x="6358" y="4437"/>
                    </a:cubicBezTo>
                    <a:cubicBezTo>
                      <a:pt x="6366" y="4375"/>
                      <a:pt x="6368" y="4314"/>
                      <a:pt x="6368" y="4255"/>
                    </a:cubicBezTo>
                    <a:cubicBezTo>
                      <a:pt x="6369" y="4046"/>
                      <a:pt x="6348" y="3840"/>
                      <a:pt x="6316" y="3640"/>
                    </a:cubicBezTo>
                    <a:cubicBezTo>
                      <a:pt x="6306" y="3581"/>
                      <a:pt x="6295" y="3521"/>
                      <a:pt x="6282" y="3464"/>
                    </a:cubicBezTo>
                    <a:cubicBezTo>
                      <a:pt x="6224" y="3188"/>
                      <a:pt x="6145" y="2870"/>
                      <a:pt x="6064" y="2560"/>
                    </a:cubicBezTo>
                    <a:cubicBezTo>
                      <a:pt x="5851" y="1751"/>
                      <a:pt x="5298" y="1075"/>
                      <a:pt x="4547" y="708"/>
                    </a:cubicBezTo>
                    <a:lnTo>
                      <a:pt x="3167" y="32"/>
                    </a:lnTo>
                    <a:cubicBezTo>
                      <a:pt x="3188" y="14"/>
                      <a:pt x="3155" y="0"/>
                      <a:pt x="30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051;p28"/>
              <p:cNvSpPr/>
              <p:nvPr/>
            </p:nvSpPr>
            <p:spPr>
              <a:xfrm flipH="1">
                <a:off x="3808074" y="3018553"/>
                <a:ext cx="134905" cy="238293"/>
              </a:xfrm>
              <a:custGeom>
                <a:avLst/>
                <a:gdLst/>
                <a:ahLst/>
                <a:cxnLst/>
                <a:rect l="l" t="t" r="r" b="b"/>
                <a:pathLst>
                  <a:path w="2427" h="4287" extrusionOk="0">
                    <a:moveTo>
                      <a:pt x="1" y="0"/>
                    </a:moveTo>
                    <a:lnTo>
                      <a:pt x="2427" y="4286"/>
                    </a:lnTo>
                    <a:lnTo>
                      <a:pt x="2291" y="1487"/>
                    </a:lnTo>
                    <a:lnTo>
                      <a:pt x="1441" y="92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052;p28"/>
              <p:cNvSpPr/>
              <p:nvPr/>
            </p:nvSpPr>
            <p:spPr>
              <a:xfrm flipH="1">
                <a:off x="3790510" y="3009660"/>
                <a:ext cx="97774" cy="93661"/>
              </a:xfrm>
              <a:custGeom>
                <a:avLst/>
                <a:gdLst/>
                <a:ahLst/>
                <a:cxnLst/>
                <a:rect l="l" t="t" r="r" b="b"/>
                <a:pathLst>
                  <a:path w="1759" h="1685" extrusionOk="0">
                    <a:moveTo>
                      <a:pt x="704" y="0"/>
                    </a:moveTo>
                    <a:lnTo>
                      <a:pt x="0" y="1229"/>
                    </a:lnTo>
                    <a:lnTo>
                      <a:pt x="1260" y="1684"/>
                    </a:lnTo>
                    <a:lnTo>
                      <a:pt x="1414" y="1540"/>
                    </a:lnTo>
                    <a:cubicBezTo>
                      <a:pt x="1758" y="1220"/>
                      <a:pt x="1714" y="681"/>
                      <a:pt x="1322" y="417"/>
                    </a:cubicBezTo>
                    <a:lnTo>
                      <a:pt x="7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053;p28"/>
              <p:cNvSpPr/>
              <p:nvPr/>
            </p:nvSpPr>
            <p:spPr>
              <a:xfrm flipH="1">
                <a:off x="3762939" y="2793996"/>
                <a:ext cx="174704" cy="308441"/>
              </a:xfrm>
              <a:custGeom>
                <a:avLst/>
                <a:gdLst/>
                <a:ahLst/>
                <a:cxnLst/>
                <a:rect l="l" t="t" r="r" b="b"/>
                <a:pathLst>
                  <a:path w="3143" h="5549" extrusionOk="0">
                    <a:moveTo>
                      <a:pt x="1429" y="0"/>
                    </a:moveTo>
                    <a:lnTo>
                      <a:pt x="1" y="4072"/>
                    </a:lnTo>
                    <a:lnTo>
                      <a:pt x="1511" y="5548"/>
                    </a:lnTo>
                    <a:lnTo>
                      <a:pt x="2015" y="4862"/>
                    </a:lnTo>
                    <a:lnTo>
                      <a:pt x="2865" y="3704"/>
                    </a:lnTo>
                    <a:lnTo>
                      <a:pt x="3142" y="3327"/>
                    </a:lnTo>
                    <a:lnTo>
                      <a:pt x="1429"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054;p28"/>
              <p:cNvSpPr/>
              <p:nvPr/>
            </p:nvSpPr>
            <p:spPr>
              <a:xfrm flipH="1">
                <a:off x="3704465" y="2694557"/>
                <a:ext cx="147801" cy="140964"/>
              </a:xfrm>
              <a:custGeom>
                <a:avLst/>
                <a:gdLst/>
                <a:ahLst/>
                <a:cxnLst/>
                <a:rect l="l" t="t" r="r" b="b"/>
                <a:pathLst>
                  <a:path w="2659" h="2536" extrusionOk="0">
                    <a:moveTo>
                      <a:pt x="1329" y="0"/>
                    </a:moveTo>
                    <a:cubicBezTo>
                      <a:pt x="595" y="0"/>
                      <a:pt x="0" y="567"/>
                      <a:pt x="0" y="1268"/>
                    </a:cubicBezTo>
                    <a:cubicBezTo>
                      <a:pt x="0" y="1968"/>
                      <a:pt x="595" y="2536"/>
                      <a:pt x="1329" y="2536"/>
                    </a:cubicBezTo>
                    <a:cubicBezTo>
                      <a:pt x="2064" y="2536"/>
                      <a:pt x="2658" y="1968"/>
                      <a:pt x="2658" y="1268"/>
                    </a:cubicBezTo>
                    <a:cubicBezTo>
                      <a:pt x="2658" y="567"/>
                      <a:pt x="2064" y="0"/>
                      <a:pt x="1329"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055;p28"/>
              <p:cNvSpPr/>
              <p:nvPr/>
            </p:nvSpPr>
            <p:spPr>
              <a:xfrm flipH="1">
                <a:off x="3676505" y="2756755"/>
                <a:ext cx="231289" cy="281205"/>
              </a:xfrm>
              <a:custGeom>
                <a:avLst/>
                <a:gdLst/>
                <a:ahLst/>
                <a:cxnLst/>
                <a:rect l="l" t="t" r="r" b="b"/>
                <a:pathLst>
                  <a:path w="4161" h="5059" extrusionOk="0">
                    <a:moveTo>
                      <a:pt x="1485" y="1"/>
                    </a:moveTo>
                    <a:cubicBezTo>
                      <a:pt x="1325" y="1"/>
                      <a:pt x="1171" y="26"/>
                      <a:pt x="1029" y="71"/>
                    </a:cubicBezTo>
                    <a:cubicBezTo>
                      <a:pt x="416" y="269"/>
                      <a:pt x="0" y="858"/>
                      <a:pt x="81" y="1512"/>
                    </a:cubicBezTo>
                    <a:lnTo>
                      <a:pt x="153" y="2073"/>
                    </a:lnTo>
                    <a:lnTo>
                      <a:pt x="373" y="4333"/>
                    </a:lnTo>
                    <a:cubicBezTo>
                      <a:pt x="373" y="4333"/>
                      <a:pt x="1961" y="4895"/>
                      <a:pt x="2507" y="5027"/>
                    </a:cubicBezTo>
                    <a:cubicBezTo>
                      <a:pt x="2595" y="5048"/>
                      <a:pt x="2685" y="5058"/>
                      <a:pt x="2773" y="5058"/>
                    </a:cubicBezTo>
                    <a:cubicBezTo>
                      <a:pt x="3274" y="5058"/>
                      <a:pt x="3748" y="4734"/>
                      <a:pt x="3857" y="4243"/>
                    </a:cubicBezTo>
                    <a:cubicBezTo>
                      <a:pt x="4033" y="3455"/>
                      <a:pt x="4160" y="2664"/>
                      <a:pt x="3907" y="1768"/>
                    </a:cubicBezTo>
                    <a:cubicBezTo>
                      <a:pt x="3758" y="1240"/>
                      <a:pt x="3430" y="794"/>
                      <a:pt x="2993" y="482"/>
                    </a:cubicBezTo>
                    <a:cubicBezTo>
                      <a:pt x="2797" y="340"/>
                      <a:pt x="2579" y="227"/>
                      <a:pt x="2345" y="146"/>
                    </a:cubicBezTo>
                    <a:lnTo>
                      <a:pt x="2342" y="145"/>
                    </a:lnTo>
                    <a:lnTo>
                      <a:pt x="2210" y="102"/>
                    </a:lnTo>
                    <a:lnTo>
                      <a:pt x="2197" y="98"/>
                    </a:lnTo>
                    <a:cubicBezTo>
                      <a:pt x="2130" y="78"/>
                      <a:pt x="2062" y="63"/>
                      <a:pt x="1994" y="51"/>
                    </a:cubicBezTo>
                    <a:cubicBezTo>
                      <a:pt x="1831" y="18"/>
                      <a:pt x="1665" y="1"/>
                      <a:pt x="1495" y="1"/>
                    </a:cubicBezTo>
                    <a:cubicBezTo>
                      <a:pt x="1492" y="1"/>
                      <a:pt x="1488" y="1"/>
                      <a:pt x="148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056;p28"/>
              <p:cNvSpPr/>
              <p:nvPr/>
            </p:nvSpPr>
            <p:spPr>
              <a:xfrm flipH="1">
                <a:off x="3736206" y="2962469"/>
                <a:ext cx="42245" cy="22067"/>
              </a:xfrm>
              <a:custGeom>
                <a:avLst/>
                <a:gdLst/>
                <a:ahLst/>
                <a:cxnLst/>
                <a:rect l="l" t="t" r="r" b="b"/>
                <a:pathLst>
                  <a:path w="760" h="397" extrusionOk="0">
                    <a:moveTo>
                      <a:pt x="1" y="0"/>
                    </a:moveTo>
                    <a:lnTo>
                      <a:pt x="1" y="0"/>
                    </a:lnTo>
                    <a:cubicBezTo>
                      <a:pt x="44" y="302"/>
                      <a:pt x="208" y="396"/>
                      <a:pt x="368" y="396"/>
                    </a:cubicBezTo>
                    <a:cubicBezTo>
                      <a:pt x="566" y="396"/>
                      <a:pt x="760" y="253"/>
                      <a:pt x="722" y="175"/>
                    </a:cubicBezTo>
                    <a:cubicBezTo>
                      <a:pt x="652" y="33"/>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057;p28"/>
              <p:cNvSpPr/>
              <p:nvPr/>
            </p:nvSpPr>
            <p:spPr>
              <a:xfrm flipH="1">
                <a:off x="3758047" y="2735300"/>
                <a:ext cx="219450" cy="203775"/>
              </a:xfrm>
              <a:custGeom>
                <a:avLst/>
                <a:gdLst/>
                <a:ahLst/>
                <a:cxnLst/>
                <a:rect l="l" t="t" r="r" b="b"/>
                <a:pathLst>
                  <a:path w="3948" h="3666" extrusionOk="0">
                    <a:moveTo>
                      <a:pt x="2477" y="1"/>
                    </a:moveTo>
                    <a:cubicBezTo>
                      <a:pt x="1609" y="1"/>
                      <a:pt x="598" y="264"/>
                      <a:pt x="351" y="1153"/>
                    </a:cubicBezTo>
                    <a:cubicBezTo>
                      <a:pt x="0" y="2416"/>
                      <a:pt x="1222" y="3665"/>
                      <a:pt x="1222" y="3665"/>
                    </a:cubicBezTo>
                    <a:lnTo>
                      <a:pt x="2214" y="3314"/>
                    </a:lnTo>
                    <a:lnTo>
                      <a:pt x="2196" y="1337"/>
                    </a:lnTo>
                    <a:cubicBezTo>
                      <a:pt x="2196" y="1337"/>
                      <a:pt x="3128" y="1236"/>
                      <a:pt x="3815" y="387"/>
                    </a:cubicBezTo>
                    <a:cubicBezTo>
                      <a:pt x="3948" y="221"/>
                      <a:pt x="3272" y="1"/>
                      <a:pt x="2477"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058;p28"/>
              <p:cNvSpPr/>
              <p:nvPr/>
            </p:nvSpPr>
            <p:spPr>
              <a:xfrm flipH="1">
                <a:off x="3686235" y="2860307"/>
                <a:ext cx="53362" cy="98552"/>
              </a:xfrm>
              <a:custGeom>
                <a:avLst/>
                <a:gdLst/>
                <a:ahLst/>
                <a:cxnLst/>
                <a:rect l="l" t="t" r="r" b="b"/>
                <a:pathLst>
                  <a:path w="960" h="1773" extrusionOk="0">
                    <a:moveTo>
                      <a:pt x="15" y="1"/>
                    </a:moveTo>
                    <a:lnTo>
                      <a:pt x="0" y="1732"/>
                    </a:lnTo>
                    <a:lnTo>
                      <a:pt x="134" y="1760"/>
                    </a:lnTo>
                    <a:cubicBezTo>
                      <a:pt x="174" y="1769"/>
                      <a:pt x="214" y="1773"/>
                      <a:pt x="253" y="1773"/>
                    </a:cubicBezTo>
                    <a:cubicBezTo>
                      <a:pt x="688" y="1773"/>
                      <a:pt x="959" y="1267"/>
                      <a:pt x="648" y="930"/>
                    </a:cubicBezTo>
                    <a:cubicBezTo>
                      <a:pt x="431" y="695"/>
                      <a:pt x="194" y="430"/>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059;p28"/>
              <p:cNvSpPr/>
              <p:nvPr/>
            </p:nvSpPr>
            <p:spPr>
              <a:xfrm flipH="1">
                <a:off x="3855376" y="2862197"/>
                <a:ext cx="130680" cy="96607"/>
              </a:xfrm>
              <a:custGeom>
                <a:avLst/>
                <a:gdLst/>
                <a:ahLst/>
                <a:cxnLst/>
                <a:rect l="l" t="t" r="r" b="b"/>
                <a:pathLst>
                  <a:path w="2351" h="1738" extrusionOk="0">
                    <a:moveTo>
                      <a:pt x="1234" y="0"/>
                    </a:moveTo>
                    <a:cubicBezTo>
                      <a:pt x="437" y="0"/>
                      <a:pt x="1" y="1395"/>
                      <a:pt x="1834" y="1738"/>
                    </a:cubicBezTo>
                    <a:lnTo>
                      <a:pt x="2350" y="1059"/>
                    </a:lnTo>
                    <a:cubicBezTo>
                      <a:pt x="2020" y="280"/>
                      <a:pt x="1591" y="0"/>
                      <a:pt x="1234"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060;p28"/>
              <p:cNvSpPr/>
              <p:nvPr/>
            </p:nvSpPr>
            <p:spPr>
              <a:xfrm flipH="1">
                <a:off x="3893509" y="2896714"/>
                <a:ext cx="32184" cy="27403"/>
              </a:xfrm>
              <a:custGeom>
                <a:avLst/>
                <a:gdLst/>
                <a:ahLst/>
                <a:cxnLst/>
                <a:rect l="l" t="t" r="r" b="b"/>
                <a:pathLst>
                  <a:path w="579" h="493" extrusionOk="0">
                    <a:moveTo>
                      <a:pt x="1" y="1"/>
                    </a:moveTo>
                    <a:lnTo>
                      <a:pt x="578" y="493"/>
                    </a:lnTo>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061;p28"/>
              <p:cNvSpPr/>
              <p:nvPr/>
            </p:nvSpPr>
            <p:spPr>
              <a:xfrm flipH="1">
                <a:off x="3893509" y="2896714"/>
                <a:ext cx="32184" cy="27403"/>
              </a:xfrm>
              <a:custGeom>
                <a:avLst/>
                <a:gdLst/>
                <a:ahLst/>
                <a:cxnLst/>
                <a:rect l="l" t="t" r="r" b="b"/>
                <a:pathLst>
                  <a:path w="579" h="493" fill="none" extrusionOk="0">
                    <a:moveTo>
                      <a:pt x="1" y="1"/>
                    </a:moveTo>
                    <a:lnTo>
                      <a:pt x="578" y="49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062;p28"/>
              <p:cNvSpPr/>
              <p:nvPr/>
            </p:nvSpPr>
            <p:spPr>
              <a:xfrm flipH="1">
                <a:off x="3842483" y="2841742"/>
                <a:ext cx="32795" cy="79598"/>
              </a:xfrm>
              <a:custGeom>
                <a:avLst/>
                <a:gdLst/>
                <a:ahLst/>
                <a:cxnLst/>
                <a:rect l="l" t="t" r="r" b="b"/>
                <a:pathLst>
                  <a:path w="590" h="1432" extrusionOk="0">
                    <a:moveTo>
                      <a:pt x="589" y="0"/>
                    </a:moveTo>
                    <a:lnTo>
                      <a:pt x="0" y="477"/>
                    </a:lnTo>
                    <a:lnTo>
                      <a:pt x="375" y="1399"/>
                    </a:lnTo>
                    <a:lnTo>
                      <a:pt x="581" y="1431"/>
                    </a:lnTo>
                    <a:lnTo>
                      <a:pt x="58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063;p28"/>
              <p:cNvSpPr/>
              <p:nvPr/>
            </p:nvSpPr>
            <p:spPr>
              <a:xfrm flipH="1">
                <a:off x="3758829" y="2879706"/>
                <a:ext cx="23290" cy="41578"/>
              </a:xfrm>
              <a:custGeom>
                <a:avLst/>
                <a:gdLst/>
                <a:ahLst/>
                <a:cxnLst/>
                <a:rect l="l" t="t" r="r" b="b"/>
                <a:pathLst>
                  <a:path w="419" h="748" extrusionOk="0">
                    <a:moveTo>
                      <a:pt x="166" y="1"/>
                    </a:moveTo>
                    <a:cubicBezTo>
                      <a:pt x="162" y="1"/>
                      <a:pt x="158" y="1"/>
                      <a:pt x="153" y="2"/>
                    </a:cubicBezTo>
                    <a:cubicBezTo>
                      <a:pt x="55" y="15"/>
                      <a:pt x="0" y="193"/>
                      <a:pt x="31" y="398"/>
                    </a:cubicBezTo>
                    <a:cubicBezTo>
                      <a:pt x="62" y="596"/>
                      <a:pt x="160" y="748"/>
                      <a:pt x="255" y="748"/>
                    </a:cubicBezTo>
                    <a:cubicBezTo>
                      <a:pt x="259" y="748"/>
                      <a:pt x="263" y="748"/>
                      <a:pt x="267" y="747"/>
                    </a:cubicBezTo>
                    <a:cubicBezTo>
                      <a:pt x="365" y="733"/>
                      <a:pt x="419" y="555"/>
                      <a:pt x="388" y="349"/>
                    </a:cubicBezTo>
                    <a:cubicBezTo>
                      <a:pt x="358" y="152"/>
                      <a:pt x="260"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064;p28"/>
              <p:cNvSpPr/>
              <p:nvPr/>
            </p:nvSpPr>
            <p:spPr>
              <a:xfrm flipH="1">
                <a:off x="3765887" y="2832460"/>
                <a:ext cx="49637" cy="18565"/>
              </a:xfrm>
              <a:custGeom>
                <a:avLst/>
                <a:gdLst/>
                <a:ahLst/>
                <a:cxnLst/>
                <a:rect l="l" t="t" r="r" b="b"/>
                <a:pathLst>
                  <a:path w="893" h="334" extrusionOk="0">
                    <a:moveTo>
                      <a:pt x="499" y="1"/>
                    </a:moveTo>
                    <a:cubicBezTo>
                      <a:pt x="422" y="1"/>
                      <a:pt x="336" y="17"/>
                      <a:pt x="254" y="55"/>
                    </a:cubicBezTo>
                    <a:cubicBezTo>
                      <a:pt x="0" y="173"/>
                      <a:pt x="5" y="334"/>
                      <a:pt x="233" y="334"/>
                    </a:cubicBezTo>
                    <a:cubicBezTo>
                      <a:pt x="295" y="334"/>
                      <a:pt x="375" y="321"/>
                      <a:pt x="471" y="293"/>
                    </a:cubicBezTo>
                    <a:cubicBezTo>
                      <a:pt x="892" y="167"/>
                      <a:pt x="746" y="1"/>
                      <a:pt x="4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065;p28"/>
              <p:cNvSpPr/>
              <p:nvPr/>
            </p:nvSpPr>
            <p:spPr>
              <a:xfrm flipH="1">
                <a:off x="3693295" y="2868255"/>
                <a:ext cx="23346" cy="41578"/>
              </a:xfrm>
              <a:custGeom>
                <a:avLst/>
                <a:gdLst/>
                <a:ahLst/>
                <a:cxnLst/>
                <a:rect l="l" t="t" r="r" b="b"/>
                <a:pathLst>
                  <a:path w="420" h="748" extrusionOk="0">
                    <a:moveTo>
                      <a:pt x="165" y="0"/>
                    </a:moveTo>
                    <a:cubicBezTo>
                      <a:pt x="161" y="0"/>
                      <a:pt x="157" y="0"/>
                      <a:pt x="153" y="1"/>
                    </a:cubicBezTo>
                    <a:cubicBezTo>
                      <a:pt x="55" y="15"/>
                      <a:pt x="1" y="193"/>
                      <a:pt x="32" y="399"/>
                    </a:cubicBezTo>
                    <a:cubicBezTo>
                      <a:pt x="61" y="596"/>
                      <a:pt x="159" y="747"/>
                      <a:pt x="254" y="747"/>
                    </a:cubicBezTo>
                    <a:cubicBezTo>
                      <a:pt x="258" y="747"/>
                      <a:pt x="262" y="747"/>
                      <a:pt x="266" y="746"/>
                    </a:cubicBezTo>
                    <a:cubicBezTo>
                      <a:pt x="364" y="732"/>
                      <a:pt x="419" y="555"/>
                      <a:pt x="388" y="350"/>
                    </a:cubicBezTo>
                    <a:cubicBezTo>
                      <a:pt x="358" y="152"/>
                      <a:pt x="26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066;p28"/>
              <p:cNvSpPr/>
              <p:nvPr/>
            </p:nvSpPr>
            <p:spPr>
              <a:xfrm flipH="1">
                <a:off x="3680010" y="2817007"/>
                <a:ext cx="55696" cy="16787"/>
              </a:xfrm>
              <a:custGeom>
                <a:avLst/>
                <a:gdLst/>
                <a:ahLst/>
                <a:cxnLst/>
                <a:rect l="l" t="t" r="r" b="b"/>
                <a:pathLst>
                  <a:path w="1002" h="302" extrusionOk="0">
                    <a:moveTo>
                      <a:pt x="406" y="1"/>
                    </a:moveTo>
                    <a:cubicBezTo>
                      <a:pt x="390" y="1"/>
                      <a:pt x="375" y="1"/>
                      <a:pt x="359" y="3"/>
                    </a:cubicBezTo>
                    <a:cubicBezTo>
                      <a:pt x="1" y="31"/>
                      <a:pt x="8" y="270"/>
                      <a:pt x="472" y="299"/>
                    </a:cubicBezTo>
                    <a:cubicBezTo>
                      <a:pt x="499" y="300"/>
                      <a:pt x="524" y="301"/>
                      <a:pt x="547" y="301"/>
                    </a:cubicBezTo>
                    <a:cubicBezTo>
                      <a:pt x="1001" y="301"/>
                      <a:pt x="751" y="1"/>
                      <a:pt x="406"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067;p28"/>
              <p:cNvSpPr/>
              <p:nvPr/>
            </p:nvSpPr>
            <p:spPr>
              <a:xfrm flipH="1">
                <a:off x="3691016" y="2855749"/>
                <a:ext cx="53362" cy="98608"/>
              </a:xfrm>
              <a:custGeom>
                <a:avLst/>
                <a:gdLst/>
                <a:ahLst/>
                <a:cxnLst/>
                <a:rect l="l" t="t" r="r" b="b"/>
                <a:pathLst>
                  <a:path w="960" h="1774" extrusionOk="0">
                    <a:moveTo>
                      <a:pt x="15" y="1"/>
                    </a:moveTo>
                    <a:lnTo>
                      <a:pt x="0" y="1733"/>
                    </a:lnTo>
                    <a:lnTo>
                      <a:pt x="134" y="1761"/>
                    </a:lnTo>
                    <a:cubicBezTo>
                      <a:pt x="175" y="1769"/>
                      <a:pt x="214" y="1773"/>
                      <a:pt x="253" y="1773"/>
                    </a:cubicBezTo>
                    <a:cubicBezTo>
                      <a:pt x="688" y="1773"/>
                      <a:pt x="959" y="1267"/>
                      <a:pt x="649" y="930"/>
                    </a:cubicBezTo>
                    <a:cubicBezTo>
                      <a:pt x="431" y="696"/>
                      <a:pt x="195" y="429"/>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068;p28"/>
              <p:cNvSpPr/>
              <p:nvPr/>
            </p:nvSpPr>
            <p:spPr>
              <a:xfrm flipH="1">
                <a:off x="3689515" y="2855749"/>
                <a:ext cx="54862" cy="103666"/>
              </a:xfrm>
              <a:custGeom>
                <a:avLst/>
                <a:gdLst/>
                <a:ahLst/>
                <a:cxnLst/>
                <a:rect l="l" t="t" r="r" b="b"/>
                <a:pathLst>
                  <a:path w="987" h="1865" fill="none" extrusionOk="0">
                    <a:moveTo>
                      <a:pt x="15" y="1"/>
                    </a:moveTo>
                    <a:cubicBezTo>
                      <a:pt x="195" y="429"/>
                      <a:pt x="431" y="696"/>
                      <a:pt x="649" y="930"/>
                    </a:cubicBezTo>
                    <a:cubicBezTo>
                      <a:pt x="987" y="1297"/>
                      <a:pt x="636" y="1864"/>
                      <a:pt x="134" y="1761"/>
                    </a:cubicBezTo>
                    <a:lnTo>
                      <a:pt x="0" y="173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069;p28"/>
              <p:cNvSpPr/>
              <p:nvPr/>
            </p:nvSpPr>
            <p:spPr>
              <a:xfrm flipH="1">
                <a:off x="3818970" y="2789549"/>
                <a:ext cx="64590" cy="107835"/>
              </a:xfrm>
              <a:custGeom>
                <a:avLst/>
                <a:gdLst/>
                <a:ahLst/>
                <a:cxnLst/>
                <a:rect l="l" t="t" r="r" b="b"/>
                <a:pathLst>
                  <a:path w="1162" h="1940" extrusionOk="0">
                    <a:moveTo>
                      <a:pt x="945" y="0"/>
                    </a:moveTo>
                    <a:lnTo>
                      <a:pt x="1" y="494"/>
                    </a:lnTo>
                    <a:lnTo>
                      <a:pt x="443" y="1939"/>
                    </a:lnTo>
                    <a:lnTo>
                      <a:pt x="559" y="1825"/>
                    </a:lnTo>
                    <a:cubicBezTo>
                      <a:pt x="994" y="1393"/>
                      <a:pt x="1161" y="776"/>
                      <a:pt x="1000" y="197"/>
                    </a:cubicBezTo>
                    <a:lnTo>
                      <a:pt x="945"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070;p28"/>
              <p:cNvSpPr/>
              <p:nvPr/>
            </p:nvSpPr>
            <p:spPr>
              <a:xfrm flipH="1">
                <a:off x="3721753" y="2760201"/>
                <a:ext cx="78820" cy="37075"/>
              </a:xfrm>
              <a:custGeom>
                <a:avLst/>
                <a:gdLst/>
                <a:ahLst/>
                <a:cxnLst/>
                <a:rect l="l" t="t" r="r" b="b"/>
                <a:pathLst>
                  <a:path w="1418" h="667" extrusionOk="0">
                    <a:moveTo>
                      <a:pt x="708" y="1"/>
                    </a:moveTo>
                    <a:cubicBezTo>
                      <a:pt x="288" y="1"/>
                      <a:pt x="1" y="359"/>
                      <a:pt x="1" y="359"/>
                    </a:cubicBezTo>
                    <a:cubicBezTo>
                      <a:pt x="298" y="589"/>
                      <a:pt x="555" y="666"/>
                      <a:pt x="765" y="666"/>
                    </a:cubicBezTo>
                    <a:cubicBezTo>
                      <a:pt x="1184" y="666"/>
                      <a:pt x="1417" y="359"/>
                      <a:pt x="1417" y="359"/>
                    </a:cubicBezTo>
                    <a:cubicBezTo>
                      <a:pt x="1161" y="90"/>
                      <a:pt x="918" y="1"/>
                      <a:pt x="708"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071;p28"/>
              <p:cNvSpPr/>
              <p:nvPr/>
            </p:nvSpPr>
            <p:spPr>
              <a:xfrm flipH="1">
                <a:off x="3765883" y="3183581"/>
                <a:ext cx="292989" cy="374587"/>
              </a:xfrm>
              <a:custGeom>
                <a:avLst/>
                <a:gdLst/>
                <a:ahLst/>
                <a:cxnLst/>
                <a:rect l="l" t="t" r="r" b="b"/>
                <a:pathLst>
                  <a:path w="5271" h="6739" extrusionOk="0">
                    <a:moveTo>
                      <a:pt x="368" y="0"/>
                    </a:moveTo>
                    <a:cubicBezTo>
                      <a:pt x="75" y="1350"/>
                      <a:pt x="1" y="5332"/>
                      <a:pt x="41" y="6649"/>
                    </a:cubicBezTo>
                    <a:lnTo>
                      <a:pt x="5271" y="6738"/>
                    </a:lnTo>
                    <a:lnTo>
                      <a:pt x="5271" y="6738"/>
                    </a:lnTo>
                    <a:lnTo>
                      <a:pt x="5039" y="2715"/>
                    </a:lnTo>
                    <a:lnTo>
                      <a:pt x="3293" y="2471"/>
                    </a:lnTo>
                    <a:lnTo>
                      <a:pt x="368" y="0"/>
                    </a:ln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072;p28"/>
              <p:cNvSpPr/>
              <p:nvPr/>
            </p:nvSpPr>
            <p:spPr>
              <a:xfrm flipH="1">
                <a:off x="3808075" y="3075915"/>
                <a:ext cx="79709" cy="180762"/>
              </a:xfrm>
              <a:custGeom>
                <a:avLst/>
                <a:gdLst/>
                <a:ahLst/>
                <a:cxnLst/>
                <a:rect l="l" t="t" r="r" b="b"/>
                <a:pathLst>
                  <a:path w="1434" h="3252" extrusionOk="0">
                    <a:moveTo>
                      <a:pt x="616" y="1"/>
                    </a:moveTo>
                    <a:lnTo>
                      <a:pt x="409" y="26"/>
                    </a:lnTo>
                    <a:lnTo>
                      <a:pt x="0" y="325"/>
                    </a:lnTo>
                    <a:lnTo>
                      <a:pt x="595" y="828"/>
                    </a:lnTo>
                    <a:lnTo>
                      <a:pt x="614" y="1802"/>
                    </a:lnTo>
                    <a:lnTo>
                      <a:pt x="1434" y="3252"/>
                    </a:lnTo>
                    <a:lnTo>
                      <a:pt x="1347" y="1473"/>
                    </a:lnTo>
                    <a:lnTo>
                      <a:pt x="947" y="760"/>
                    </a:lnTo>
                    <a:lnTo>
                      <a:pt x="1026" y="273"/>
                    </a:lnTo>
                    <a:lnTo>
                      <a:pt x="6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73;p28"/>
              <p:cNvSpPr/>
              <p:nvPr/>
            </p:nvSpPr>
            <p:spPr>
              <a:xfrm flipH="1">
                <a:off x="3837479" y="2978200"/>
                <a:ext cx="118396" cy="136406"/>
              </a:xfrm>
              <a:custGeom>
                <a:avLst/>
                <a:gdLst/>
                <a:ahLst/>
                <a:cxnLst/>
                <a:rect l="l" t="t" r="r" b="b"/>
                <a:pathLst>
                  <a:path w="2130" h="2454" extrusionOk="0">
                    <a:moveTo>
                      <a:pt x="474" y="1"/>
                    </a:moveTo>
                    <a:lnTo>
                      <a:pt x="1" y="755"/>
                    </a:lnTo>
                    <a:lnTo>
                      <a:pt x="1210" y="2454"/>
                    </a:lnTo>
                    <a:lnTo>
                      <a:pt x="1631" y="2048"/>
                    </a:lnTo>
                    <a:cubicBezTo>
                      <a:pt x="2129" y="1566"/>
                      <a:pt x="2040" y="742"/>
                      <a:pt x="1420" y="414"/>
                    </a:cubicBezTo>
                    <a:cubicBezTo>
                      <a:pt x="1392" y="400"/>
                      <a:pt x="1362" y="386"/>
                      <a:pt x="1334" y="373"/>
                    </a:cubicBezTo>
                    <a:lnTo>
                      <a:pt x="4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074;p28"/>
              <p:cNvSpPr/>
              <p:nvPr/>
            </p:nvSpPr>
            <p:spPr>
              <a:xfrm rot="-888226" flipH="1">
                <a:off x="3868900" y="3071534"/>
                <a:ext cx="295601" cy="448961"/>
              </a:xfrm>
              <a:custGeom>
                <a:avLst/>
                <a:gdLst/>
                <a:ahLst/>
                <a:cxnLst/>
                <a:rect l="l" t="t" r="r" b="b"/>
                <a:pathLst>
                  <a:path w="5318" h="8077" extrusionOk="0">
                    <a:moveTo>
                      <a:pt x="1420" y="0"/>
                    </a:moveTo>
                    <a:cubicBezTo>
                      <a:pt x="1402" y="0"/>
                      <a:pt x="1383" y="1"/>
                      <a:pt x="1364" y="2"/>
                    </a:cubicBezTo>
                    <a:cubicBezTo>
                      <a:pt x="573" y="48"/>
                      <a:pt x="1" y="755"/>
                      <a:pt x="41" y="1512"/>
                    </a:cubicBezTo>
                    <a:cubicBezTo>
                      <a:pt x="164" y="3889"/>
                      <a:pt x="1047" y="5607"/>
                      <a:pt x="2122" y="7329"/>
                    </a:cubicBezTo>
                    <a:cubicBezTo>
                      <a:pt x="2419" y="7803"/>
                      <a:pt x="2949" y="8076"/>
                      <a:pt x="3502" y="8076"/>
                    </a:cubicBezTo>
                    <a:cubicBezTo>
                      <a:pt x="3686" y="8076"/>
                      <a:pt x="3873" y="8046"/>
                      <a:pt x="4054" y="7983"/>
                    </a:cubicBezTo>
                    <a:cubicBezTo>
                      <a:pt x="4892" y="7689"/>
                      <a:pt x="5317" y="6798"/>
                      <a:pt x="5000" y="6003"/>
                    </a:cubicBezTo>
                    <a:lnTo>
                      <a:pt x="2729" y="1001"/>
                    </a:lnTo>
                    <a:cubicBezTo>
                      <a:pt x="2597" y="697"/>
                      <a:pt x="2095" y="0"/>
                      <a:pt x="1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075;p28"/>
              <p:cNvSpPr/>
              <p:nvPr/>
            </p:nvSpPr>
            <p:spPr>
              <a:xfrm rot="-4233323" flipH="1">
                <a:off x="3752526" y="3498339"/>
                <a:ext cx="417800" cy="174936"/>
              </a:xfrm>
              <a:custGeom>
                <a:avLst/>
                <a:gdLst/>
                <a:ahLst/>
                <a:cxnLst/>
                <a:rect l="l" t="t" r="r" b="b"/>
                <a:pathLst>
                  <a:path w="7516" h="3147" extrusionOk="0">
                    <a:moveTo>
                      <a:pt x="1433" y="0"/>
                    </a:moveTo>
                    <a:cubicBezTo>
                      <a:pt x="1427" y="0"/>
                      <a:pt x="1420" y="1"/>
                      <a:pt x="1414" y="1"/>
                    </a:cubicBezTo>
                    <a:cubicBezTo>
                      <a:pt x="810" y="9"/>
                      <a:pt x="252" y="408"/>
                      <a:pt x="78" y="1025"/>
                    </a:cubicBezTo>
                    <a:cubicBezTo>
                      <a:pt x="1" y="1298"/>
                      <a:pt x="10" y="1575"/>
                      <a:pt x="87" y="1827"/>
                    </a:cubicBezTo>
                    <a:cubicBezTo>
                      <a:pt x="236" y="2304"/>
                      <a:pt x="630" y="2689"/>
                      <a:pt x="1160" y="2789"/>
                    </a:cubicBezTo>
                    <a:cubicBezTo>
                      <a:pt x="2635" y="3067"/>
                      <a:pt x="3984" y="3147"/>
                      <a:pt x="5051" y="3147"/>
                    </a:cubicBezTo>
                    <a:cubicBezTo>
                      <a:pt x="6509" y="3147"/>
                      <a:pt x="7439" y="2997"/>
                      <a:pt x="7439" y="2997"/>
                    </a:cubicBezTo>
                    <a:lnTo>
                      <a:pt x="7516" y="1931"/>
                    </a:lnTo>
                    <a:lnTo>
                      <a:pt x="1891" y="77"/>
                    </a:lnTo>
                    <a:cubicBezTo>
                      <a:pt x="1739" y="26"/>
                      <a:pt x="1585" y="0"/>
                      <a:pt x="1433"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076;p28"/>
              <p:cNvSpPr/>
              <p:nvPr/>
            </p:nvSpPr>
            <p:spPr>
              <a:xfrm rot="-4233350" flipH="1">
                <a:off x="3881263" y="3726871"/>
                <a:ext cx="143748" cy="96110"/>
              </a:xfrm>
              <a:custGeom>
                <a:avLst/>
                <a:gdLst/>
                <a:ahLst/>
                <a:cxnLst/>
                <a:rect l="l" t="t" r="r" b="b"/>
                <a:pathLst>
                  <a:path w="2586" h="1729" extrusionOk="0">
                    <a:moveTo>
                      <a:pt x="937" y="1"/>
                    </a:moveTo>
                    <a:lnTo>
                      <a:pt x="0" y="1155"/>
                    </a:lnTo>
                    <a:lnTo>
                      <a:pt x="1156" y="1728"/>
                    </a:lnTo>
                    <a:lnTo>
                      <a:pt x="2585" y="362"/>
                    </a:lnTo>
                    <a:lnTo>
                      <a:pt x="937"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077;p28"/>
              <p:cNvSpPr/>
              <p:nvPr/>
            </p:nvSpPr>
            <p:spPr>
              <a:xfrm rot="-4233350" flipH="1">
                <a:off x="3880990" y="3816933"/>
                <a:ext cx="97666" cy="59923"/>
              </a:xfrm>
              <a:custGeom>
                <a:avLst/>
                <a:gdLst/>
                <a:ahLst/>
                <a:cxnLst/>
                <a:rect l="l" t="t" r="r" b="b"/>
                <a:pathLst>
                  <a:path w="1757" h="1078" extrusionOk="0">
                    <a:moveTo>
                      <a:pt x="810" y="1"/>
                    </a:moveTo>
                    <a:lnTo>
                      <a:pt x="1" y="675"/>
                    </a:lnTo>
                    <a:lnTo>
                      <a:pt x="1114" y="902"/>
                    </a:lnTo>
                    <a:lnTo>
                      <a:pt x="1423" y="1049"/>
                    </a:lnTo>
                    <a:cubicBezTo>
                      <a:pt x="1453" y="1068"/>
                      <a:pt x="1486" y="1078"/>
                      <a:pt x="1520" y="1078"/>
                    </a:cubicBezTo>
                    <a:cubicBezTo>
                      <a:pt x="1532" y="1078"/>
                      <a:pt x="1544" y="1077"/>
                      <a:pt x="1555" y="1074"/>
                    </a:cubicBezTo>
                    <a:cubicBezTo>
                      <a:pt x="1703" y="1046"/>
                      <a:pt x="1757" y="862"/>
                      <a:pt x="1647" y="759"/>
                    </a:cubicBezTo>
                    <a:lnTo>
                      <a:pt x="810"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078;p28"/>
              <p:cNvSpPr/>
              <p:nvPr/>
            </p:nvSpPr>
            <p:spPr>
              <a:xfrm rot="-4233350" flipH="1">
                <a:off x="3913614" y="3815803"/>
                <a:ext cx="73097" cy="47305"/>
              </a:xfrm>
              <a:custGeom>
                <a:avLst/>
                <a:gdLst/>
                <a:ahLst/>
                <a:cxnLst/>
                <a:rect l="l" t="t" r="r" b="b"/>
                <a:pathLst>
                  <a:path w="1315" h="851" extrusionOk="0">
                    <a:moveTo>
                      <a:pt x="339" y="1"/>
                    </a:moveTo>
                    <a:lnTo>
                      <a:pt x="0" y="384"/>
                    </a:lnTo>
                    <a:lnTo>
                      <a:pt x="987" y="834"/>
                    </a:lnTo>
                    <a:cubicBezTo>
                      <a:pt x="1014" y="845"/>
                      <a:pt x="1042" y="851"/>
                      <a:pt x="1069" y="851"/>
                    </a:cubicBezTo>
                    <a:cubicBezTo>
                      <a:pt x="1140" y="851"/>
                      <a:pt x="1208" y="815"/>
                      <a:pt x="1249" y="752"/>
                    </a:cubicBezTo>
                    <a:cubicBezTo>
                      <a:pt x="1315" y="648"/>
                      <a:pt x="1278" y="508"/>
                      <a:pt x="1169" y="450"/>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079;p28"/>
              <p:cNvSpPr/>
              <p:nvPr/>
            </p:nvSpPr>
            <p:spPr>
              <a:xfrm rot="-4233350" flipH="1">
                <a:off x="3934636" y="3805548"/>
                <a:ext cx="73152" cy="47249"/>
              </a:xfrm>
              <a:custGeom>
                <a:avLst/>
                <a:gdLst/>
                <a:ahLst/>
                <a:cxnLst/>
                <a:rect l="l" t="t" r="r" b="b"/>
                <a:pathLst>
                  <a:path w="1316" h="850" extrusionOk="0">
                    <a:moveTo>
                      <a:pt x="339" y="1"/>
                    </a:moveTo>
                    <a:lnTo>
                      <a:pt x="1" y="383"/>
                    </a:lnTo>
                    <a:lnTo>
                      <a:pt x="987" y="833"/>
                    </a:lnTo>
                    <a:cubicBezTo>
                      <a:pt x="1014" y="844"/>
                      <a:pt x="1042" y="850"/>
                      <a:pt x="1070" y="850"/>
                    </a:cubicBezTo>
                    <a:cubicBezTo>
                      <a:pt x="1141" y="850"/>
                      <a:pt x="1209" y="814"/>
                      <a:pt x="1249" y="752"/>
                    </a:cubicBezTo>
                    <a:cubicBezTo>
                      <a:pt x="1315" y="647"/>
                      <a:pt x="1279" y="507"/>
                      <a:pt x="1169" y="449"/>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080;p28"/>
              <p:cNvSpPr/>
              <p:nvPr/>
            </p:nvSpPr>
            <p:spPr>
              <a:xfrm rot="-4233350" flipH="1">
                <a:off x="3954419" y="3795339"/>
                <a:ext cx="73097" cy="47249"/>
              </a:xfrm>
              <a:custGeom>
                <a:avLst/>
                <a:gdLst/>
                <a:ahLst/>
                <a:cxnLst/>
                <a:rect l="l" t="t" r="r" b="b"/>
                <a:pathLst>
                  <a:path w="1315" h="850" extrusionOk="0">
                    <a:moveTo>
                      <a:pt x="338" y="0"/>
                    </a:moveTo>
                    <a:lnTo>
                      <a:pt x="0" y="383"/>
                    </a:lnTo>
                    <a:lnTo>
                      <a:pt x="987" y="833"/>
                    </a:lnTo>
                    <a:cubicBezTo>
                      <a:pt x="1013" y="845"/>
                      <a:pt x="1041" y="850"/>
                      <a:pt x="1068" y="850"/>
                    </a:cubicBezTo>
                    <a:cubicBezTo>
                      <a:pt x="1139" y="850"/>
                      <a:pt x="1208" y="814"/>
                      <a:pt x="1248" y="751"/>
                    </a:cubicBezTo>
                    <a:cubicBezTo>
                      <a:pt x="1315" y="646"/>
                      <a:pt x="1278" y="506"/>
                      <a:pt x="1168" y="448"/>
                    </a:cubicBezTo>
                    <a:lnTo>
                      <a:pt x="338" y="0"/>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081;p28"/>
              <p:cNvSpPr/>
              <p:nvPr/>
            </p:nvSpPr>
            <p:spPr>
              <a:xfrm>
                <a:off x="3732500" y="3234950"/>
                <a:ext cx="122100" cy="122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9" name="Google Shape;877;p25"/>
          <p:cNvSpPr/>
          <p:nvPr/>
        </p:nvSpPr>
        <p:spPr>
          <a:xfrm>
            <a:off x="6244828" y="4364585"/>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TextBox 89"/>
          <p:cNvSpPr txBox="1"/>
          <p:nvPr/>
        </p:nvSpPr>
        <p:spPr>
          <a:xfrm>
            <a:off x="1048966" y="1740205"/>
            <a:ext cx="4114800" cy="2462213"/>
          </a:xfrm>
          <a:prstGeom prst="rect">
            <a:avLst/>
          </a:prstGeom>
          <a:noFill/>
          <a:ln w="28575">
            <a:solidFill>
              <a:schemeClr val="accent5"/>
            </a:solidFill>
          </a:ln>
        </p:spPr>
        <p:txBody>
          <a:bodyPr wrap="square" rtlCol="0">
            <a:spAutoFit/>
          </a:bodyPr>
          <a:lstStyle/>
          <a:p>
            <a:r>
              <a:rPr lang="en-US" dirty="0"/>
              <a:t>➔ Computers understand programming</a:t>
            </a:r>
          </a:p>
          <a:p>
            <a:r>
              <a:rPr lang="en-US" dirty="0"/>
              <a:t>through a process of translation.</a:t>
            </a:r>
          </a:p>
          <a:p>
            <a:r>
              <a:rPr lang="en-US" dirty="0"/>
              <a:t>➔ Programming languages are designed for</a:t>
            </a:r>
          </a:p>
          <a:p>
            <a:r>
              <a:rPr lang="en-US" dirty="0"/>
              <a:t>human readability and understanding</a:t>
            </a:r>
            <a:r>
              <a:rPr lang="en-US" dirty="0" smtClean="0"/>
              <a:t>.</a:t>
            </a:r>
          </a:p>
          <a:p>
            <a:r>
              <a:rPr lang="en-US" dirty="0"/>
              <a:t>➔ When you write code in a programming</a:t>
            </a:r>
          </a:p>
          <a:p>
            <a:r>
              <a:rPr lang="en-US" dirty="0"/>
              <a:t>language like Java or Python, a</a:t>
            </a:r>
          </a:p>
          <a:p>
            <a:r>
              <a:rPr lang="en-US" dirty="0"/>
              <a:t>translator (compiler or interpreter)</a:t>
            </a:r>
          </a:p>
          <a:p>
            <a:r>
              <a:rPr lang="en-US" dirty="0"/>
              <a:t>converts that code into</a:t>
            </a:r>
          </a:p>
          <a:p>
            <a:r>
              <a:rPr lang="en-US" dirty="0"/>
              <a:t>machine-readable instructions, which</a:t>
            </a:r>
          </a:p>
          <a:p>
            <a:r>
              <a:rPr lang="en-US" dirty="0"/>
              <a:t>the computer's hardware can execute</a:t>
            </a:r>
          </a:p>
          <a:p>
            <a:r>
              <a:rPr lang="en-US" dirty="0"/>
              <a:t>directly.</a:t>
            </a:r>
          </a:p>
        </p:txBody>
      </p:sp>
    </p:spTree>
    <p:extLst>
      <p:ext uri="{BB962C8B-B14F-4D97-AF65-F5344CB8AC3E}">
        <p14:creationId xmlns:p14="http://schemas.microsoft.com/office/powerpoint/2010/main" val="12234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1000"/>
                                        <p:tgtEl>
                                          <p:spTgt spid="89"/>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wipe(left)">
                                      <p:cBhvr>
                                        <p:cTn id="34"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9" grpId="0" animBg="1"/>
      <p:bldP spid="9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8"/>
        <p:cNvGrpSpPr/>
        <p:nvPr/>
      </p:nvGrpSpPr>
      <p:grpSpPr>
        <a:xfrm>
          <a:off x="0" y="0"/>
          <a:ext cx="0" cy="0"/>
          <a:chOff x="0" y="0"/>
          <a:chExt cx="0" cy="0"/>
        </a:xfrm>
      </p:grpSpPr>
      <p:sp>
        <p:nvSpPr>
          <p:cNvPr id="2149" name="Google Shape;2149;p44"/>
          <p:cNvSpPr txBox="1">
            <a:spLocks noGrp="1"/>
          </p:cNvSpPr>
          <p:nvPr>
            <p:ph type="title"/>
          </p:nvPr>
        </p:nvSpPr>
        <p:spPr>
          <a:xfrm>
            <a:off x="720000" y="540000"/>
            <a:ext cx="7704000" cy="388500"/>
          </a:xfrm>
          <a:prstGeom prst="rect">
            <a:avLst/>
          </a:prstGeom>
        </p:spPr>
        <p:txBody>
          <a:bodyPr spcFirstLastPara="1" wrap="square" lIns="91425" tIns="91425" rIns="91425" bIns="91425" anchor="ctr" anchorCtr="0">
            <a:noAutofit/>
          </a:bodyPr>
          <a:lstStyle/>
          <a:p>
            <a:pPr lvl="0">
              <a:buSzPts val="1100"/>
            </a:pPr>
            <a:r>
              <a:rPr lang="en-US" dirty="0"/>
              <a:t>process of translation</a:t>
            </a:r>
            <a:endParaRPr dirty="0"/>
          </a:p>
        </p:txBody>
      </p:sp>
      <p:sp>
        <p:nvSpPr>
          <p:cNvPr id="2161" name="Google Shape;2161;p44"/>
          <p:cNvSpPr/>
          <p:nvPr/>
        </p:nvSpPr>
        <p:spPr>
          <a:xfrm rot="5400000">
            <a:off x="5727503" y="195528"/>
            <a:ext cx="1745544" cy="34641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2" name="Google Shape;2162;p44"/>
          <p:cNvSpPr txBox="1"/>
          <p:nvPr/>
        </p:nvSpPr>
        <p:spPr>
          <a:xfrm>
            <a:off x="4991310" y="1206014"/>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03</a:t>
            </a:r>
            <a:endParaRPr sz="1800" u="sng" dirty="0">
              <a:latin typeface="Fira Sans Extra Condensed SemiBold"/>
              <a:ea typeface="Fira Sans Extra Condensed SemiBold"/>
              <a:cs typeface="Fira Sans Extra Condensed SemiBold"/>
              <a:sym typeface="Fira Sans Extra Condensed SemiBold"/>
            </a:endParaRPr>
          </a:p>
        </p:txBody>
      </p:sp>
      <p:grpSp>
        <p:nvGrpSpPr>
          <p:cNvPr id="2163" name="Google Shape;2163;p44"/>
          <p:cNvGrpSpPr/>
          <p:nvPr/>
        </p:nvGrpSpPr>
        <p:grpSpPr>
          <a:xfrm>
            <a:off x="5534150" y="1179453"/>
            <a:ext cx="2675100" cy="841075"/>
            <a:chOff x="5534150" y="2141375"/>
            <a:chExt cx="2675100" cy="841075"/>
          </a:xfrm>
        </p:grpSpPr>
        <p:sp>
          <p:nvSpPr>
            <p:cNvPr id="2164" name="Google Shape;2164;p44"/>
            <p:cNvSpPr/>
            <p:nvPr/>
          </p:nvSpPr>
          <p:spPr>
            <a:xfrm flipH="1">
              <a:off x="5534150" y="2141375"/>
              <a:ext cx="2675100" cy="441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r>
                <a:rPr lang="en-US" sz="1800" dirty="0">
                  <a:solidFill>
                    <a:schemeClr val="dk1"/>
                  </a:solidFill>
                  <a:latin typeface="Fira Sans Extra Condensed SemiBold"/>
                  <a:ea typeface="Fira Sans Extra Condensed SemiBold"/>
                  <a:cs typeface="Fira Sans Extra Condensed SemiBold"/>
                  <a:sym typeface="Fira Sans Extra Condensed SemiBold"/>
                </a:rPr>
                <a:t>Assembler</a:t>
              </a:r>
              <a:endParaRPr sz="1800" dirty="0">
                <a:latin typeface="Fira Sans Extra Condensed SemiBold"/>
                <a:ea typeface="Fira Sans Extra Condensed SemiBold"/>
                <a:cs typeface="Fira Sans Extra Condensed SemiBold"/>
                <a:sym typeface="Fira Sans Extra Condensed SemiBold"/>
              </a:endParaRPr>
            </a:p>
          </p:txBody>
        </p:sp>
        <p:sp>
          <p:nvSpPr>
            <p:cNvPr id="2165" name="Google Shape;2165;p44"/>
            <p:cNvSpPr txBox="1"/>
            <p:nvPr/>
          </p:nvSpPr>
          <p:spPr>
            <a:xfrm>
              <a:off x="5534250" y="2495550"/>
              <a:ext cx="2675000" cy="486900"/>
            </a:xfrm>
            <a:prstGeom prst="rect">
              <a:avLst/>
            </a:prstGeom>
            <a:noFill/>
            <a:ln>
              <a:noFill/>
            </a:ln>
          </p:spPr>
          <p:txBody>
            <a:bodyPr spcFirstLastPara="1" wrap="square" lIns="91425" tIns="91425" rIns="91425" bIns="91425" anchor="t" anchorCtr="0">
              <a:noAutofit/>
            </a:bodyPr>
            <a:lstStyle/>
            <a:p>
              <a:pPr marL="152400" lvl="0">
                <a:buClr>
                  <a:schemeClr val="dk1"/>
                </a:buClr>
                <a:buSzPts val="1200"/>
              </a:pPr>
              <a:r>
                <a:rPr lang="en-US" sz="1000" dirty="0" smtClean="0">
                  <a:solidFill>
                    <a:schemeClr val="dk1"/>
                  </a:solidFill>
                  <a:latin typeface="Roboto"/>
                  <a:ea typeface="Roboto"/>
                  <a:cs typeface="Roboto"/>
                  <a:sym typeface="Roboto"/>
                </a:rPr>
                <a:t>The assembler enters the arena after the compiler has played its part. The assembler translates our assembly code to the machine code and then stores the result in an object file. This file contains the binary representation of our program.</a:t>
              </a:r>
              <a:endParaRPr lang="en-US" sz="1000" dirty="0">
                <a:solidFill>
                  <a:schemeClr val="dk1"/>
                </a:solidFill>
                <a:latin typeface="Roboto"/>
                <a:ea typeface="Roboto"/>
                <a:cs typeface="Roboto"/>
                <a:sym typeface="Roboto"/>
              </a:endParaRPr>
            </a:p>
          </p:txBody>
        </p:sp>
      </p:grpSp>
      <p:sp>
        <p:nvSpPr>
          <p:cNvPr id="2166" name="Google Shape;2166;p44"/>
          <p:cNvSpPr/>
          <p:nvPr/>
        </p:nvSpPr>
        <p:spPr>
          <a:xfrm rot="5400000">
            <a:off x="5677401" y="2074401"/>
            <a:ext cx="1845747" cy="34641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7" name="Google Shape;2167;p44"/>
          <p:cNvSpPr txBox="1"/>
          <p:nvPr/>
        </p:nvSpPr>
        <p:spPr>
          <a:xfrm>
            <a:off x="4991310" y="3022015"/>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04</a:t>
            </a:r>
            <a:endParaRPr sz="1800" u="sng" dirty="0">
              <a:latin typeface="Fira Sans Extra Condensed SemiBold"/>
              <a:ea typeface="Fira Sans Extra Condensed SemiBold"/>
              <a:cs typeface="Fira Sans Extra Condensed SemiBold"/>
              <a:sym typeface="Fira Sans Extra Condensed SemiBold"/>
            </a:endParaRPr>
          </a:p>
        </p:txBody>
      </p:sp>
      <p:grpSp>
        <p:nvGrpSpPr>
          <p:cNvPr id="2168" name="Google Shape;2168;p44"/>
          <p:cNvGrpSpPr/>
          <p:nvPr/>
        </p:nvGrpSpPr>
        <p:grpSpPr>
          <a:xfrm>
            <a:off x="5534150" y="2995475"/>
            <a:ext cx="2675100" cy="844790"/>
            <a:chOff x="5534150" y="3598022"/>
            <a:chExt cx="2675100" cy="844790"/>
          </a:xfrm>
        </p:grpSpPr>
        <p:sp>
          <p:nvSpPr>
            <p:cNvPr id="2169" name="Google Shape;2169;p44"/>
            <p:cNvSpPr/>
            <p:nvPr/>
          </p:nvSpPr>
          <p:spPr>
            <a:xfrm flipH="1">
              <a:off x="5534150" y="3598022"/>
              <a:ext cx="2675100" cy="441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lvl="0"/>
              <a:r>
                <a:rPr lang="en-US" sz="1800" dirty="0">
                  <a:solidFill>
                    <a:schemeClr val="dk1"/>
                  </a:solidFill>
                  <a:latin typeface="Fira Sans Extra Condensed SemiBold"/>
                  <a:ea typeface="Fira Sans Extra Condensed SemiBold"/>
                  <a:cs typeface="Fira Sans Extra Condensed SemiBold"/>
                  <a:sym typeface="Fira Sans Extra Condensed SemiBold"/>
                </a:rPr>
                <a:t>Linker</a:t>
              </a:r>
              <a:endParaRPr sz="1800" dirty="0">
                <a:latin typeface="Fira Sans Extra Condensed SemiBold"/>
                <a:ea typeface="Fira Sans Extra Condensed SemiBold"/>
                <a:cs typeface="Fira Sans Extra Condensed SemiBold"/>
                <a:sym typeface="Fira Sans Extra Condensed SemiBold"/>
              </a:endParaRPr>
            </a:p>
          </p:txBody>
        </p:sp>
        <p:sp>
          <p:nvSpPr>
            <p:cNvPr id="2170" name="Google Shape;2170;p44"/>
            <p:cNvSpPr txBox="1"/>
            <p:nvPr/>
          </p:nvSpPr>
          <p:spPr>
            <a:xfrm>
              <a:off x="5534150" y="3955912"/>
              <a:ext cx="2675000" cy="486900"/>
            </a:xfrm>
            <a:prstGeom prst="rect">
              <a:avLst/>
            </a:prstGeom>
            <a:noFill/>
            <a:ln>
              <a:noFill/>
            </a:ln>
          </p:spPr>
          <p:txBody>
            <a:bodyPr spcFirstLastPara="1" wrap="square" lIns="91425" tIns="91425" rIns="91425" bIns="91425" anchor="t" anchorCtr="0">
              <a:noAutofit/>
            </a:bodyPr>
            <a:lstStyle/>
            <a:p>
              <a:pPr marL="152400" lvl="0">
                <a:buClr>
                  <a:schemeClr val="dk1"/>
                </a:buClr>
                <a:buSzPts val="1200"/>
              </a:pPr>
              <a:r>
                <a:rPr lang="en-US" sz="1000" dirty="0">
                  <a:solidFill>
                    <a:schemeClr val="dk1"/>
                  </a:solidFill>
                  <a:latin typeface="Roboto"/>
                  <a:ea typeface="Roboto"/>
                  <a:cs typeface="Roboto"/>
                  <a:sym typeface="Roboto"/>
                </a:rPr>
                <a:t>Next, we move to the linker module. The linker spawns to action after the assembler has done its job. The linker combines all external programs (such as libraries and other shared components) with our program to create a final executable. At the end of the linking step, we get the executable for our program.</a:t>
              </a:r>
              <a:endParaRPr sz="1000" dirty="0">
                <a:solidFill>
                  <a:schemeClr val="dk1"/>
                </a:solidFill>
                <a:latin typeface="Roboto"/>
                <a:ea typeface="Roboto"/>
                <a:cs typeface="Roboto"/>
                <a:sym typeface="Roboto"/>
              </a:endParaRPr>
            </a:p>
          </p:txBody>
        </p:sp>
      </p:grpSp>
      <p:sp>
        <p:nvSpPr>
          <p:cNvPr id="35" name="Google Shape;2161;p44"/>
          <p:cNvSpPr/>
          <p:nvPr/>
        </p:nvSpPr>
        <p:spPr>
          <a:xfrm rot="5400000">
            <a:off x="1509413" y="195528"/>
            <a:ext cx="1745544" cy="34641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2162;p44"/>
          <p:cNvSpPr txBox="1"/>
          <p:nvPr/>
        </p:nvSpPr>
        <p:spPr>
          <a:xfrm>
            <a:off x="773220" y="1206014"/>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01</a:t>
            </a:r>
            <a:endParaRPr sz="1800" u="sng" dirty="0">
              <a:latin typeface="Fira Sans Extra Condensed SemiBold"/>
              <a:ea typeface="Fira Sans Extra Condensed SemiBold"/>
              <a:cs typeface="Fira Sans Extra Condensed SemiBold"/>
              <a:sym typeface="Fira Sans Extra Condensed SemiBold"/>
            </a:endParaRPr>
          </a:p>
        </p:txBody>
      </p:sp>
      <p:grpSp>
        <p:nvGrpSpPr>
          <p:cNvPr id="37" name="Google Shape;2163;p44"/>
          <p:cNvGrpSpPr/>
          <p:nvPr/>
        </p:nvGrpSpPr>
        <p:grpSpPr>
          <a:xfrm>
            <a:off x="1316060" y="1179453"/>
            <a:ext cx="2675100" cy="841075"/>
            <a:chOff x="5534150" y="2141375"/>
            <a:chExt cx="2675100" cy="841075"/>
          </a:xfrm>
        </p:grpSpPr>
        <p:sp>
          <p:nvSpPr>
            <p:cNvPr id="38" name="Google Shape;2164;p44"/>
            <p:cNvSpPr/>
            <p:nvPr/>
          </p:nvSpPr>
          <p:spPr>
            <a:xfrm flipH="1">
              <a:off x="5534150" y="2141375"/>
              <a:ext cx="2675100" cy="441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lvl="0"/>
              <a:r>
                <a:rPr lang="en-US" sz="1800" dirty="0">
                  <a:solidFill>
                    <a:schemeClr val="dk1"/>
                  </a:solidFill>
                  <a:latin typeface="Fira Sans Extra Condensed SemiBold"/>
                  <a:ea typeface="Fira Sans Extra Condensed SemiBold"/>
                  <a:cs typeface="Fira Sans Extra Condensed SemiBold"/>
                  <a:sym typeface="Fira Sans Extra Condensed SemiBold"/>
                </a:rPr>
                <a:t>Interpreter</a:t>
              </a:r>
            </a:p>
          </p:txBody>
        </p:sp>
        <p:sp>
          <p:nvSpPr>
            <p:cNvPr id="39" name="Google Shape;2165;p44"/>
            <p:cNvSpPr txBox="1"/>
            <p:nvPr/>
          </p:nvSpPr>
          <p:spPr>
            <a:xfrm>
              <a:off x="5534250" y="2495550"/>
              <a:ext cx="2675000" cy="486900"/>
            </a:xfrm>
            <a:prstGeom prst="rect">
              <a:avLst/>
            </a:prstGeom>
            <a:noFill/>
            <a:ln>
              <a:noFill/>
            </a:ln>
          </p:spPr>
          <p:txBody>
            <a:bodyPr spcFirstLastPara="1" wrap="square" lIns="91425" tIns="91425" rIns="91425" bIns="91425" anchor="t" anchorCtr="0">
              <a:noAutofit/>
            </a:bodyPr>
            <a:lstStyle/>
            <a:p>
              <a:pPr marL="152400" lvl="0">
                <a:buClr>
                  <a:schemeClr val="dk1"/>
                </a:buClr>
                <a:buSzPts val="1200"/>
              </a:pPr>
              <a:r>
                <a:rPr lang="en-US" sz="900" dirty="0">
                  <a:solidFill>
                    <a:schemeClr val="dk1"/>
                  </a:solidFill>
                  <a:latin typeface="Roboto"/>
                  <a:ea typeface="Roboto"/>
                  <a:cs typeface="Roboto"/>
                  <a:sym typeface="Roboto"/>
                </a:rPr>
                <a:t>Interpreter is a program that converts the high level language into the bit format i.e. machine language. The function of the interpreter and compiler is the same but the interpreter translates one line at a time and executes it. No object code is produced so every time when the program has to be run it is to be interpreted first.</a:t>
              </a:r>
              <a:endParaRPr lang="en-US" sz="1000" dirty="0">
                <a:solidFill>
                  <a:schemeClr val="dk1"/>
                </a:solidFill>
                <a:latin typeface="Roboto"/>
                <a:ea typeface="Roboto"/>
                <a:cs typeface="Roboto"/>
                <a:sym typeface="Roboto"/>
              </a:endParaRPr>
            </a:p>
          </p:txBody>
        </p:sp>
      </p:grpSp>
      <p:sp>
        <p:nvSpPr>
          <p:cNvPr id="40" name="Google Shape;2166;p44"/>
          <p:cNvSpPr/>
          <p:nvPr/>
        </p:nvSpPr>
        <p:spPr>
          <a:xfrm rot="5400000">
            <a:off x="1459311" y="2074401"/>
            <a:ext cx="1845747" cy="34641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2167;p44"/>
          <p:cNvSpPr txBox="1"/>
          <p:nvPr/>
        </p:nvSpPr>
        <p:spPr>
          <a:xfrm>
            <a:off x="773220" y="3022015"/>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02</a:t>
            </a:r>
            <a:endParaRPr sz="1800" u="sng" dirty="0">
              <a:latin typeface="Fira Sans Extra Condensed SemiBold"/>
              <a:ea typeface="Fira Sans Extra Condensed SemiBold"/>
              <a:cs typeface="Fira Sans Extra Condensed SemiBold"/>
              <a:sym typeface="Fira Sans Extra Condensed SemiBold"/>
            </a:endParaRPr>
          </a:p>
        </p:txBody>
      </p:sp>
      <p:grpSp>
        <p:nvGrpSpPr>
          <p:cNvPr id="42" name="Google Shape;2168;p44"/>
          <p:cNvGrpSpPr/>
          <p:nvPr/>
        </p:nvGrpSpPr>
        <p:grpSpPr>
          <a:xfrm>
            <a:off x="1316060" y="2995475"/>
            <a:ext cx="2675100" cy="844790"/>
            <a:chOff x="5534150" y="3598022"/>
            <a:chExt cx="2675100" cy="844790"/>
          </a:xfrm>
        </p:grpSpPr>
        <p:sp>
          <p:nvSpPr>
            <p:cNvPr id="43" name="Google Shape;2169;p44"/>
            <p:cNvSpPr/>
            <p:nvPr/>
          </p:nvSpPr>
          <p:spPr>
            <a:xfrm flipH="1">
              <a:off x="5534150" y="3598022"/>
              <a:ext cx="2675100" cy="441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r>
                <a:rPr lang="en-US" sz="1800" dirty="0" smtClean="0">
                  <a:solidFill>
                    <a:schemeClr val="dk1"/>
                  </a:solidFill>
                  <a:latin typeface="Fira Sans Extra Condensed SemiBold"/>
                  <a:ea typeface="Fira Sans Extra Condensed SemiBold"/>
                  <a:cs typeface="Fira Sans Extra Condensed SemiBold"/>
                  <a:sym typeface="Fira Sans Extra Condensed SemiBold"/>
                </a:rPr>
                <a:t>Compiler</a:t>
              </a:r>
              <a:endParaRPr lang="en-US" sz="1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44" name="Google Shape;2170;p44"/>
            <p:cNvSpPr txBox="1"/>
            <p:nvPr/>
          </p:nvSpPr>
          <p:spPr>
            <a:xfrm>
              <a:off x="5534150" y="3955912"/>
              <a:ext cx="2675000" cy="486900"/>
            </a:xfrm>
            <a:prstGeom prst="rect">
              <a:avLst/>
            </a:prstGeom>
            <a:noFill/>
            <a:ln>
              <a:noFill/>
            </a:ln>
          </p:spPr>
          <p:txBody>
            <a:bodyPr spcFirstLastPara="1" wrap="square" lIns="91425" tIns="91425" rIns="91425" bIns="91425" anchor="t" anchorCtr="0">
              <a:noAutofit/>
            </a:bodyPr>
            <a:lstStyle/>
            <a:p>
              <a:pPr marL="152400" lvl="0">
                <a:buClr>
                  <a:schemeClr val="dk1"/>
                </a:buClr>
                <a:buSzPts val="1200"/>
              </a:pPr>
              <a:r>
                <a:rPr lang="en-US" sz="1000" dirty="0">
                  <a:solidFill>
                    <a:schemeClr val="dk1"/>
                  </a:solidFill>
                  <a:latin typeface="Roboto"/>
                  <a:ea typeface="Roboto"/>
                  <a:cs typeface="Roboto"/>
                  <a:sym typeface="Roboto"/>
                </a:rPr>
                <a:t>A compiler is a specialized system tool that translates a program written in a specific programming language into the assembly language code.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49"/>
                                        </p:tgtEl>
                                        <p:attrNameLst>
                                          <p:attrName>style.visibility</p:attrName>
                                        </p:attrNameLst>
                                      </p:cBhvr>
                                      <p:to>
                                        <p:strVal val="visible"/>
                                      </p:to>
                                    </p:set>
                                    <p:animEffect transition="in" filter="fade">
                                      <p:cBhvr>
                                        <p:cTn id="7" dur="1000"/>
                                        <p:tgtEl>
                                          <p:spTgt spid="214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1000"/>
                                        <p:tgtEl>
                                          <p:spTgt spid="3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1000"/>
                                        <p:tgtEl>
                                          <p:spTgt spid="36"/>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1500"/>
                                        <p:tgtEl>
                                          <p:spTgt spid="37"/>
                                        </p:tgtEl>
                                      </p:cBhvr>
                                    </p:animEffect>
                                  </p:childTnLst>
                                </p:cTn>
                              </p:par>
                            </p:childTnLst>
                          </p:cTn>
                        </p:par>
                        <p:par>
                          <p:cTn id="19" fill="hold">
                            <p:stCondLst>
                              <p:cond delay="3500"/>
                            </p:stCondLst>
                            <p:childTnLst>
                              <p:par>
                                <p:cTn id="20" presetID="22" presetClass="entr" presetSubtype="8"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1000"/>
                                        <p:tgtEl>
                                          <p:spTgt spid="4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1000"/>
                                        <p:tgtEl>
                                          <p:spTgt spid="41"/>
                                        </p:tgtEl>
                                      </p:cBhvr>
                                    </p:animEffect>
                                  </p:childTnLst>
                                </p:cTn>
                              </p:par>
                            </p:childTnLst>
                          </p:cTn>
                        </p:par>
                        <p:par>
                          <p:cTn id="26" fill="hold">
                            <p:stCondLst>
                              <p:cond delay="4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1500"/>
                                        <p:tgtEl>
                                          <p:spTgt spid="42"/>
                                        </p:tgtEl>
                                      </p:cBhvr>
                                    </p:animEffect>
                                  </p:childTnLst>
                                </p:cTn>
                              </p:par>
                            </p:childTnLst>
                          </p:cTn>
                        </p:par>
                        <p:par>
                          <p:cTn id="30" fill="hold">
                            <p:stCondLst>
                              <p:cond delay="6000"/>
                            </p:stCondLst>
                            <p:childTnLst>
                              <p:par>
                                <p:cTn id="31" presetID="22" presetClass="entr" presetSubtype="8" fill="hold" grpId="0" nodeType="afterEffect">
                                  <p:stCondLst>
                                    <p:cond delay="0"/>
                                  </p:stCondLst>
                                  <p:childTnLst>
                                    <p:set>
                                      <p:cBhvr>
                                        <p:cTn id="32" dur="1" fill="hold">
                                          <p:stCondLst>
                                            <p:cond delay="0"/>
                                          </p:stCondLst>
                                        </p:cTn>
                                        <p:tgtEl>
                                          <p:spTgt spid="2161"/>
                                        </p:tgtEl>
                                        <p:attrNameLst>
                                          <p:attrName>style.visibility</p:attrName>
                                        </p:attrNameLst>
                                      </p:cBhvr>
                                      <p:to>
                                        <p:strVal val="visible"/>
                                      </p:to>
                                    </p:set>
                                    <p:animEffect transition="in" filter="wipe(left)">
                                      <p:cBhvr>
                                        <p:cTn id="33" dur="1000"/>
                                        <p:tgtEl>
                                          <p:spTgt spid="21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162"/>
                                        </p:tgtEl>
                                        <p:attrNameLst>
                                          <p:attrName>style.visibility</p:attrName>
                                        </p:attrNameLst>
                                      </p:cBhvr>
                                      <p:to>
                                        <p:strVal val="visible"/>
                                      </p:to>
                                    </p:set>
                                    <p:animEffect transition="in" filter="wipe(left)">
                                      <p:cBhvr>
                                        <p:cTn id="36" dur="1000"/>
                                        <p:tgtEl>
                                          <p:spTgt spid="2162"/>
                                        </p:tgtEl>
                                      </p:cBhvr>
                                    </p:animEffect>
                                  </p:childTnLst>
                                </p:cTn>
                              </p:par>
                            </p:childTnLst>
                          </p:cTn>
                        </p:par>
                        <p:par>
                          <p:cTn id="37" fill="hold">
                            <p:stCondLst>
                              <p:cond delay="7000"/>
                            </p:stCondLst>
                            <p:childTnLst>
                              <p:par>
                                <p:cTn id="38" presetID="22" presetClass="entr" presetSubtype="8" fill="hold" nodeType="afterEffect">
                                  <p:stCondLst>
                                    <p:cond delay="0"/>
                                  </p:stCondLst>
                                  <p:childTnLst>
                                    <p:set>
                                      <p:cBhvr>
                                        <p:cTn id="39" dur="1" fill="hold">
                                          <p:stCondLst>
                                            <p:cond delay="0"/>
                                          </p:stCondLst>
                                        </p:cTn>
                                        <p:tgtEl>
                                          <p:spTgt spid="2163"/>
                                        </p:tgtEl>
                                        <p:attrNameLst>
                                          <p:attrName>style.visibility</p:attrName>
                                        </p:attrNameLst>
                                      </p:cBhvr>
                                      <p:to>
                                        <p:strVal val="visible"/>
                                      </p:to>
                                    </p:set>
                                    <p:animEffect transition="in" filter="wipe(left)">
                                      <p:cBhvr>
                                        <p:cTn id="40" dur="1500"/>
                                        <p:tgtEl>
                                          <p:spTgt spid="2163"/>
                                        </p:tgtEl>
                                      </p:cBhvr>
                                    </p:animEffect>
                                  </p:childTnLst>
                                </p:cTn>
                              </p:par>
                            </p:childTnLst>
                          </p:cTn>
                        </p:par>
                        <p:par>
                          <p:cTn id="41" fill="hold">
                            <p:stCondLst>
                              <p:cond delay="8500"/>
                            </p:stCondLst>
                            <p:childTnLst>
                              <p:par>
                                <p:cTn id="42" presetID="22" presetClass="entr" presetSubtype="8" fill="hold" grpId="0" nodeType="afterEffect">
                                  <p:stCondLst>
                                    <p:cond delay="0"/>
                                  </p:stCondLst>
                                  <p:childTnLst>
                                    <p:set>
                                      <p:cBhvr>
                                        <p:cTn id="43" dur="1" fill="hold">
                                          <p:stCondLst>
                                            <p:cond delay="0"/>
                                          </p:stCondLst>
                                        </p:cTn>
                                        <p:tgtEl>
                                          <p:spTgt spid="2166"/>
                                        </p:tgtEl>
                                        <p:attrNameLst>
                                          <p:attrName>style.visibility</p:attrName>
                                        </p:attrNameLst>
                                      </p:cBhvr>
                                      <p:to>
                                        <p:strVal val="visible"/>
                                      </p:to>
                                    </p:set>
                                    <p:animEffect transition="in" filter="wipe(left)">
                                      <p:cBhvr>
                                        <p:cTn id="44" dur="1000"/>
                                        <p:tgtEl>
                                          <p:spTgt spid="216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167"/>
                                        </p:tgtEl>
                                        <p:attrNameLst>
                                          <p:attrName>style.visibility</p:attrName>
                                        </p:attrNameLst>
                                      </p:cBhvr>
                                      <p:to>
                                        <p:strVal val="visible"/>
                                      </p:to>
                                    </p:set>
                                    <p:animEffect transition="in" filter="wipe(left)">
                                      <p:cBhvr>
                                        <p:cTn id="47" dur="1000"/>
                                        <p:tgtEl>
                                          <p:spTgt spid="2167"/>
                                        </p:tgtEl>
                                      </p:cBhvr>
                                    </p:animEffect>
                                  </p:childTnLst>
                                </p:cTn>
                              </p:par>
                            </p:childTnLst>
                          </p:cTn>
                        </p:par>
                        <p:par>
                          <p:cTn id="48" fill="hold">
                            <p:stCondLst>
                              <p:cond delay="9500"/>
                            </p:stCondLst>
                            <p:childTnLst>
                              <p:par>
                                <p:cTn id="49" presetID="22" presetClass="entr" presetSubtype="8" fill="hold" nodeType="afterEffect">
                                  <p:stCondLst>
                                    <p:cond delay="0"/>
                                  </p:stCondLst>
                                  <p:childTnLst>
                                    <p:set>
                                      <p:cBhvr>
                                        <p:cTn id="50" dur="1" fill="hold">
                                          <p:stCondLst>
                                            <p:cond delay="0"/>
                                          </p:stCondLst>
                                        </p:cTn>
                                        <p:tgtEl>
                                          <p:spTgt spid="2168"/>
                                        </p:tgtEl>
                                        <p:attrNameLst>
                                          <p:attrName>style.visibility</p:attrName>
                                        </p:attrNameLst>
                                      </p:cBhvr>
                                      <p:to>
                                        <p:strVal val="visible"/>
                                      </p:to>
                                    </p:set>
                                    <p:animEffect transition="in" filter="wipe(left)">
                                      <p:cBhvr>
                                        <p:cTn id="51" dur="1500"/>
                                        <p:tgtEl>
                                          <p:spTgt spid="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 grpId="0"/>
      <p:bldP spid="2161" grpId="0" animBg="1"/>
      <p:bldP spid="2162" grpId="0"/>
      <p:bldP spid="2166" grpId="0" animBg="1"/>
      <p:bldP spid="2167" grpId="0"/>
      <p:bldP spid="35" grpId="0" animBg="1"/>
      <p:bldP spid="36" grpId="0"/>
      <p:bldP spid="40" grpId="0" animBg="1"/>
      <p:bldP spid="4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05;p20"/>
          <p:cNvSpPr txBox="1"/>
          <p:nvPr/>
        </p:nvSpPr>
        <p:spPr>
          <a:xfrm>
            <a:off x="1265016" y="326677"/>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400" dirty="0" smtClean="0">
                <a:latin typeface="Fira Sans Extra Condensed SemiBold"/>
                <a:ea typeface="Fira Sans Extra Condensed SemiBold"/>
                <a:cs typeface="Fira Sans Extra Condensed SemiBold"/>
                <a:sym typeface="Fira Sans Extra Condensed SemiBold"/>
              </a:rPr>
              <a:t>05</a:t>
            </a:r>
            <a:endParaRPr sz="2400" dirty="0">
              <a:latin typeface="Fira Sans Extra Condensed SemiBold"/>
              <a:ea typeface="Fira Sans Extra Condensed SemiBold"/>
              <a:cs typeface="Fira Sans Extra Condensed SemiBold"/>
              <a:sym typeface="Fira Sans Extra Condensed SemiBold"/>
            </a:endParaRPr>
          </a:p>
        </p:txBody>
      </p:sp>
      <p:grpSp>
        <p:nvGrpSpPr>
          <p:cNvPr id="4" name="Google Shape;683;p24"/>
          <p:cNvGrpSpPr/>
          <p:nvPr/>
        </p:nvGrpSpPr>
        <p:grpSpPr>
          <a:xfrm>
            <a:off x="5767333" y="1352446"/>
            <a:ext cx="3095796" cy="3511715"/>
            <a:chOff x="5276497" y="1224462"/>
            <a:chExt cx="3095796" cy="3511715"/>
          </a:xfrm>
        </p:grpSpPr>
        <p:grpSp>
          <p:nvGrpSpPr>
            <p:cNvPr id="5" name="Google Shape;684;p24"/>
            <p:cNvGrpSpPr/>
            <p:nvPr/>
          </p:nvGrpSpPr>
          <p:grpSpPr>
            <a:xfrm flipH="1">
              <a:off x="5276497" y="4685097"/>
              <a:ext cx="3095796" cy="51081"/>
              <a:chOff x="5638950" y="4069774"/>
              <a:chExt cx="2579400" cy="42560"/>
            </a:xfrm>
          </p:grpSpPr>
          <p:sp>
            <p:nvSpPr>
              <p:cNvPr id="98" name="Google Shape;685;p24"/>
              <p:cNvSpPr/>
              <p:nvPr/>
            </p:nvSpPr>
            <p:spPr>
              <a:xfrm rot="5400000">
                <a:off x="6087689" y="3987641"/>
                <a:ext cx="42560" cy="206826"/>
              </a:xfrm>
              <a:custGeom>
                <a:avLst/>
                <a:gdLst/>
                <a:ahLst/>
                <a:cxnLst/>
                <a:rect l="l" t="t" r="r" b="b"/>
                <a:pathLst>
                  <a:path w="560" h="20631" extrusionOk="0">
                    <a:moveTo>
                      <a:pt x="0" y="0"/>
                    </a:moveTo>
                    <a:lnTo>
                      <a:pt x="0" y="20630"/>
                    </a:lnTo>
                    <a:lnTo>
                      <a:pt x="559" y="20630"/>
                    </a:lnTo>
                    <a:lnTo>
                      <a:pt x="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9" name="Google Shape;686;p24"/>
              <p:cNvCxnSpPr/>
              <p:nvPr/>
            </p:nvCxnSpPr>
            <p:spPr>
              <a:xfrm>
                <a:off x="5638950" y="4108193"/>
                <a:ext cx="2579400" cy="0"/>
              </a:xfrm>
              <a:prstGeom prst="straightConnector1">
                <a:avLst/>
              </a:prstGeom>
              <a:noFill/>
              <a:ln w="19050" cap="flat" cmpd="sng">
                <a:solidFill>
                  <a:srgbClr val="CCCCCC"/>
                </a:solidFill>
                <a:prstDash val="solid"/>
                <a:round/>
                <a:headEnd type="none" w="med" len="med"/>
                <a:tailEnd type="none" w="med" len="med"/>
              </a:ln>
            </p:spPr>
          </p:cxnSp>
        </p:grpSp>
        <p:grpSp>
          <p:nvGrpSpPr>
            <p:cNvPr id="6" name="Google Shape;687;p24"/>
            <p:cNvGrpSpPr/>
            <p:nvPr/>
          </p:nvGrpSpPr>
          <p:grpSpPr>
            <a:xfrm>
              <a:off x="5613730" y="1224462"/>
              <a:ext cx="2582905" cy="3504837"/>
              <a:chOff x="6079351" y="1210839"/>
              <a:chExt cx="2152062" cy="2920210"/>
            </a:xfrm>
          </p:grpSpPr>
          <p:sp>
            <p:nvSpPr>
              <p:cNvPr id="7" name="Google Shape;688;p24"/>
              <p:cNvSpPr/>
              <p:nvPr/>
            </p:nvSpPr>
            <p:spPr>
              <a:xfrm flipH="1">
                <a:off x="7887262" y="2356283"/>
                <a:ext cx="42784" cy="1743681"/>
              </a:xfrm>
              <a:custGeom>
                <a:avLst/>
                <a:gdLst/>
                <a:ahLst/>
                <a:cxnLst/>
                <a:rect l="l" t="t" r="r" b="b"/>
                <a:pathLst>
                  <a:path w="560" h="20631" extrusionOk="0">
                    <a:moveTo>
                      <a:pt x="0" y="0"/>
                    </a:moveTo>
                    <a:lnTo>
                      <a:pt x="0" y="20630"/>
                    </a:lnTo>
                    <a:lnTo>
                      <a:pt x="559" y="20630"/>
                    </a:lnTo>
                    <a:lnTo>
                      <a:pt x="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689;p24"/>
              <p:cNvSpPr/>
              <p:nvPr/>
            </p:nvSpPr>
            <p:spPr>
              <a:xfrm flipH="1">
                <a:off x="7585886" y="2018468"/>
                <a:ext cx="645528" cy="484413"/>
              </a:xfrm>
              <a:custGeom>
                <a:avLst/>
                <a:gdLst/>
                <a:ahLst/>
                <a:cxnLst/>
                <a:rect l="l" t="t" r="r" b="b"/>
                <a:pathLst>
                  <a:path w="8446" h="6338" extrusionOk="0">
                    <a:moveTo>
                      <a:pt x="1149" y="1"/>
                    </a:moveTo>
                    <a:lnTo>
                      <a:pt x="1" y="6338"/>
                    </a:lnTo>
                    <a:lnTo>
                      <a:pt x="8445" y="6338"/>
                    </a:lnTo>
                    <a:lnTo>
                      <a:pt x="72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90;p24"/>
              <p:cNvSpPr/>
              <p:nvPr/>
            </p:nvSpPr>
            <p:spPr>
              <a:xfrm flipH="1">
                <a:off x="7323929" y="1283446"/>
                <a:ext cx="79258" cy="352648"/>
              </a:xfrm>
              <a:custGeom>
                <a:avLst/>
                <a:gdLst/>
                <a:ahLst/>
                <a:cxnLst/>
                <a:rect l="l" t="t" r="r" b="b"/>
                <a:pathLst>
                  <a:path w="1037" h="4614" extrusionOk="0">
                    <a:moveTo>
                      <a:pt x="749" y="1"/>
                    </a:moveTo>
                    <a:lnTo>
                      <a:pt x="0" y="49"/>
                    </a:lnTo>
                    <a:lnTo>
                      <a:pt x="288" y="4614"/>
                    </a:lnTo>
                    <a:lnTo>
                      <a:pt x="1037" y="4567"/>
                    </a:lnTo>
                    <a:lnTo>
                      <a:pt x="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691;p24"/>
              <p:cNvSpPr/>
              <p:nvPr/>
            </p:nvSpPr>
            <p:spPr>
              <a:xfrm flipH="1">
                <a:off x="7250251" y="1368588"/>
                <a:ext cx="79258" cy="268116"/>
              </a:xfrm>
              <a:custGeom>
                <a:avLst/>
                <a:gdLst/>
                <a:ahLst/>
                <a:cxnLst/>
                <a:rect l="l" t="t" r="r" b="b"/>
                <a:pathLst>
                  <a:path w="1037" h="3508" extrusionOk="0">
                    <a:moveTo>
                      <a:pt x="749" y="0"/>
                    </a:moveTo>
                    <a:lnTo>
                      <a:pt x="1" y="63"/>
                    </a:lnTo>
                    <a:lnTo>
                      <a:pt x="289" y="3508"/>
                    </a:lnTo>
                    <a:lnTo>
                      <a:pt x="1037" y="3445"/>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692;p24"/>
              <p:cNvSpPr/>
              <p:nvPr/>
            </p:nvSpPr>
            <p:spPr>
              <a:xfrm flipH="1">
                <a:off x="7149823" y="1238506"/>
                <a:ext cx="107996" cy="398200"/>
              </a:xfrm>
              <a:custGeom>
                <a:avLst/>
                <a:gdLst/>
                <a:ahLst/>
                <a:cxnLst/>
                <a:rect l="l" t="t" r="r" b="b"/>
                <a:pathLst>
                  <a:path w="1413" h="5210" extrusionOk="0">
                    <a:moveTo>
                      <a:pt x="1124" y="0"/>
                    </a:moveTo>
                    <a:lnTo>
                      <a:pt x="0" y="63"/>
                    </a:lnTo>
                    <a:lnTo>
                      <a:pt x="290" y="5210"/>
                    </a:lnTo>
                    <a:lnTo>
                      <a:pt x="1412" y="5147"/>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93;p24"/>
              <p:cNvSpPr/>
              <p:nvPr/>
            </p:nvSpPr>
            <p:spPr>
              <a:xfrm flipH="1">
                <a:off x="7078132" y="1313024"/>
                <a:ext cx="79334" cy="323222"/>
              </a:xfrm>
              <a:custGeom>
                <a:avLst/>
                <a:gdLst/>
                <a:ahLst/>
                <a:cxnLst/>
                <a:rect l="l" t="t" r="r" b="b"/>
                <a:pathLst>
                  <a:path w="1038" h="4229" extrusionOk="0">
                    <a:moveTo>
                      <a:pt x="748" y="0"/>
                    </a:moveTo>
                    <a:lnTo>
                      <a:pt x="1" y="52"/>
                    </a:lnTo>
                    <a:lnTo>
                      <a:pt x="289" y="4229"/>
                    </a:lnTo>
                    <a:lnTo>
                      <a:pt x="1038" y="4177"/>
                    </a:lnTo>
                    <a:lnTo>
                      <a:pt x="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694;p24"/>
              <p:cNvSpPr/>
              <p:nvPr/>
            </p:nvSpPr>
            <p:spPr>
              <a:xfrm flipH="1">
                <a:off x="6940941" y="1343290"/>
                <a:ext cx="122517" cy="296548"/>
              </a:xfrm>
              <a:custGeom>
                <a:avLst/>
                <a:gdLst/>
                <a:ahLst/>
                <a:cxnLst/>
                <a:rect l="l" t="t" r="r" b="b"/>
                <a:pathLst>
                  <a:path w="1603" h="3880" extrusionOk="0">
                    <a:moveTo>
                      <a:pt x="487" y="1"/>
                    </a:moveTo>
                    <a:lnTo>
                      <a:pt x="1" y="3735"/>
                    </a:lnTo>
                    <a:lnTo>
                      <a:pt x="1117" y="3880"/>
                    </a:lnTo>
                    <a:lnTo>
                      <a:pt x="1602" y="146"/>
                    </a:lnTo>
                    <a:lnTo>
                      <a:pt x="4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695;p24"/>
              <p:cNvSpPr/>
              <p:nvPr/>
            </p:nvSpPr>
            <p:spPr>
              <a:xfrm flipH="1">
                <a:off x="6827673" y="1210839"/>
                <a:ext cx="135969" cy="428696"/>
              </a:xfrm>
              <a:custGeom>
                <a:avLst/>
                <a:gdLst/>
                <a:ahLst/>
                <a:cxnLst/>
                <a:rect l="l" t="t" r="r" b="b"/>
                <a:pathLst>
                  <a:path w="1779" h="5609" extrusionOk="0">
                    <a:moveTo>
                      <a:pt x="661" y="1"/>
                    </a:moveTo>
                    <a:lnTo>
                      <a:pt x="0" y="5473"/>
                    </a:lnTo>
                    <a:lnTo>
                      <a:pt x="1117" y="5608"/>
                    </a:lnTo>
                    <a:lnTo>
                      <a:pt x="1778" y="136"/>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696;p24"/>
              <p:cNvSpPr/>
              <p:nvPr/>
            </p:nvSpPr>
            <p:spPr>
              <a:xfrm flipH="1">
                <a:off x="6755983" y="1272593"/>
                <a:ext cx="107384" cy="365718"/>
              </a:xfrm>
              <a:custGeom>
                <a:avLst/>
                <a:gdLst/>
                <a:ahLst/>
                <a:cxnLst/>
                <a:rect l="l" t="t" r="r" b="b"/>
                <a:pathLst>
                  <a:path w="1405" h="4785" extrusionOk="0">
                    <a:moveTo>
                      <a:pt x="662" y="0"/>
                    </a:moveTo>
                    <a:lnTo>
                      <a:pt x="1" y="4680"/>
                    </a:lnTo>
                    <a:lnTo>
                      <a:pt x="744" y="4784"/>
                    </a:lnTo>
                    <a:lnTo>
                      <a:pt x="1405" y="105"/>
                    </a:lnTo>
                    <a:lnTo>
                      <a:pt x="6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97;p24"/>
              <p:cNvSpPr/>
              <p:nvPr/>
            </p:nvSpPr>
            <p:spPr>
              <a:xfrm flipH="1">
                <a:off x="6655707" y="1242786"/>
                <a:ext cx="135816" cy="397054"/>
              </a:xfrm>
              <a:custGeom>
                <a:avLst/>
                <a:gdLst/>
                <a:ahLst/>
                <a:cxnLst/>
                <a:rect l="l" t="t" r="r" b="b"/>
                <a:pathLst>
                  <a:path w="1777" h="5195" extrusionOk="0">
                    <a:moveTo>
                      <a:pt x="661" y="0"/>
                    </a:moveTo>
                    <a:lnTo>
                      <a:pt x="0" y="5050"/>
                    </a:lnTo>
                    <a:lnTo>
                      <a:pt x="1116" y="5195"/>
                    </a:lnTo>
                    <a:lnTo>
                      <a:pt x="1777" y="147"/>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698;p24"/>
              <p:cNvSpPr/>
              <p:nvPr/>
            </p:nvSpPr>
            <p:spPr>
              <a:xfrm flipH="1">
                <a:off x="6393629" y="1529548"/>
                <a:ext cx="365947" cy="88430"/>
              </a:xfrm>
              <a:custGeom>
                <a:avLst/>
                <a:gdLst/>
                <a:ahLst/>
                <a:cxnLst/>
                <a:rect l="l" t="t" r="r" b="b"/>
                <a:pathLst>
                  <a:path w="4788" h="1157" extrusionOk="0">
                    <a:moveTo>
                      <a:pt x="1" y="0"/>
                    </a:moveTo>
                    <a:lnTo>
                      <a:pt x="1" y="1157"/>
                    </a:lnTo>
                    <a:lnTo>
                      <a:pt x="4787" y="1157"/>
                    </a:lnTo>
                    <a:lnTo>
                      <a:pt x="4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699;p24"/>
              <p:cNvSpPr/>
              <p:nvPr/>
            </p:nvSpPr>
            <p:spPr>
              <a:xfrm flipH="1">
                <a:off x="6442545" y="1438444"/>
                <a:ext cx="274766" cy="77424"/>
              </a:xfrm>
              <a:custGeom>
                <a:avLst/>
                <a:gdLst/>
                <a:ahLst/>
                <a:cxnLst/>
                <a:rect l="l" t="t" r="r" b="b"/>
                <a:pathLst>
                  <a:path w="3595" h="1013" extrusionOk="0">
                    <a:moveTo>
                      <a:pt x="0" y="1"/>
                    </a:moveTo>
                    <a:lnTo>
                      <a:pt x="0" y="1013"/>
                    </a:lnTo>
                    <a:lnTo>
                      <a:pt x="3594" y="1013"/>
                    </a:lnTo>
                    <a:lnTo>
                      <a:pt x="3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700;p24"/>
              <p:cNvSpPr/>
              <p:nvPr/>
            </p:nvSpPr>
            <p:spPr>
              <a:xfrm flipH="1">
                <a:off x="6519815" y="1375467"/>
                <a:ext cx="218208" cy="46469"/>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701;p24"/>
              <p:cNvSpPr/>
              <p:nvPr/>
            </p:nvSpPr>
            <p:spPr>
              <a:xfrm flipH="1">
                <a:off x="6337293" y="1608575"/>
                <a:ext cx="1114044" cy="6664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702;p24"/>
              <p:cNvSpPr/>
              <p:nvPr/>
            </p:nvSpPr>
            <p:spPr>
              <a:xfrm flipH="1">
                <a:off x="6385378" y="1769458"/>
                <a:ext cx="79411" cy="352572"/>
              </a:xfrm>
              <a:custGeom>
                <a:avLst/>
                <a:gdLst/>
                <a:ahLst/>
                <a:cxnLst/>
                <a:rect l="l" t="t" r="r" b="b"/>
                <a:pathLst>
                  <a:path w="1039" h="4613" extrusionOk="0">
                    <a:moveTo>
                      <a:pt x="290" y="0"/>
                    </a:moveTo>
                    <a:lnTo>
                      <a:pt x="1" y="4566"/>
                    </a:lnTo>
                    <a:lnTo>
                      <a:pt x="750" y="4613"/>
                    </a:lnTo>
                    <a:lnTo>
                      <a:pt x="1039" y="47"/>
                    </a:lnTo>
                    <a:lnTo>
                      <a:pt x="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703;p24"/>
              <p:cNvSpPr/>
              <p:nvPr/>
            </p:nvSpPr>
            <p:spPr>
              <a:xfrm flipH="1">
                <a:off x="6459056" y="1854524"/>
                <a:ext cx="79334" cy="268116"/>
              </a:xfrm>
              <a:custGeom>
                <a:avLst/>
                <a:gdLst/>
                <a:ahLst/>
                <a:cxnLst/>
                <a:rect l="l" t="t" r="r" b="b"/>
                <a:pathLst>
                  <a:path w="1038" h="3508" extrusionOk="0">
                    <a:moveTo>
                      <a:pt x="289" y="1"/>
                    </a:moveTo>
                    <a:lnTo>
                      <a:pt x="0" y="3445"/>
                    </a:lnTo>
                    <a:lnTo>
                      <a:pt x="748" y="3508"/>
                    </a:lnTo>
                    <a:lnTo>
                      <a:pt x="1037" y="64"/>
                    </a:lnTo>
                    <a:lnTo>
                      <a:pt x="2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704;p24"/>
              <p:cNvSpPr/>
              <p:nvPr/>
            </p:nvSpPr>
            <p:spPr>
              <a:xfrm flipH="1">
                <a:off x="6530746" y="1724442"/>
                <a:ext cx="108072" cy="398200"/>
              </a:xfrm>
              <a:custGeom>
                <a:avLst/>
                <a:gdLst/>
                <a:ahLst/>
                <a:cxnLst/>
                <a:rect l="l" t="t" r="r" b="b"/>
                <a:pathLst>
                  <a:path w="1414" h="5210" extrusionOk="0">
                    <a:moveTo>
                      <a:pt x="290" y="1"/>
                    </a:moveTo>
                    <a:lnTo>
                      <a:pt x="1" y="5147"/>
                    </a:lnTo>
                    <a:lnTo>
                      <a:pt x="1124" y="5210"/>
                    </a:lnTo>
                    <a:lnTo>
                      <a:pt x="1414" y="63"/>
                    </a:lnTo>
                    <a:lnTo>
                      <a:pt x="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05;p24"/>
              <p:cNvSpPr/>
              <p:nvPr/>
            </p:nvSpPr>
            <p:spPr>
              <a:xfrm flipH="1">
                <a:off x="6631098" y="1798960"/>
                <a:ext cx="79334" cy="323299"/>
              </a:xfrm>
              <a:custGeom>
                <a:avLst/>
                <a:gdLst/>
                <a:ahLst/>
                <a:cxnLst/>
                <a:rect l="l" t="t" r="r" b="b"/>
                <a:pathLst>
                  <a:path w="1038" h="4230" extrusionOk="0">
                    <a:moveTo>
                      <a:pt x="288" y="1"/>
                    </a:moveTo>
                    <a:lnTo>
                      <a:pt x="0" y="4178"/>
                    </a:lnTo>
                    <a:lnTo>
                      <a:pt x="748" y="4229"/>
                    </a:lnTo>
                    <a:lnTo>
                      <a:pt x="1037" y="52"/>
                    </a:lnTo>
                    <a:lnTo>
                      <a:pt x="2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706;p24"/>
              <p:cNvSpPr/>
              <p:nvPr/>
            </p:nvSpPr>
            <p:spPr>
              <a:xfrm flipH="1">
                <a:off x="6725258" y="1829302"/>
                <a:ext cx="122441" cy="296548"/>
              </a:xfrm>
              <a:custGeom>
                <a:avLst/>
                <a:gdLst/>
                <a:ahLst/>
                <a:cxnLst/>
                <a:rect l="l" t="t" r="r" b="b"/>
                <a:pathLst>
                  <a:path w="1602" h="3880" extrusionOk="0">
                    <a:moveTo>
                      <a:pt x="1116" y="0"/>
                    </a:moveTo>
                    <a:lnTo>
                      <a:pt x="0" y="146"/>
                    </a:lnTo>
                    <a:lnTo>
                      <a:pt x="486" y="3879"/>
                    </a:lnTo>
                    <a:lnTo>
                      <a:pt x="1602" y="3734"/>
                    </a:lnTo>
                    <a:lnTo>
                      <a:pt x="1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707;p24"/>
              <p:cNvSpPr/>
              <p:nvPr/>
            </p:nvSpPr>
            <p:spPr>
              <a:xfrm flipH="1">
                <a:off x="6824922" y="1696851"/>
                <a:ext cx="136045" cy="428543"/>
              </a:xfrm>
              <a:custGeom>
                <a:avLst/>
                <a:gdLst/>
                <a:ahLst/>
                <a:cxnLst/>
                <a:rect l="l" t="t" r="r" b="b"/>
                <a:pathLst>
                  <a:path w="1780" h="5607" extrusionOk="0">
                    <a:moveTo>
                      <a:pt x="1119" y="0"/>
                    </a:moveTo>
                    <a:lnTo>
                      <a:pt x="1" y="135"/>
                    </a:lnTo>
                    <a:lnTo>
                      <a:pt x="662" y="5606"/>
                    </a:lnTo>
                    <a:lnTo>
                      <a:pt x="1780" y="5472"/>
                    </a:ln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708;p24"/>
              <p:cNvSpPr/>
              <p:nvPr/>
            </p:nvSpPr>
            <p:spPr>
              <a:xfrm flipH="1">
                <a:off x="6925274" y="1758529"/>
                <a:ext cx="107384" cy="365718"/>
              </a:xfrm>
              <a:custGeom>
                <a:avLst/>
                <a:gdLst/>
                <a:ahLst/>
                <a:cxnLst/>
                <a:rect l="l" t="t" r="r" b="b"/>
                <a:pathLst>
                  <a:path w="1405" h="4785" extrusionOk="0">
                    <a:moveTo>
                      <a:pt x="743" y="0"/>
                    </a:moveTo>
                    <a:lnTo>
                      <a:pt x="0" y="106"/>
                    </a:lnTo>
                    <a:lnTo>
                      <a:pt x="662" y="4785"/>
                    </a:lnTo>
                    <a:lnTo>
                      <a:pt x="1404" y="4679"/>
                    </a:lnTo>
                    <a:lnTo>
                      <a:pt x="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709;p24"/>
              <p:cNvSpPr/>
              <p:nvPr/>
            </p:nvSpPr>
            <p:spPr>
              <a:xfrm flipH="1">
                <a:off x="6997040" y="1728722"/>
                <a:ext cx="135816" cy="397130"/>
              </a:xfrm>
              <a:custGeom>
                <a:avLst/>
                <a:gdLst/>
                <a:ahLst/>
                <a:cxnLst/>
                <a:rect l="l" t="t" r="r" b="b"/>
                <a:pathLst>
                  <a:path w="1777" h="5196" extrusionOk="0">
                    <a:moveTo>
                      <a:pt x="1116" y="1"/>
                    </a:moveTo>
                    <a:lnTo>
                      <a:pt x="0" y="147"/>
                    </a:lnTo>
                    <a:lnTo>
                      <a:pt x="661" y="5195"/>
                    </a:lnTo>
                    <a:lnTo>
                      <a:pt x="1777" y="5049"/>
                    </a:lnTo>
                    <a:lnTo>
                      <a:pt x="11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710;p24"/>
              <p:cNvSpPr/>
              <p:nvPr/>
            </p:nvSpPr>
            <p:spPr>
              <a:xfrm flipH="1">
                <a:off x="7028985" y="2015407"/>
                <a:ext cx="366023" cy="88582"/>
              </a:xfrm>
              <a:custGeom>
                <a:avLst/>
                <a:gdLst/>
                <a:ahLst/>
                <a:cxnLst/>
                <a:rect l="l" t="t" r="r" b="b"/>
                <a:pathLst>
                  <a:path w="4789" h="1159" extrusionOk="0">
                    <a:moveTo>
                      <a:pt x="1" y="0"/>
                    </a:moveTo>
                    <a:lnTo>
                      <a:pt x="1" y="1158"/>
                    </a:lnTo>
                    <a:lnTo>
                      <a:pt x="4788" y="1158"/>
                    </a:lnTo>
                    <a:lnTo>
                      <a:pt x="4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11;p24"/>
              <p:cNvSpPr/>
              <p:nvPr/>
            </p:nvSpPr>
            <p:spPr>
              <a:xfrm flipH="1">
                <a:off x="7071175" y="1924456"/>
                <a:ext cx="274842" cy="77347"/>
              </a:xfrm>
              <a:custGeom>
                <a:avLst/>
                <a:gdLst/>
                <a:ahLst/>
                <a:cxnLst/>
                <a:rect l="l" t="t" r="r" b="b"/>
                <a:pathLst>
                  <a:path w="3596" h="1012" extrusionOk="0">
                    <a:moveTo>
                      <a:pt x="1" y="0"/>
                    </a:moveTo>
                    <a:lnTo>
                      <a:pt x="1" y="1012"/>
                    </a:lnTo>
                    <a:lnTo>
                      <a:pt x="3595" y="1012"/>
                    </a:lnTo>
                    <a:lnTo>
                      <a:pt x="3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712;p24"/>
              <p:cNvSpPr/>
              <p:nvPr/>
            </p:nvSpPr>
            <p:spPr>
              <a:xfrm flipH="1">
                <a:off x="7050540" y="1861326"/>
                <a:ext cx="218208" cy="46469"/>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13;p24"/>
              <p:cNvSpPr/>
              <p:nvPr/>
            </p:nvSpPr>
            <p:spPr>
              <a:xfrm flipH="1">
                <a:off x="6337293" y="2094435"/>
                <a:ext cx="1114044" cy="6664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714;p24"/>
              <p:cNvSpPr/>
              <p:nvPr/>
            </p:nvSpPr>
            <p:spPr>
              <a:xfrm flipH="1">
                <a:off x="6327214" y="3313936"/>
                <a:ext cx="215456" cy="811610"/>
              </a:xfrm>
              <a:custGeom>
                <a:avLst/>
                <a:gdLst/>
                <a:ahLst/>
                <a:cxnLst/>
                <a:rect l="l" t="t" r="r" b="b"/>
                <a:pathLst>
                  <a:path w="2819" h="10619" extrusionOk="0">
                    <a:moveTo>
                      <a:pt x="1634" y="0"/>
                    </a:moveTo>
                    <a:lnTo>
                      <a:pt x="0" y="10618"/>
                    </a:lnTo>
                    <a:lnTo>
                      <a:pt x="592" y="10618"/>
                    </a:lnTo>
                    <a:lnTo>
                      <a:pt x="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715;p24"/>
              <p:cNvSpPr/>
              <p:nvPr/>
            </p:nvSpPr>
            <p:spPr>
              <a:xfrm flipH="1">
                <a:off x="6574845" y="3319439"/>
                <a:ext cx="215456" cy="811610"/>
              </a:xfrm>
              <a:custGeom>
                <a:avLst/>
                <a:gdLst/>
                <a:ahLst/>
                <a:cxnLst/>
                <a:rect l="l" t="t" r="r" b="b"/>
                <a:pathLst>
                  <a:path w="2819" h="10619" extrusionOk="0">
                    <a:moveTo>
                      <a:pt x="1633" y="0"/>
                    </a:moveTo>
                    <a:lnTo>
                      <a:pt x="0" y="10618"/>
                    </a:lnTo>
                    <a:lnTo>
                      <a:pt x="593"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716;p24"/>
              <p:cNvSpPr/>
              <p:nvPr/>
            </p:nvSpPr>
            <p:spPr>
              <a:xfrm flipH="1">
                <a:off x="6403252" y="2855668"/>
                <a:ext cx="1065281" cy="480133"/>
              </a:xfrm>
              <a:custGeom>
                <a:avLst/>
                <a:gdLst/>
                <a:ahLst/>
                <a:cxnLst/>
                <a:rect l="l" t="t" r="r" b="b"/>
                <a:pathLst>
                  <a:path w="13938" h="6282" extrusionOk="0">
                    <a:moveTo>
                      <a:pt x="120" y="0"/>
                    </a:moveTo>
                    <a:lnTo>
                      <a:pt x="25" y="4077"/>
                    </a:lnTo>
                    <a:cubicBezTo>
                      <a:pt x="0" y="5140"/>
                      <a:pt x="841" y="6021"/>
                      <a:pt x="1905" y="6047"/>
                    </a:cubicBezTo>
                    <a:lnTo>
                      <a:pt x="11891" y="6281"/>
                    </a:lnTo>
                    <a:cubicBezTo>
                      <a:pt x="11907" y="6281"/>
                      <a:pt x="11922" y="6281"/>
                      <a:pt x="11938" y="6281"/>
                    </a:cubicBezTo>
                    <a:cubicBezTo>
                      <a:pt x="12980" y="6281"/>
                      <a:pt x="13837" y="5448"/>
                      <a:pt x="13862" y="4400"/>
                    </a:cubicBezTo>
                    <a:lnTo>
                      <a:pt x="13912" y="2250"/>
                    </a:lnTo>
                    <a:cubicBezTo>
                      <a:pt x="13938" y="1187"/>
                      <a:pt x="13095" y="304"/>
                      <a:pt x="12032" y="279"/>
                    </a:cubicBezTo>
                    <a:lnTo>
                      <a:pt x="1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717;p24"/>
              <p:cNvSpPr/>
              <p:nvPr/>
            </p:nvSpPr>
            <p:spPr>
              <a:xfrm flipH="1">
                <a:off x="6843871" y="2361630"/>
                <a:ext cx="627567" cy="924268"/>
              </a:xfrm>
              <a:custGeom>
                <a:avLst/>
                <a:gdLst/>
                <a:ahLst/>
                <a:cxnLst/>
                <a:rect l="l" t="t" r="r" b="b"/>
                <a:pathLst>
                  <a:path w="8211" h="12093" extrusionOk="0">
                    <a:moveTo>
                      <a:pt x="3828" y="1"/>
                    </a:moveTo>
                    <a:cubicBezTo>
                      <a:pt x="1849" y="1"/>
                      <a:pt x="221" y="1582"/>
                      <a:pt x="175" y="3571"/>
                    </a:cubicBezTo>
                    <a:lnTo>
                      <a:pt x="27" y="9905"/>
                    </a:lnTo>
                    <a:cubicBezTo>
                      <a:pt x="0" y="11010"/>
                      <a:pt x="875" y="11926"/>
                      <a:pt x="1980" y="11953"/>
                    </a:cubicBezTo>
                    <a:lnTo>
                      <a:pt x="7967" y="12092"/>
                    </a:lnTo>
                    <a:lnTo>
                      <a:pt x="8163" y="3758"/>
                    </a:lnTo>
                    <a:cubicBezTo>
                      <a:pt x="8211" y="1739"/>
                      <a:pt x="6612" y="66"/>
                      <a:pt x="4595" y="18"/>
                    </a:cubicBezTo>
                    <a:lnTo>
                      <a:pt x="3915" y="2"/>
                    </a:lnTo>
                    <a:cubicBezTo>
                      <a:pt x="3886" y="1"/>
                      <a:pt x="3857" y="1"/>
                      <a:pt x="3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718;p24"/>
              <p:cNvSpPr/>
              <p:nvPr/>
            </p:nvSpPr>
            <p:spPr>
              <a:xfrm flipH="1">
                <a:off x="6884686" y="2363847"/>
                <a:ext cx="493509" cy="922052"/>
              </a:xfrm>
              <a:custGeom>
                <a:avLst/>
                <a:gdLst/>
                <a:ahLst/>
                <a:cxnLst/>
                <a:rect l="l" t="t" r="r" b="b"/>
                <a:pathLst>
                  <a:path w="6457" h="12064" extrusionOk="0">
                    <a:moveTo>
                      <a:pt x="3302" y="1"/>
                    </a:moveTo>
                    <a:cubicBezTo>
                      <a:pt x="1617" y="1"/>
                      <a:pt x="230" y="1348"/>
                      <a:pt x="191" y="3041"/>
                    </a:cubicBezTo>
                    <a:lnTo>
                      <a:pt x="23" y="10213"/>
                    </a:lnTo>
                    <a:cubicBezTo>
                      <a:pt x="0" y="11154"/>
                      <a:pt x="745" y="11935"/>
                      <a:pt x="1686" y="11958"/>
                    </a:cubicBezTo>
                    <a:lnTo>
                      <a:pt x="6209" y="12063"/>
                    </a:lnTo>
                    <a:lnTo>
                      <a:pt x="6417" y="3187"/>
                    </a:lnTo>
                    <a:cubicBezTo>
                      <a:pt x="6457" y="1468"/>
                      <a:pt x="5095" y="43"/>
                      <a:pt x="3376" y="1"/>
                    </a:cubicBezTo>
                    <a:cubicBezTo>
                      <a:pt x="3351" y="1"/>
                      <a:pt x="3327"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719;p24"/>
              <p:cNvSpPr/>
              <p:nvPr/>
            </p:nvSpPr>
            <p:spPr>
              <a:xfrm flipH="1">
                <a:off x="6773023" y="2904047"/>
                <a:ext cx="508718" cy="368622"/>
              </a:xfrm>
              <a:custGeom>
                <a:avLst/>
                <a:gdLst/>
                <a:ahLst/>
                <a:cxnLst/>
                <a:rect l="l" t="t" r="r" b="b"/>
                <a:pathLst>
                  <a:path w="6656" h="4823" extrusionOk="0">
                    <a:moveTo>
                      <a:pt x="1822" y="1"/>
                    </a:moveTo>
                    <a:lnTo>
                      <a:pt x="708" y="299"/>
                    </a:lnTo>
                    <a:lnTo>
                      <a:pt x="448" y="1287"/>
                    </a:lnTo>
                    <a:cubicBezTo>
                      <a:pt x="0" y="2981"/>
                      <a:pt x="1230" y="4648"/>
                      <a:pt x="2967" y="4733"/>
                    </a:cubicBezTo>
                    <a:cubicBezTo>
                      <a:pt x="2992" y="4737"/>
                      <a:pt x="3017" y="4738"/>
                      <a:pt x="3042" y="4738"/>
                    </a:cubicBezTo>
                    <a:lnTo>
                      <a:pt x="6656" y="4822"/>
                    </a:lnTo>
                    <a:lnTo>
                      <a:pt x="6352" y="1444"/>
                    </a:lnTo>
                    <a:lnTo>
                      <a:pt x="6282" y="400"/>
                    </a:lnTo>
                    <a:lnTo>
                      <a:pt x="1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720;p24"/>
              <p:cNvSpPr/>
              <p:nvPr/>
            </p:nvSpPr>
            <p:spPr>
              <a:xfrm flipH="1">
                <a:off x="6324997" y="3076013"/>
                <a:ext cx="275301" cy="911963"/>
              </a:xfrm>
              <a:custGeom>
                <a:avLst/>
                <a:gdLst/>
                <a:ahLst/>
                <a:cxnLst/>
                <a:rect l="l" t="t" r="r" b="b"/>
                <a:pathLst>
                  <a:path w="3602" h="11932" extrusionOk="0">
                    <a:moveTo>
                      <a:pt x="1678" y="0"/>
                    </a:moveTo>
                    <a:cubicBezTo>
                      <a:pt x="1624" y="0"/>
                      <a:pt x="1570" y="3"/>
                      <a:pt x="1514" y="7"/>
                    </a:cubicBezTo>
                    <a:cubicBezTo>
                      <a:pt x="1" y="2775"/>
                      <a:pt x="1774" y="9914"/>
                      <a:pt x="1441" y="11932"/>
                    </a:cubicBezTo>
                    <a:lnTo>
                      <a:pt x="3284" y="11885"/>
                    </a:lnTo>
                    <a:lnTo>
                      <a:pt x="3572" y="1948"/>
                    </a:lnTo>
                    <a:cubicBezTo>
                      <a:pt x="3602" y="873"/>
                      <a:pt x="2734" y="0"/>
                      <a:pt x="1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721;p24"/>
              <p:cNvSpPr/>
              <p:nvPr/>
            </p:nvSpPr>
            <p:spPr>
              <a:xfrm flipH="1">
                <a:off x="6079351" y="3932018"/>
                <a:ext cx="497712" cy="199024"/>
              </a:xfrm>
              <a:custGeom>
                <a:avLst/>
                <a:gdLst/>
                <a:ahLst/>
                <a:cxnLst/>
                <a:rect l="l" t="t" r="r" b="b"/>
                <a:pathLst>
                  <a:path w="6512" h="2604" extrusionOk="0">
                    <a:moveTo>
                      <a:pt x="3370" y="0"/>
                    </a:moveTo>
                    <a:lnTo>
                      <a:pt x="2789" y="474"/>
                    </a:lnTo>
                    <a:lnTo>
                      <a:pt x="952" y="378"/>
                    </a:lnTo>
                    <a:cubicBezTo>
                      <a:pt x="1" y="1044"/>
                      <a:pt x="22" y="2598"/>
                      <a:pt x="22" y="2598"/>
                    </a:cubicBezTo>
                    <a:lnTo>
                      <a:pt x="6243" y="2603"/>
                    </a:lnTo>
                    <a:cubicBezTo>
                      <a:pt x="6511" y="1256"/>
                      <a:pt x="4076" y="881"/>
                      <a:pt x="4076" y="881"/>
                    </a:cubicBezTo>
                    <a:lnTo>
                      <a:pt x="3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722;p24"/>
              <p:cNvSpPr/>
              <p:nvPr/>
            </p:nvSpPr>
            <p:spPr>
              <a:xfrm flipH="1">
                <a:off x="6278143" y="3014411"/>
                <a:ext cx="518195" cy="888652"/>
              </a:xfrm>
              <a:custGeom>
                <a:avLst/>
                <a:gdLst/>
                <a:ahLst/>
                <a:cxnLst/>
                <a:rect l="l" t="t" r="r" b="b"/>
                <a:pathLst>
                  <a:path w="6780" h="11627" extrusionOk="0">
                    <a:moveTo>
                      <a:pt x="1" y="0"/>
                    </a:moveTo>
                    <a:lnTo>
                      <a:pt x="556" y="3384"/>
                    </a:lnTo>
                    <a:lnTo>
                      <a:pt x="3183" y="3446"/>
                    </a:lnTo>
                    <a:cubicBezTo>
                      <a:pt x="3183" y="3446"/>
                      <a:pt x="2845" y="6701"/>
                      <a:pt x="3099" y="10347"/>
                    </a:cubicBezTo>
                    <a:cubicBezTo>
                      <a:pt x="3127" y="10749"/>
                      <a:pt x="3163" y="11157"/>
                      <a:pt x="3206" y="11566"/>
                    </a:cubicBezTo>
                    <a:lnTo>
                      <a:pt x="6538" y="11627"/>
                    </a:lnTo>
                    <a:lnTo>
                      <a:pt x="6780" y="10441"/>
                    </a:lnTo>
                    <a:lnTo>
                      <a:pt x="6466" y="10426"/>
                    </a:lnTo>
                    <a:lnTo>
                      <a:pt x="6372" y="2162"/>
                    </a:lnTo>
                    <a:cubicBezTo>
                      <a:pt x="6360" y="1040"/>
                      <a:pt x="5459" y="128"/>
                      <a:pt x="4338" y="10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723;p24"/>
              <p:cNvSpPr/>
              <p:nvPr/>
            </p:nvSpPr>
            <p:spPr>
              <a:xfrm flipH="1">
                <a:off x="6465168" y="3179039"/>
                <a:ext cx="256270" cy="628407"/>
              </a:xfrm>
              <a:custGeom>
                <a:avLst/>
                <a:gdLst/>
                <a:ahLst/>
                <a:cxnLst/>
                <a:rect l="l" t="t" r="r" b="b"/>
                <a:pathLst>
                  <a:path w="3353" h="8222" extrusionOk="0">
                    <a:moveTo>
                      <a:pt x="1004" y="0"/>
                    </a:moveTo>
                    <a:lnTo>
                      <a:pt x="0" y="1240"/>
                    </a:lnTo>
                    <a:lnTo>
                      <a:pt x="2203" y="1292"/>
                    </a:lnTo>
                    <a:cubicBezTo>
                      <a:pt x="2203" y="1292"/>
                      <a:pt x="1865" y="4547"/>
                      <a:pt x="2119" y="8193"/>
                    </a:cubicBezTo>
                    <a:lnTo>
                      <a:pt x="3352" y="8222"/>
                    </a:lnTo>
                    <a:lnTo>
                      <a:pt x="2987" y="84"/>
                    </a:lnTo>
                    <a:lnTo>
                      <a:pt x="1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724;p24"/>
              <p:cNvSpPr/>
              <p:nvPr/>
            </p:nvSpPr>
            <p:spPr>
              <a:xfrm flipH="1">
                <a:off x="6312157" y="3805680"/>
                <a:ext cx="226080" cy="5350"/>
              </a:xfrm>
              <a:custGeom>
                <a:avLst/>
                <a:gdLst/>
                <a:ahLst/>
                <a:cxnLst/>
                <a:rect l="l" t="t" r="r" b="b"/>
                <a:pathLst>
                  <a:path w="2958" h="70" fill="none" extrusionOk="0">
                    <a:moveTo>
                      <a:pt x="2958" y="70"/>
                    </a:move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725;p24"/>
              <p:cNvSpPr/>
              <p:nvPr/>
            </p:nvSpPr>
            <p:spPr>
              <a:xfrm flipH="1">
                <a:off x="6691704" y="3055147"/>
                <a:ext cx="317032" cy="949337"/>
              </a:xfrm>
              <a:custGeom>
                <a:avLst/>
                <a:gdLst/>
                <a:ahLst/>
                <a:cxnLst/>
                <a:rect l="l" t="t" r="r" b="b"/>
                <a:pathLst>
                  <a:path w="4148" h="12421" extrusionOk="0">
                    <a:moveTo>
                      <a:pt x="2230" y="0"/>
                    </a:moveTo>
                    <a:cubicBezTo>
                      <a:pt x="262" y="2466"/>
                      <a:pt x="483" y="9554"/>
                      <a:pt x="1" y="12270"/>
                    </a:cubicBezTo>
                    <a:lnTo>
                      <a:pt x="1857" y="12421"/>
                    </a:lnTo>
                    <a:lnTo>
                      <a:pt x="3923" y="2267"/>
                    </a:lnTo>
                    <a:cubicBezTo>
                      <a:pt x="4148" y="1158"/>
                      <a:pt x="3358" y="10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726;p24"/>
              <p:cNvSpPr/>
              <p:nvPr/>
            </p:nvSpPr>
            <p:spPr>
              <a:xfrm flipH="1">
                <a:off x="6588828" y="3927967"/>
                <a:ext cx="497559" cy="200094"/>
              </a:xfrm>
              <a:custGeom>
                <a:avLst/>
                <a:gdLst/>
                <a:ahLst/>
                <a:cxnLst/>
                <a:rect l="l" t="t" r="r" b="b"/>
                <a:pathLst>
                  <a:path w="6510" h="2618" extrusionOk="0">
                    <a:moveTo>
                      <a:pt x="3374" y="0"/>
                    </a:moveTo>
                    <a:lnTo>
                      <a:pt x="2791" y="474"/>
                    </a:lnTo>
                    <a:lnTo>
                      <a:pt x="954" y="370"/>
                    </a:lnTo>
                    <a:cubicBezTo>
                      <a:pt x="0" y="1030"/>
                      <a:pt x="14" y="2585"/>
                      <a:pt x="14" y="2585"/>
                    </a:cubicBezTo>
                    <a:lnTo>
                      <a:pt x="6235" y="2617"/>
                    </a:lnTo>
                    <a:cubicBezTo>
                      <a:pt x="6509" y="1272"/>
                      <a:pt x="4076" y="886"/>
                      <a:pt x="4076" y="886"/>
                    </a:cubicBezTo>
                    <a:lnTo>
                      <a:pt x="33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727;p24"/>
              <p:cNvSpPr/>
              <p:nvPr/>
            </p:nvSpPr>
            <p:spPr>
              <a:xfrm flipH="1">
                <a:off x="6627807" y="3007303"/>
                <a:ext cx="469815" cy="895760"/>
              </a:xfrm>
              <a:custGeom>
                <a:avLst/>
                <a:gdLst/>
                <a:ahLst/>
                <a:cxnLst/>
                <a:rect l="l" t="t" r="r" b="b"/>
                <a:pathLst>
                  <a:path w="6147" h="11720" extrusionOk="0">
                    <a:moveTo>
                      <a:pt x="1" y="1"/>
                    </a:moveTo>
                    <a:lnTo>
                      <a:pt x="423" y="2572"/>
                    </a:lnTo>
                    <a:lnTo>
                      <a:pt x="557" y="3382"/>
                    </a:lnTo>
                    <a:lnTo>
                      <a:pt x="557" y="3386"/>
                    </a:lnTo>
                    <a:lnTo>
                      <a:pt x="2221" y="3425"/>
                    </a:lnTo>
                    <a:cubicBezTo>
                      <a:pt x="2221" y="3425"/>
                      <a:pt x="1317" y="7148"/>
                      <a:pt x="1074" y="10301"/>
                    </a:cubicBezTo>
                    <a:cubicBezTo>
                      <a:pt x="1042" y="10718"/>
                      <a:pt x="1022" y="11127"/>
                      <a:pt x="1017" y="11515"/>
                    </a:cubicBezTo>
                    <a:lnTo>
                      <a:pt x="4276" y="11720"/>
                    </a:lnTo>
                    <a:lnTo>
                      <a:pt x="4627" y="10391"/>
                    </a:lnTo>
                    <a:lnTo>
                      <a:pt x="4276" y="10375"/>
                    </a:lnTo>
                    <a:lnTo>
                      <a:pt x="5926" y="2247"/>
                    </a:lnTo>
                    <a:cubicBezTo>
                      <a:pt x="6147" y="1154"/>
                      <a:pt x="5326" y="125"/>
                      <a:pt x="4211" y="100"/>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728;p24"/>
              <p:cNvSpPr/>
              <p:nvPr/>
            </p:nvSpPr>
            <p:spPr>
              <a:xfrm flipH="1">
                <a:off x="6861376" y="2904047"/>
                <a:ext cx="420365" cy="891556"/>
              </a:xfrm>
              <a:custGeom>
                <a:avLst/>
                <a:gdLst/>
                <a:ahLst/>
                <a:cxnLst/>
                <a:rect l="l" t="t" r="r" b="b"/>
                <a:pathLst>
                  <a:path w="5500" h="11665" extrusionOk="0">
                    <a:moveTo>
                      <a:pt x="1822" y="1"/>
                    </a:moveTo>
                    <a:lnTo>
                      <a:pt x="708" y="299"/>
                    </a:lnTo>
                    <a:lnTo>
                      <a:pt x="448" y="1287"/>
                    </a:lnTo>
                    <a:cubicBezTo>
                      <a:pt x="0" y="2981"/>
                      <a:pt x="1230" y="4648"/>
                      <a:pt x="2967" y="4733"/>
                    </a:cubicBezTo>
                    <a:lnTo>
                      <a:pt x="2966" y="4737"/>
                    </a:lnTo>
                    <a:lnTo>
                      <a:pt x="4630" y="4776"/>
                    </a:lnTo>
                    <a:cubicBezTo>
                      <a:pt x="4630" y="4776"/>
                      <a:pt x="3726" y="8499"/>
                      <a:pt x="3483" y="11652"/>
                    </a:cubicBezTo>
                    <a:lnTo>
                      <a:pt x="4053" y="11664"/>
                    </a:lnTo>
                    <a:lnTo>
                      <a:pt x="5350" y="4793"/>
                    </a:lnTo>
                    <a:lnTo>
                      <a:pt x="5500" y="4001"/>
                    </a:lnTo>
                    <a:lnTo>
                      <a:pt x="3060" y="3943"/>
                    </a:lnTo>
                    <a:cubicBezTo>
                      <a:pt x="2982" y="3941"/>
                      <a:pt x="2905" y="3934"/>
                      <a:pt x="2832" y="3923"/>
                    </a:cubicBezTo>
                    <a:cubicBezTo>
                      <a:pt x="1826" y="3771"/>
                      <a:pt x="1139" y="2782"/>
                      <a:pt x="1387" y="1762"/>
                    </a:cubicBezTo>
                    <a:lnTo>
                      <a:pt x="18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729;p24"/>
              <p:cNvSpPr/>
              <p:nvPr/>
            </p:nvSpPr>
            <p:spPr>
              <a:xfrm flipH="1">
                <a:off x="6779369" y="3794751"/>
                <a:ext cx="226156" cy="5350"/>
              </a:xfrm>
              <a:custGeom>
                <a:avLst/>
                <a:gdLst/>
                <a:ahLst/>
                <a:cxnLst/>
                <a:rect l="l" t="t" r="r" b="b"/>
                <a:pathLst>
                  <a:path w="2959" h="70" fill="none" extrusionOk="0">
                    <a:moveTo>
                      <a:pt x="2958" y="70"/>
                    </a:move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730;p24"/>
              <p:cNvSpPr/>
              <p:nvPr/>
            </p:nvSpPr>
            <p:spPr>
              <a:xfrm flipH="1">
                <a:off x="6861224" y="2963968"/>
                <a:ext cx="334916" cy="831635"/>
              </a:xfrm>
              <a:custGeom>
                <a:avLst/>
                <a:gdLst/>
                <a:ahLst/>
                <a:cxnLst/>
                <a:rect l="l" t="t" r="r" b="b"/>
                <a:pathLst>
                  <a:path w="4382" h="10881" fill="none" extrusionOk="0">
                    <a:moveTo>
                      <a:pt x="2932" y="10880"/>
                    </a:moveTo>
                    <a:lnTo>
                      <a:pt x="4381" y="3217"/>
                    </a:lnTo>
                    <a:lnTo>
                      <a:pt x="1940" y="3159"/>
                    </a:lnTo>
                    <a:cubicBezTo>
                      <a:pt x="813" y="3133"/>
                      <a:pt x="0" y="2072"/>
                      <a:pt x="267" y="978"/>
                    </a:cubicBezTo>
                    <a:lnTo>
                      <a:pt x="505"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731;p24"/>
              <p:cNvSpPr/>
              <p:nvPr/>
            </p:nvSpPr>
            <p:spPr>
              <a:xfrm flipH="1">
                <a:off x="7066056" y="2970770"/>
                <a:ext cx="106926" cy="56482"/>
              </a:xfrm>
              <a:custGeom>
                <a:avLst/>
                <a:gdLst/>
                <a:ahLst/>
                <a:cxnLst/>
                <a:rect l="l" t="t" r="r" b="b"/>
                <a:pathLst>
                  <a:path w="1399" h="739" fill="none" extrusionOk="0">
                    <a:moveTo>
                      <a:pt x="0" y="738"/>
                    </a:moveTo>
                    <a:lnTo>
                      <a:pt x="1243" y="599"/>
                    </a:lnTo>
                    <a:lnTo>
                      <a:pt x="1398"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732;p24"/>
              <p:cNvSpPr/>
              <p:nvPr/>
            </p:nvSpPr>
            <p:spPr>
              <a:xfrm flipH="1">
                <a:off x="6465169" y="3179039"/>
                <a:ext cx="179687" cy="628407"/>
              </a:xfrm>
              <a:custGeom>
                <a:avLst/>
                <a:gdLst/>
                <a:ahLst/>
                <a:cxnLst/>
                <a:rect l="l" t="t" r="r" b="b"/>
                <a:pathLst>
                  <a:path w="2351" h="8222" fill="none" extrusionOk="0">
                    <a:moveTo>
                      <a:pt x="2350" y="8222"/>
                    </a:moveTo>
                    <a:lnTo>
                      <a:pt x="1985" y="85"/>
                    </a:ln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733;p24"/>
              <p:cNvSpPr/>
              <p:nvPr/>
            </p:nvSpPr>
            <p:spPr>
              <a:xfrm flipH="1">
                <a:off x="6556117" y="2345733"/>
                <a:ext cx="428237" cy="516973"/>
              </a:xfrm>
              <a:custGeom>
                <a:avLst/>
                <a:gdLst/>
                <a:ahLst/>
                <a:cxnLst/>
                <a:rect l="l" t="t" r="r" b="b"/>
                <a:pathLst>
                  <a:path w="5603" h="6764" extrusionOk="0">
                    <a:moveTo>
                      <a:pt x="1638" y="1"/>
                    </a:moveTo>
                    <a:cubicBezTo>
                      <a:pt x="1495" y="1"/>
                      <a:pt x="1350" y="20"/>
                      <a:pt x="1207" y="61"/>
                    </a:cubicBezTo>
                    <a:cubicBezTo>
                      <a:pt x="459" y="275"/>
                      <a:pt x="0" y="1004"/>
                      <a:pt x="156" y="1731"/>
                    </a:cubicBezTo>
                    <a:cubicBezTo>
                      <a:pt x="686" y="4213"/>
                      <a:pt x="1341" y="4601"/>
                      <a:pt x="2982" y="6344"/>
                    </a:cubicBezTo>
                    <a:cubicBezTo>
                      <a:pt x="3237" y="6614"/>
                      <a:pt x="3596" y="6763"/>
                      <a:pt x="3969" y="6763"/>
                    </a:cubicBezTo>
                    <a:cubicBezTo>
                      <a:pt x="4088" y="6763"/>
                      <a:pt x="4208" y="6748"/>
                      <a:pt x="4326" y="6717"/>
                    </a:cubicBezTo>
                    <a:cubicBezTo>
                      <a:pt x="5197" y="6487"/>
                      <a:pt x="5602" y="5524"/>
                      <a:pt x="5134" y="4796"/>
                    </a:cubicBezTo>
                    <a:lnTo>
                      <a:pt x="2892" y="668"/>
                    </a:lnTo>
                    <a:cubicBezTo>
                      <a:pt x="2710" y="386"/>
                      <a:pt x="2438" y="184"/>
                      <a:pt x="2126" y="80"/>
                    </a:cubicBezTo>
                    <a:cubicBezTo>
                      <a:pt x="1970" y="28"/>
                      <a:pt x="1806"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734;p24"/>
              <p:cNvSpPr/>
              <p:nvPr/>
            </p:nvSpPr>
            <p:spPr>
              <a:xfrm flipH="1">
                <a:off x="6305200" y="2535889"/>
                <a:ext cx="433970" cy="299300"/>
              </a:xfrm>
              <a:custGeom>
                <a:avLst/>
                <a:gdLst/>
                <a:ahLst/>
                <a:cxnLst/>
                <a:rect l="l" t="t" r="r" b="b"/>
                <a:pathLst>
                  <a:path w="5678" h="3916" extrusionOk="0">
                    <a:moveTo>
                      <a:pt x="4640" y="0"/>
                    </a:moveTo>
                    <a:cubicBezTo>
                      <a:pt x="4267" y="807"/>
                      <a:pt x="0" y="997"/>
                      <a:pt x="243" y="3027"/>
                    </a:cubicBezTo>
                    <a:cubicBezTo>
                      <a:pt x="306" y="3562"/>
                      <a:pt x="765" y="3915"/>
                      <a:pt x="1255" y="3915"/>
                    </a:cubicBezTo>
                    <a:cubicBezTo>
                      <a:pt x="1426" y="3915"/>
                      <a:pt x="1601" y="3872"/>
                      <a:pt x="1764" y="3780"/>
                    </a:cubicBezTo>
                    <a:cubicBezTo>
                      <a:pt x="2716" y="3239"/>
                      <a:pt x="4240" y="2170"/>
                      <a:pt x="5677" y="292"/>
                    </a:cubicBezTo>
                    <a:lnTo>
                      <a:pt x="4640" y="0"/>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735;p24"/>
              <p:cNvSpPr/>
              <p:nvPr/>
            </p:nvSpPr>
            <p:spPr>
              <a:xfrm flipH="1">
                <a:off x="6264845" y="2363923"/>
                <a:ext cx="512005" cy="321617"/>
              </a:xfrm>
              <a:custGeom>
                <a:avLst/>
                <a:gdLst/>
                <a:ahLst/>
                <a:cxnLst/>
                <a:rect l="l" t="t" r="r" b="b"/>
                <a:pathLst>
                  <a:path w="6699" h="4208" extrusionOk="0">
                    <a:moveTo>
                      <a:pt x="1319" y="0"/>
                    </a:moveTo>
                    <a:cubicBezTo>
                      <a:pt x="1122" y="0"/>
                      <a:pt x="949" y="134"/>
                      <a:pt x="902" y="326"/>
                    </a:cubicBezTo>
                    <a:lnTo>
                      <a:pt x="68" y="3675"/>
                    </a:lnTo>
                    <a:cubicBezTo>
                      <a:pt x="1"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736;p24"/>
              <p:cNvSpPr/>
              <p:nvPr/>
            </p:nvSpPr>
            <p:spPr>
              <a:xfrm flipH="1">
                <a:off x="6239852" y="2363923"/>
                <a:ext cx="512005" cy="321617"/>
              </a:xfrm>
              <a:custGeom>
                <a:avLst/>
                <a:gdLst/>
                <a:ahLst/>
                <a:cxnLst/>
                <a:rect l="l" t="t" r="r" b="b"/>
                <a:pathLst>
                  <a:path w="6699" h="4208" extrusionOk="0">
                    <a:moveTo>
                      <a:pt x="1319" y="0"/>
                    </a:moveTo>
                    <a:cubicBezTo>
                      <a:pt x="1122" y="0"/>
                      <a:pt x="949" y="134"/>
                      <a:pt x="902" y="326"/>
                    </a:cubicBezTo>
                    <a:lnTo>
                      <a:pt x="68" y="3675"/>
                    </a:lnTo>
                    <a:cubicBezTo>
                      <a:pt x="0"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737;p24"/>
              <p:cNvSpPr/>
              <p:nvPr/>
            </p:nvSpPr>
            <p:spPr>
              <a:xfrm flipH="1">
                <a:off x="6429554" y="2480707"/>
                <a:ext cx="98824" cy="88124"/>
              </a:xfrm>
              <a:custGeom>
                <a:avLst/>
                <a:gdLst/>
                <a:ahLst/>
                <a:cxnLst/>
                <a:rect l="l" t="t" r="r" b="b"/>
                <a:pathLst>
                  <a:path w="1293" h="1153" extrusionOk="0">
                    <a:moveTo>
                      <a:pt x="775" y="1"/>
                    </a:moveTo>
                    <a:cubicBezTo>
                      <a:pt x="456" y="1"/>
                      <a:pt x="141" y="258"/>
                      <a:pt x="72" y="576"/>
                    </a:cubicBezTo>
                    <a:cubicBezTo>
                      <a:pt x="1" y="894"/>
                      <a:pt x="202" y="1152"/>
                      <a:pt x="520" y="1152"/>
                    </a:cubicBezTo>
                    <a:cubicBezTo>
                      <a:pt x="838" y="1152"/>
                      <a:pt x="1152" y="894"/>
                      <a:pt x="1223" y="576"/>
                    </a:cubicBezTo>
                    <a:cubicBezTo>
                      <a:pt x="1293" y="258"/>
                      <a:pt x="1092" y="1"/>
                      <a:pt x="7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738;p24"/>
              <p:cNvSpPr/>
              <p:nvPr/>
            </p:nvSpPr>
            <p:spPr>
              <a:xfrm flipH="1">
                <a:off x="6265767" y="2394266"/>
                <a:ext cx="28126" cy="25069"/>
              </a:xfrm>
              <a:custGeom>
                <a:avLst/>
                <a:gdLst/>
                <a:ahLst/>
                <a:cxnLst/>
                <a:rect l="l" t="t" r="r" b="b"/>
                <a:pathLst>
                  <a:path w="368" h="328" extrusionOk="0">
                    <a:moveTo>
                      <a:pt x="220" y="0"/>
                    </a:moveTo>
                    <a:cubicBezTo>
                      <a:pt x="130" y="0"/>
                      <a:pt x="41" y="73"/>
                      <a:pt x="20" y="164"/>
                    </a:cubicBezTo>
                    <a:cubicBezTo>
                      <a:pt x="1" y="254"/>
                      <a:pt x="57" y="327"/>
                      <a:pt x="148" y="327"/>
                    </a:cubicBezTo>
                    <a:cubicBezTo>
                      <a:pt x="239" y="327"/>
                      <a:pt x="328" y="254"/>
                      <a:pt x="347" y="164"/>
                    </a:cubicBezTo>
                    <a:cubicBezTo>
                      <a:pt x="368" y="73"/>
                      <a:pt x="311"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739;p24"/>
              <p:cNvSpPr/>
              <p:nvPr/>
            </p:nvSpPr>
            <p:spPr>
              <a:xfrm flipH="1">
                <a:off x="6264161" y="2593440"/>
                <a:ext cx="92098" cy="41654"/>
              </a:xfrm>
              <a:custGeom>
                <a:avLst/>
                <a:gdLst/>
                <a:ahLst/>
                <a:cxnLst/>
                <a:rect l="l" t="t" r="r" b="b"/>
                <a:pathLst>
                  <a:path w="1205" h="545" extrusionOk="0">
                    <a:moveTo>
                      <a:pt x="944" y="1"/>
                    </a:moveTo>
                    <a:lnTo>
                      <a:pt x="306" y="12"/>
                    </a:lnTo>
                    <a:lnTo>
                      <a:pt x="269" y="12"/>
                    </a:lnTo>
                    <a:cubicBezTo>
                      <a:pt x="268" y="12"/>
                      <a:pt x="267" y="12"/>
                      <a:pt x="266" y="12"/>
                    </a:cubicBezTo>
                    <a:cubicBezTo>
                      <a:pt x="169" y="12"/>
                      <a:pt x="84" y="65"/>
                      <a:pt x="40" y="145"/>
                    </a:cubicBezTo>
                    <a:cubicBezTo>
                      <a:pt x="36" y="149"/>
                      <a:pt x="33" y="155"/>
                      <a:pt x="30" y="159"/>
                    </a:cubicBezTo>
                    <a:cubicBezTo>
                      <a:pt x="27" y="166"/>
                      <a:pt x="25" y="172"/>
                      <a:pt x="22" y="179"/>
                    </a:cubicBezTo>
                    <a:cubicBezTo>
                      <a:pt x="9" y="214"/>
                      <a:pt x="1" y="254"/>
                      <a:pt x="3" y="296"/>
                    </a:cubicBezTo>
                    <a:cubicBezTo>
                      <a:pt x="12" y="436"/>
                      <a:pt x="130" y="545"/>
                      <a:pt x="269" y="545"/>
                    </a:cubicBezTo>
                    <a:cubicBezTo>
                      <a:pt x="272" y="545"/>
                      <a:pt x="275" y="545"/>
                      <a:pt x="277" y="545"/>
                    </a:cubicBezTo>
                    <a:lnTo>
                      <a:pt x="953" y="515"/>
                    </a:lnTo>
                    <a:cubicBezTo>
                      <a:pt x="1051" y="510"/>
                      <a:pt x="1135" y="453"/>
                      <a:pt x="1175" y="371"/>
                    </a:cubicBezTo>
                    <a:cubicBezTo>
                      <a:pt x="1195" y="331"/>
                      <a:pt x="1205" y="285"/>
                      <a:pt x="1201" y="237"/>
                    </a:cubicBezTo>
                    <a:cubicBezTo>
                      <a:pt x="1200" y="227"/>
                      <a:pt x="1199" y="215"/>
                      <a:pt x="1197" y="206"/>
                    </a:cubicBezTo>
                    <a:cubicBezTo>
                      <a:pt x="1191" y="175"/>
                      <a:pt x="1178" y="147"/>
                      <a:pt x="1161" y="122"/>
                    </a:cubicBezTo>
                    <a:cubicBezTo>
                      <a:pt x="1155" y="114"/>
                      <a:pt x="1150" y="103"/>
                      <a:pt x="1142" y="95"/>
                    </a:cubicBezTo>
                    <a:cubicBezTo>
                      <a:pt x="1096" y="37"/>
                      <a:pt x="1024" y="2"/>
                      <a:pt x="944"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740;p24"/>
              <p:cNvSpPr/>
              <p:nvPr/>
            </p:nvSpPr>
            <p:spPr>
              <a:xfrm flipH="1">
                <a:off x="6264773" y="2593440"/>
                <a:ext cx="68176" cy="17655"/>
              </a:xfrm>
              <a:custGeom>
                <a:avLst/>
                <a:gdLst/>
                <a:ahLst/>
                <a:cxnLst/>
                <a:rect l="l" t="t" r="r" b="b"/>
                <a:pathLst>
                  <a:path w="892" h="231" extrusionOk="0">
                    <a:moveTo>
                      <a:pt x="639" y="1"/>
                    </a:moveTo>
                    <a:lnTo>
                      <a:pt x="1" y="12"/>
                    </a:lnTo>
                    <a:cubicBezTo>
                      <a:pt x="18" y="22"/>
                      <a:pt x="36" y="31"/>
                      <a:pt x="57" y="38"/>
                    </a:cubicBezTo>
                    <a:lnTo>
                      <a:pt x="704" y="218"/>
                    </a:lnTo>
                    <a:cubicBezTo>
                      <a:pt x="730" y="226"/>
                      <a:pt x="757" y="230"/>
                      <a:pt x="782" y="230"/>
                    </a:cubicBezTo>
                    <a:cubicBezTo>
                      <a:pt x="821" y="230"/>
                      <a:pt x="857" y="222"/>
                      <a:pt x="892" y="206"/>
                    </a:cubicBezTo>
                    <a:cubicBezTo>
                      <a:pt x="886" y="175"/>
                      <a:pt x="873" y="147"/>
                      <a:pt x="856" y="122"/>
                    </a:cubicBezTo>
                    <a:cubicBezTo>
                      <a:pt x="850" y="114"/>
                      <a:pt x="845" y="103"/>
                      <a:pt x="837" y="95"/>
                    </a:cubicBezTo>
                    <a:cubicBezTo>
                      <a:pt x="791" y="37"/>
                      <a:pt x="719" y="2"/>
                      <a:pt x="639" y="1"/>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741;p24"/>
              <p:cNvSpPr/>
              <p:nvPr/>
            </p:nvSpPr>
            <p:spPr>
              <a:xfrm flipH="1">
                <a:off x="6248952" y="2552550"/>
                <a:ext cx="92404" cy="48457"/>
              </a:xfrm>
              <a:custGeom>
                <a:avLst/>
                <a:gdLst/>
                <a:ahLst/>
                <a:cxnLst/>
                <a:rect l="l" t="t" r="r" b="b"/>
                <a:pathLst>
                  <a:path w="1209" h="634" extrusionOk="0">
                    <a:moveTo>
                      <a:pt x="287" y="0"/>
                    </a:moveTo>
                    <a:cubicBezTo>
                      <a:pt x="255" y="0"/>
                      <a:pt x="224" y="6"/>
                      <a:pt x="196" y="17"/>
                    </a:cubicBezTo>
                    <a:cubicBezTo>
                      <a:pt x="170" y="27"/>
                      <a:pt x="145" y="39"/>
                      <a:pt x="124" y="57"/>
                    </a:cubicBezTo>
                    <a:cubicBezTo>
                      <a:pt x="119" y="61"/>
                      <a:pt x="113" y="65"/>
                      <a:pt x="110" y="69"/>
                    </a:cubicBezTo>
                    <a:cubicBezTo>
                      <a:pt x="104" y="74"/>
                      <a:pt x="100" y="78"/>
                      <a:pt x="95" y="83"/>
                    </a:cubicBezTo>
                    <a:lnTo>
                      <a:pt x="95" y="84"/>
                    </a:lnTo>
                    <a:cubicBezTo>
                      <a:pt x="60" y="121"/>
                      <a:pt x="34" y="167"/>
                      <a:pt x="24" y="222"/>
                    </a:cubicBezTo>
                    <a:cubicBezTo>
                      <a:pt x="0" y="363"/>
                      <a:pt x="94" y="499"/>
                      <a:pt x="234" y="528"/>
                    </a:cubicBezTo>
                    <a:lnTo>
                      <a:pt x="898" y="628"/>
                    </a:lnTo>
                    <a:cubicBezTo>
                      <a:pt x="914" y="632"/>
                      <a:pt x="930" y="634"/>
                      <a:pt x="947" y="634"/>
                    </a:cubicBezTo>
                    <a:cubicBezTo>
                      <a:pt x="957" y="634"/>
                      <a:pt x="967" y="633"/>
                      <a:pt x="976" y="632"/>
                    </a:cubicBezTo>
                    <a:cubicBezTo>
                      <a:pt x="1024" y="627"/>
                      <a:pt x="1070" y="608"/>
                      <a:pt x="1107" y="579"/>
                    </a:cubicBezTo>
                    <a:cubicBezTo>
                      <a:pt x="1157" y="540"/>
                      <a:pt x="1194" y="483"/>
                      <a:pt x="1204" y="417"/>
                    </a:cubicBezTo>
                    <a:cubicBezTo>
                      <a:pt x="1208" y="378"/>
                      <a:pt x="1206" y="341"/>
                      <a:pt x="1196" y="306"/>
                    </a:cubicBezTo>
                    <a:cubicBezTo>
                      <a:pt x="1189" y="279"/>
                      <a:pt x="1176" y="254"/>
                      <a:pt x="1160" y="231"/>
                    </a:cubicBezTo>
                    <a:cubicBezTo>
                      <a:pt x="1126" y="181"/>
                      <a:pt x="1074" y="141"/>
                      <a:pt x="1010" y="126"/>
                    </a:cubicBezTo>
                    <a:lnTo>
                      <a:pt x="1007" y="126"/>
                    </a:lnTo>
                    <a:lnTo>
                      <a:pt x="381" y="15"/>
                    </a:lnTo>
                    <a:lnTo>
                      <a:pt x="348" y="7"/>
                    </a:lnTo>
                    <a:cubicBezTo>
                      <a:pt x="327" y="3"/>
                      <a:pt x="307" y="0"/>
                      <a:pt x="287"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742;p24"/>
              <p:cNvSpPr/>
              <p:nvPr/>
            </p:nvSpPr>
            <p:spPr>
              <a:xfrm flipH="1">
                <a:off x="6264314" y="2552550"/>
                <a:ext cx="62138" cy="12076"/>
              </a:xfrm>
              <a:custGeom>
                <a:avLst/>
                <a:gdLst/>
                <a:ahLst/>
                <a:cxnLst/>
                <a:rect l="l" t="t" r="r" b="b"/>
                <a:pathLst>
                  <a:path w="813" h="158" extrusionOk="0">
                    <a:moveTo>
                      <a:pt x="92" y="0"/>
                    </a:moveTo>
                    <a:cubicBezTo>
                      <a:pt x="60" y="0"/>
                      <a:pt x="29" y="6"/>
                      <a:pt x="1" y="17"/>
                    </a:cubicBezTo>
                    <a:cubicBezTo>
                      <a:pt x="45" y="100"/>
                      <a:pt x="133" y="157"/>
                      <a:pt x="233" y="157"/>
                    </a:cubicBezTo>
                    <a:cubicBezTo>
                      <a:pt x="236" y="157"/>
                      <a:pt x="240" y="157"/>
                      <a:pt x="244" y="157"/>
                    </a:cubicBezTo>
                    <a:lnTo>
                      <a:pt x="812" y="126"/>
                    </a:lnTo>
                    <a:lnTo>
                      <a:pt x="186" y="15"/>
                    </a:lnTo>
                    <a:lnTo>
                      <a:pt x="153" y="7"/>
                    </a:lnTo>
                    <a:cubicBezTo>
                      <a:pt x="132" y="3"/>
                      <a:pt x="112" y="0"/>
                      <a:pt x="92"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743;p24"/>
              <p:cNvSpPr/>
              <p:nvPr/>
            </p:nvSpPr>
            <p:spPr>
              <a:xfrm flipH="1">
                <a:off x="6233666" y="2516858"/>
                <a:ext cx="92175" cy="42266"/>
              </a:xfrm>
              <a:custGeom>
                <a:avLst/>
                <a:gdLst/>
                <a:ahLst/>
                <a:cxnLst/>
                <a:rect l="l" t="t" r="r" b="b"/>
                <a:pathLst>
                  <a:path w="1206" h="553" extrusionOk="0">
                    <a:moveTo>
                      <a:pt x="944" y="0"/>
                    </a:moveTo>
                    <a:lnTo>
                      <a:pt x="269" y="19"/>
                    </a:lnTo>
                    <a:cubicBezTo>
                      <a:pt x="227" y="21"/>
                      <a:pt x="186" y="31"/>
                      <a:pt x="150" y="49"/>
                    </a:cubicBezTo>
                    <a:cubicBezTo>
                      <a:pt x="116" y="66"/>
                      <a:pt x="85" y="90"/>
                      <a:pt x="61" y="120"/>
                    </a:cubicBezTo>
                    <a:cubicBezTo>
                      <a:pt x="58" y="125"/>
                      <a:pt x="54" y="129"/>
                      <a:pt x="52" y="134"/>
                    </a:cubicBezTo>
                    <a:cubicBezTo>
                      <a:pt x="52" y="135"/>
                      <a:pt x="51" y="135"/>
                      <a:pt x="51" y="136"/>
                    </a:cubicBezTo>
                    <a:cubicBezTo>
                      <a:pt x="18" y="183"/>
                      <a:pt x="1" y="241"/>
                      <a:pt x="4" y="304"/>
                    </a:cubicBezTo>
                    <a:cubicBezTo>
                      <a:pt x="13" y="443"/>
                      <a:pt x="130" y="552"/>
                      <a:pt x="270" y="552"/>
                    </a:cubicBezTo>
                    <a:cubicBezTo>
                      <a:pt x="273" y="552"/>
                      <a:pt x="276" y="552"/>
                      <a:pt x="278" y="552"/>
                    </a:cubicBezTo>
                    <a:lnTo>
                      <a:pt x="953" y="514"/>
                    </a:lnTo>
                    <a:cubicBezTo>
                      <a:pt x="1031" y="511"/>
                      <a:pt x="1099" y="473"/>
                      <a:pt x="1145" y="417"/>
                    </a:cubicBezTo>
                    <a:cubicBezTo>
                      <a:pt x="1184" y="367"/>
                      <a:pt x="1206" y="304"/>
                      <a:pt x="1200" y="237"/>
                    </a:cubicBezTo>
                    <a:cubicBezTo>
                      <a:pt x="1195" y="171"/>
                      <a:pt x="1167" y="112"/>
                      <a:pt x="1121" y="71"/>
                    </a:cubicBezTo>
                    <a:cubicBezTo>
                      <a:pt x="1120" y="69"/>
                      <a:pt x="1119" y="67"/>
                      <a:pt x="1116" y="66"/>
                    </a:cubicBezTo>
                    <a:cubicBezTo>
                      <a:pt x="1106" y="57"/>
                      <a:pt x="1095" y="48"/>
                      <a:pt x="1082" y="40"/>
                    </a:cubicBezTo>
                    <a:cubicBezTo>
                      <a:pt x="1042" y="15"/>
                      <a:pt x="995" y="0"/>
                      <a:pt x="944"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744;p24"/>
              <p:cNvSpPr/>
              <p:nvPr/>
            </p:nvSpPr>
            <p:spPr>
              <a:xfrm flipH="1">
                <a:off x="6243067" y="2516858"/>
                <a:ext cx="71309" cy="8713"/>
              </a:xfrm>
              <a:custGeom>
                <a:avLst/>
                <a:gdLst/>
                <a:ahLst/>
                <a:cxnLst/>
                <a:rect l="l" t="t" r="r" b="b"/>
                <a:pathLst>
                  <a:path w="933" h="114" extrusionOk="0">
                    <a:moveTo>
                      <a:pt x="794" y="0"/>
                    </a:moveTo>
                    <a:lnTo>
                      <a:pt x="119" y="19"/>
                    </a:lnTo>
                    <a:cubicBezTo>
                      <a:pt x="77" y="21"/>
                      <a:pt x="36" y="31"/>
                      <a:pt x="0" y="49"/>
                    </a:cubicBezTo>
                    <a:cubicBezTo>
                      <a:pt x="18" y="82"/>
                      <a:pt x="77" y="113"/>
                      <a:pt x="128" y="113"/>
                    </a:cubicBezTo>
                    <a:cubicBezTo>
                      <a:pt x="129" y="113"/>
                      <a:pt x="131" y="113"/>
                      <a:pt x="133" y="113"/>
                    </a:cubicBezTo>
                    <a:lnTo>
                      <a:pt x="818" y="73"/>
                    </a:lnTo>
                    <a:cubicBezTo>
                      <a:pt x="859" y="72"/>
                      <a:pt x="898" y="61"/>
                      <a:pt x="932" y="40"/>
                    </a:cubicBezTo>
                    <a:cubicBezTo>
                      <a:pt x="892" y="15"/>
                      <a:pt x="845" y="0"/>
                      <a:pt x="794"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745;p24"/>
              <p:cNvSpPr/>
              <p:nvPr/>
            </p:nvSpPr>
            <p:spPr>
              <a:xfrm flipH="1">
                <a:off x="6234659" y="2476503"/>
                <a:ext cx="92480" cy="45782"/>
              </a:xfrm>
              <a:custGeom>
                <a:avLst/>
                <a:gdLst/>
                <a:ahLst/>
                <a:cxnLst/>
                <a:rect l="l" t="t" r="r" b="b"/>
                <a:pathLst>
                  <a:path w="1210" h="599" extrusionOk="0">
                    <a:moveTo>
                      <a:pt x="946" y="0"/>
                    </a:moveTo>
                    <a:cubicBezTo>
                      <a:pt x="936" y="0"/>
                      <a:pt x="926" y="1"/>
                      <a:pt x="916" y="2"/>
                    </a:cubicBezTo>
                    <a:lnTo>
                      <a:pt x="243" y="68"/>
                    </a:lnTo>
                    <a:cubicBezTo>
                      <a:pt x="159" y="78"/>
                      <a:pt x="90" y="126"/>
                      <a:pt x="48" y="192"/>
                    </a:cubicBezTo>
                    <a:cubicBezTo>
                      <a:pt x="45" y="196"/>
                      <a:pt x="42" y="202"/>
                      <a:pt x="40" y="207"/>
                    </a:cubicBezTo>
                    <a:cubicBezTo>
                      <a:pt x="12" y="258"/>
                      <a:pt x="0" y="318"/>
                      <a:pt x="12" y="381"/>
                    </a:cubicBezTo>
                    <a:cubicBezTo>
                      <a:pt x="34" y="508"/>
                      <a:pt x="145" y="599"/>
                      <a:pt x="271" y="599"/>
                    </a:cubicBezTo>
                    <a:cubicBezTo>
                      <a:pt x="285" y="599"/>
                      <a:pt x="298" y="598"/>
                      <a:pt x="311" y="595"/>
                    </a:cubicBezTo>
                    <a:lnTo>
                      <a:pt x="982" y="512"/>
                    </a:lnTo>
                    <a:cubicBezTo>
                      <a:pt x="1059" y="501"/>
                      <a:pt x="1123" y="456"/>
                      <a:pt x="1162" y="394"/>
                    </a:cubicBezTo>
                    <a:cubicBezTo>
                      <a:pt x="1195" y="341"/>
                      <a:pt x="1210" y="275"/>
                      <a:pt x="1197" y="209"/>
                    </a:cubicBezTo>
                    <a:cubicBezTo>
                      <a:pt x="1184" y="143"/>
                      <a:pt x="1147" y="86"/>
                      <a:pt x="1094" y="49"/>
                    </a:cubicBezTo>
                    <a:cubicBezTo>
                      <a:pt x="1053" y="18"/>
                      <a:pt x="1001" y="0"/>
                      <a:pt x="946"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746;p24"/>
              <p:cNvSpPr/>
              <p:nvPr/>
            </p:nvSpPr>
            <p:spPr>
              <a:xfrm flipH="1">
                <a:off x="6831953" y="2211142"/>
                <a:ext cx="132224" cy="126568"/>
              </a:xfrm>
              <a:custGeom>
                <a:avLst/>
                <a:gdLst/>
                <a:ahLst/>
                <a:cxnLst/>
                <a:rect l="l" t="t" r="r" b="b"/>
                <a:pathLst>
                  <a:path w="1730" h="1656" extrusionOk="0">
                    <a:moveTo>
                      <a:pt x="692" y="0"/>
                    </a:moveTo>
                    <a:lnTo>
                      <a:pt x="1" y="1207"/>
                    </a:lnTo>
                    <a:lnTo>
                      <a:pt x="1239" y="1655"/>
                    </a:lnTo>
                    <a:lnTo>
                      <a:pt x="1390" y="1514"/>
                    </a:lnTo>
                    <a:cubicBezTo>
                      <a:pt x="1729" y="1199"/>
                      <a:pt x="1684" y="669"/>
                      <a:pt x="1298" y="409"/>
                    </a:cubicBezTo>
                    <a:lnTo>
                      <a:pt x="692" y="0"/>
                    </a:lnTo>
                    <a:close/>
                  </a:path>
                </a:pathLst>
              </a:custGeom>
              <a:solidFill>
                <a:srgbClr val="D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747;p24"/>
              <p:cNvSpPr/>
              <p:nvPr/>
            </p:nvSpPr>
            <p:spPr>
              <a:xfrm flipH="1">
                <a:off x="6794731" y="1919641"/>
                <a:ext cx="263607" cy="416926"/>
              </a:xfrm>
              <a:custGeom>
                <a:avLst/>
                <a:gdLst/>
                <a:ahLst/>
                <a:cxnLst/>
                <a:rect l="l" t="t" r="r" b="b"/>
                <a:pathLst>
                  <a:path w="3449" h="5455" extrusionOk="0">
                    <a:moveTo>
                      <a:pt x="1764" y="0"/>
                    </a:moveTo>
                    <a:lnTo>
                      <a:pt x="0" y="4980"/>
                    </a:lnTo>
                    <a:lnTo>
                      <a:pt x="1844" y="5454"/>
                    </a:lnTo>
                    <a:lnTo>
                      <a:pt x="2340" y="4780"/>
                    </a:lnTo>
                    <a:lnTo>
                      <a:pt x="3175" y="3641"/>
                    </a:lnTo>
                    <a:lnTo>
                      <a:pt x="3448" y="3271"/>
                    </a:lnTo>
                    <a:lnTo>
                      <a:pt x="1764"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748;p24"/>
              <p:cNvSpPr/>
              <p:nvPr/>
            </p:nvSpPr>
            <p:spPr>
              <a:xfrm flipH="1">
                <a:off x="6678023" y="1869275"/>
                <a:ext cx="312599" cy="380086"/>
              </a:xfrm>
              <a:custGeom>
                <a:avLst/>
                <a:gdLst/>
                <a:ahLst/>
                <a:cxnLst/>
                <a:rect l="l" t="t" r="r" b="b"/>
                <a:pathLst>
                  <a:path w="4090" h="4973" extrusionOk="0">
                    <a:moveTo>
                      <a:pt x="1460" y="1"/>
                    </a:moveTo>
                    <a:cubicBezTo>
                      <a:pt x="1304" y="1"/>
                      <a:pt x="1153" y="26"/>
                      <a:pt x="1012" y="71"/>
                    </a:cubicBezTo>
                    <a:cubicBezTo>
                      <a:pt x="411" y="266"/>
                      <a:pt x="0" y="845"/>
                      <a:pt x="81" y="1487"/>
                    </a:cubicBezTo>
                    <a:lnTo>
                      <a:pt x="152" y="2039"/>
                    </a:lnTo>
                    <a:lnTo>
                      <a:pt x="367" y="4260"/>
                    </a:lnTo>
                    <a:cubicBezTo>
                      <a:pt x="367" y="4260"/>
                      <a:pt x="1928" y="4811"/>
                      <a:pt x="2465" y="4942"/>
                    </a:cubicBezTo>
                    <a:cubicBezTo>
                      <a:pt x="2552" y="4962"/>
                      <a:pt x="2639" y="4972"/>
                      <a:pt x="2726" y="4972"/>
                    </a:cubicBezTo>
                    <a:cubicBezTo>
                      <a:pt x="3219" y="4972"/>
                      <a:pt x="3685" y="4653"/>
                      <a:pt x="3792" y="4170"/>
                    </a:cubicBezTo>
                    <a:cubicBezTo>
                      <a:pt x="3965" y="3396"/>
                      <a:pt x="4089" y="2619"/>
                      <a:pt x="3841" y="1739"/>
                    </a:cubicBezTo>
                    <a:cubicBezTo>
                      <a:pt x="3695" y="1220"/>
                      <a:pt x="3371" y="782"/>
                      <a:pt x="2943" y="474"/>
                    </a:cubicBezTo>
                    <a:cubicBezTo>
                      <a:pt x="2751" y="335"/>
                      <a:pt x="2536" y="224"/>
                      <a:pt x="2306" y="144"/>
                    </a:cubicBezTo>
                    <a:lnTo>
                      <a:pt x="2304" y="143"/>
                    </a:lnTo>
                    <a:lnTo>
                      <a:pt x="2173" y="102"/>
                    </a:lnTo>
                    <a:lnTo>
                      <a:pt x="2160" y="97"/>
                    </a:lnTo>
                    <a:cubicBezTo>
                      <a:pt x="2094" y="78"/>
                      <a:pt x="2028" y="63"/>
                      <a:pt x="1961" y="50"/>
                    </a:cubicBezTo>
                    <a:cubicBezTo>
                      <a:pt x="1802" y="18"/>
                      <a:pt x="1637" y="1"/>
                      <a:pt x="1470" y="1"/>
                    </a:cubicBezTo>
                    <a:cubicBezTo>
                      <a:pt x="1467" y="1"/>
                      <a:pt x="1463" y="1"/>
                      <a:pt x="1460"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749;p24"/>
              <p:cNvSpPr/>
              <p:nvPr/>
            </p:nvSpPr>
            <p:spPr>
              <a:xfrm flipH="1">
                <a:off x="6739166" y="1839544"/>
                <a:ext cx="345616" cy="276142"/>
              </a:xfrm>
              <a:custGeom>
                <a:avLst/>
                <a:gdLst/>
                <a:ahLst/>
                <a:cxnLst/>
                <a:rect l="l" t="t" r="r" b="b"/>
                <a:pathLst>
                  <a:path w="4522" h="3613" extrusionOk="0">
                    <a:moveTo>
                      <a:pt x="2280" y="0"/>
                    </a:moveTo>
                    <a:cubicBezTo>
                      <a:pt x="1405" y="0"/>
                      <a:pt x="575" y="319"/>
                      <a:pt x="346" y="1143"/>
                    </a:cubicBezTo>
                    <a:cubicBezTo>
                      <a:pt x="1" y="2385"/>
                      <a:pt x="1201" y="3613"/>
                      <a:pt x="1201" y="3613"/>
                    </a:cubicBezTo>
                    <a:lnTo>
                      <a:pt x="2176" y="3267"/>
                    </a:lnTo>
                    <a:lnTo>
                      <a:pt x="2159" y="1428"/>
                    </a:lnTo>
                    <a:lnTo>
                      <a:pt x="2159" y="1428"/>
                    </a:lnTo>
                    <a:cubicBezTo>
                      <a:pt x="2159" y="1428"/>
                      <a:pt x="2350" y="1452"/>
                      <a:pt x="2628" y="1452"/>
                    </a:cubicBezTo>
                    <a:cubicBezTo>
                      <a:pt x="3178" y="1452"/>
                      <a:pt x="4073" y="1359"/>
                      <a:pt x="4521" y="804"/>
                    </a:cubicBezTo>
                    <a:cubicBezTo>
                      <a:pt x="4126" y="336"/>
                      <a:pt x="3179" y="0"/>
                      <a:pt x="2280"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750;p24"/>
              <p:cNvSpPr/>
              <p:nvPr/>
            </p:nvSpPr>
            <p:spPr>
              <a:xfrm flipH="1">
                <a:off x="6815673" y="2149234"/>
                <a:ext cx="183356" cy="187330"/>
              </a:xfrm>
              <a:custGeom>
                <a:avLst/>
                <a:gdLst/>
                <a:ahLst/>
                <a:cxnLst/>
                <a:rect l="l" t="t" r="r" b="b"/>
                <a:pathLst>
                  <a:path w="2399" h="2451" extrusionOk="0">
                    <a:moveTo>
                      <a:pt x="905" y="1"/>
                    </a:moveTo>
                    <a:cubicBezTo>
                      <a:pt x="905" y="1"/>
                      <a:pt x="0" y="1042"/>
                      <a:pt x="1068" y="2450"/>
                    </a:cubicBezTo>
                    <a:lnTo>
                      <a:pt x="2399" y="637"/>
                    </a:lnTo>
                    <a:lnTo>
                      <a:pt x="905" y="1"/>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51;p24"/>
              <p:cNvSpPr/>
              <p:nvPr/>
            </p:nvSpPr>
            <p:spPr>
              <a:xfrm flipH="1">
                <a:off x="6895542" y="2168647"/>
                <a:ext cx="160044" cy="184349"/>
              </a:xfrm>
              <a:custGeom>
                <a:avLst/>
                <a:gdLst/>
                <a:ahLst/>
                <a:cxnLst/>
                <a:rect l="l" t="t" r="r" b="b"/>
                <a:pathLst>
                  <a:path w="2094" h="2412" extrusionOk="0">
                    <a:moveTo>
                      <a:pt x="467" y="0"/>
                    </a:moveTo>
                    <a:lnTo>
                      <a:pt x="1" y="741"/>
                    </a:lnTo>
                    <a:lnTo>
                      <a:pt x="1191" y="2411"/>
                    </a:lnTo>
                    <a:lnTo>
                      <a:pt x="1604" y="2012"/>
                    </a:lnTo>
                    <a:cubicBezTo>
                      <a:pt x="2094" y="1538"/>
                      <a:pt x="2006" y="730"/>
                      <a:pt x="1395" y="406"/>
                    </a:cubicBezTo>
                    <a:cubicBezTo>
                      <a:pt x="1368" y="393"/>
                      <a:pt x="1341" y="379"/>
                      <a:pt x="1312" y="366"/>
                    </a:cubicBezTo>
                    <a:lnTo>
                      <a:pt x="4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52;p24"/>
              <p:cNvSpPr/>
              <p:nvPr/>
            </p:nvSpPr>
            <p:spPr>
              <a:xfrm flipH="1">
                <a:off x="6691095" y="2009293"/>
                <a:ext cx="72150" cy="133141"/>
              </a:xfrm>
              <a:custGeom>
                <a:avLst/>
                <a:gdLst/>
                <a:ahLst/>
                <a:cxnLst/>
                <a:rect l="l" t="t" r="r" b="b"/>
                <a:pathLst>
                  <a:path w="944" h="1742" extrusionOk="0">
                    <a:moveTo>
                      <a:pt x="15" y="0"/>
                    </a:moveTo>
                    <a:lnTo>
                      <a:pt x="1" y="1702"/>
                    </a:lnTo>
                    <a:lnTo>
                      <a:pt x="132" y="1730"/>
                    </a:lnTo>
                    <a:cubicBezTo>
                      <a:pt x="172" y="1738"/>
                      <a:pt x="211" y="1742"/>
                      <a:pt x="249" y="1742"/>
                    </a:cubicBezTo>
                    <a:cubicBezTo>
                      <a:pt x="676" y="1742"/>
                      <a:pt x="943" y="1245"/>
                      <a:pt x="638" y="914"/>
                    </a:cubicBezTo>
                    <a:cubicBezTo>
                      <a:pt x="424" y="683"/>
                      <a:pt x="192" y="421"/>
                      <a:pt x="15"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53;p24"/>
              <p:cNvSpPr/>
              <p:nvPr/>
            </p:nvSpPr>
            <p:spPr>
              <a:xfrm flipH="1">
                <a:off x="6919694" y="2011815"/>
                <a:ext cx="176553" cy="130619"/>
              </a:xfrm>
              <a:custGeom>
                <a:avLst/>
                <a:gdLst/>
                <a:ahLst/>
                <a:cxnLst/>
                <a:rect l="l" t="t" r="r" b="b"/>
                <a:pathLst>
                  <a:path w="2310" h="1709" extrusionOk="0">
                    <a:moveTo>
                      <a:pt x="1212" y="1"/>
                    </a:moveTo>
                    <a:cubicBezTo>
                      <a:pt x="429" y="1"/>
                      <a:pt x="0" y="1372"/>
                      <a:pt x="1802" y="1708"/>
                    </a:cubicBezTo>
                    <a:lnTo>
                      <a:pt x="2309" y="1041"/>
                    </a:lnTo>
                    <a:cubicBezTo>
                      <a:pt x="1984" y="275"/>
                      <a:pt x="1563" y="1"/>
                      <a:pt x="1212"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54;p24"/>
              <p:cNvSpPr/>
              <p:nvPr/>
            </p:nvSpPr>
            <p:spPr>
              <a:xfrm flipH="1">
                <a:off x="6971285" y="2058589"/>
                <a:ext cx="43412" cy="36916"/>
              </a:xfrm>
              <a:custGeom>
                <a:avLst/>
                <a:gdLst/>
                <a:ahLst/>
                <a:cxnLst/>
                <a:rect l="l" t="t" r="r" b="b"/>
                <a:pathLst>
                  <a:path w="568" h="483" extrusionOk="0">
                    <a:moveTo>
                      <a:pt x="1" y="0"/>
                    </a:moveTo>
                    <a:lnTo>
                      <a:pt x="568" y="482"/>
                    </a:lnTo>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55;p24"/>
              <p:cNvSpPr/>
              <p:nvPr/>
            </p:nvSpPr>
            <p:spPr>
              <a:xfrm flipH="1">
                <a:off x="6971285" y="2058589"/>
                <a:ext cx="43412" cy="36916"/>
              </a:xfrm>
              <a:custGeom>
                <a:avLst/>
                <a:gdLst/>
                <a:ahLst/>
                <a:cxnLst/>
                <a:rect l="l" t="t" r="r" b="b"/>
                <a:pathLst>
                  <a:path w="568" h="483" fill="none" extrusionOk="0">
                    <a:moveTo>
                      <a:pt x="1" y="0"/>
                    </a:moveTo>
                    <a:lnTo>
                      <a:pt x="568" y="482"/>
                    </a:lnTo>
                  </a:path>
                </a:pathLst>
              </a:custGeom>
              <a:noFill/>
              <a:ln w="9525" cap="rnd"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6;p24"/>
              <p:cNvSpPr/>
              <p:nvPr/>
            </p:nvSpPr>
            <p:spPr>
              <a:xfrm flipH="1">
                <a:off x="6790222" y="2225275"/>
                <a:ext cx="478528" cy="727072"/>
              </a:xfrm>
              <a:custGeom>
                <a:avLst/>
                <a:gdLst/>
                <a:ahLst/>
                <a:cxnLst/>
                <a:rect l="l" t="t" r="r" b="b"/>
                <a:pathLst>
                  <a:path w="6261" h="9541" extrusionOk="0">
                    <a:moveTo>
                      <a:pt x="3028" y="1"/>
                    </a:moveTo>
                    <a:cubicBezTo>
                      <a:pt x="2608" y="1"/>
                      <a:pt x="853" y="438"/>
                      <a:pt x="262" y="2794"/>
                    </a:cubicBezTo>
                    <a:cubicBezTo>
                      <a:pt x="0" y="3844"/>
                      <a:pt x="190" y="4881"/>
                      <a:pt x="230" y="5836"/>
                    </a:cubicBezTo>
                    <a:cubicBezTo>
                      <a:pt x="324" y="7979"/>
                      <a:pt x="289" y="9441"/>
                      <a:pt x="289" y="9441"/>
                    </a:cubicBezTo>
                    <a:lnTo>
                      <a:pt x="6148" y="9541"/>
                    </a:lnTo>
                    <a:lnTo>
                      <a:pt x="5355" y="6163"/>
                    </a:lnTo>
                    <a:lnTo>
                      <a:pt x="5354" y="6155"/>
                    </a:lnTo>
                    <a:lnTo>
                      <a:pt x="5345" y="6120"/>
                    </a:lnTo>
                    <a:cubicBezTo>
                      <a:pt x="5878" y="5665"/>
                      <a:pt x="6132" y="5149"/>
                      <a:pt x="6220" y="4626"/>
                    </a:cubicBezTo>
                    <a:cubicBezTo>
                      <a:pt x="6235" y="4539"/>
                      <a:pt x="6246" y="4449"/>
                      <a:pt x="6249" y="4361"/>
                    </a:cubicBezTo>
                    <a:cubicBezTo>
                      <a:pt x="6257" y="4300"/>
                      <a:pt x="6259" y="4240"/>
                      <a:pt x="6258" y="4183"/>
                    </a:cubicBezTo>
                    <a:cubicBezTo>
                      <a:pt x="6260" y="3977"/>
                      <a:pt x="6240" y="3776"/>
                      <a:pt x="6209" y="3578"/>
                    </a:cubicBezTo>
                    <a:cubicBezTo>
                      <a:pt x="6199" y="3521"/>
                      <a:pt x="6187" y="3461"/>
                      <a:pt x="6175" y="3405"/>
                    </a:cubicBezTo>
                    <a:cubicBezTo>
                      <a:pt x="6016" y="2651"/>
                      <a:pt x="5680" y="1999"/>
                      <a:pt x="5578" y="1666"/>
                    </a:cubicBezTo>
                    <a:lnTo>
                      <a:pt x="3113" y="33"/>
                    </a:lnTo>
                    <a:cubicBezTo>
                      <a:pt x="3134" y="14"/>
                      <a:pt x="3101" y="1"/>
                      <a:pt x="3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57;p24"/>
              <p:cNvSpPr/>
              <p:nvPr/>
            </p:nvSpPr>
            <p:spPr>
              <a:xfrm flipH="1">
                <a:off x="6845551" y="2225275"/>
                <a:ext cx="192525" cy="383602"/>
              </a:xfrm>
              <a:custGeom>
                <a:avLst/>
                <a:gdLst/>
                <a:ahLst/>
                <a:cxnLst/>
                <a:rect l="l" t="t" r="r" b="b"/>
                <a:pathLst>
                  <a:path w="2748" h="5019" extrusionOk="0">
                    <a:moveTo>
                      <a:pt x="1" y="0"/>
                    </a:moveTo>
                    <a:lnTo>
                      <a:pt x="1817" y="5019"/>
                    </a:lnTo>
                    <a:lnTo>
                      <a:pt x="2748" y="359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58;p24"/>
              <p:cNvSpPr/>
              <p:nvPr/>
            </p:nvSpPr>
            <p:spPr>
              <a:xfrm flipH="1">
                <a:off x="6855722" y="2223141"/>
                <a:ext cx="182362" cy="322076"/>
              </a:xfrm>
              <a:custGeom>
                <a:avLst/>
                <a:gdLst/>
                <a:ahLst/>
                <a:cxnLst/>
                <a:rect l="l" t="t" r="r" b="b"/>
                <a:pathLst>
                  <a:path w="2386" h="4214" extrusionOk="0">
                    <a:moveTo>
                      <a:pt x="0" y="1"/>
                    </a:moveTo>
                    <a:lnTo>
                      <a:pt x="2385" y="4213"/>
                    </a:lnTo>
                    <a:lnTo>
                      <a:pt x="2251" y="1462"/>
                    </a:lnTo>
                    <a:lnTo>
                      <a:pt x="1417" y="90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59;p24"/>
              <p:cNvSpPr/>
              <p:nvPr/>
            </p:nvSpPr>
            <p:spPr>
              <a:xfrm flipH="1">
                <a:off x="6798780" y="2446161"/>
                <a:ext cx="395907" cy="506196"/>
              </a:xfrm>
              <a:custGeom>
                <a:avLst/>
                <a:gdLst/>
                <a:ahLst/>
                <a:cxnLst/>
                <a:rect l="l" t="t" r="r" b="b"/>
                <a:pathLst>
                  <a:path w="5180" h="6623" extrusionOk="0">
                    <a:moveTo>
                      <a:pt x="361" y="0"/>
                    </a:moveTo>
                    <a:cubicBezTo>
                      <a:pt x="73" y="1329"/>
                      <a:pt x="1" y="5240"/>
                      <a:pt x="40" y="6535"/>
                    </a:cubicBezTo>
                    <a:lnTo>
                      <a:pt x="5179" y="6623"/>
                    </a:lnTo>
                    <a:lnTo>
                      <a:pt x="4952" y="2669"/>
                    </a:lnTo>
                    <a:lnTo>
                      <a:pt x="3236" y="2429"/>
                    </a:lnTo>
                    <a:lnTo>
                      <a:pt x="3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60;p24"/>
              <p:cNvSpPr/>
              <p:nvPr/>
            </p:nvSpPr>
            <p:spPr>
              <a:xfrm flipH="1">
                <a:off x="6902345" y="1984224"/>
                <a:ext cx="44253" cy="107461"/>
              </a:xfrm>
              <a:custGeom>
                <a:avLst/>
                <a:gdLst/>
                <a:ahLst/>
                <a:cxnLst/>
                <a:rect l="l" t="t" r="r" b="b"/>
                <a:pathLst>
                  <a:path w="579" h="1406" extrusionOk="0">
                    <a:moveTo>
                      <a:pt x="579" y="0"/>
                    </a:moveTo>
                    <a:lnTo>
                      <a:pt x="0" y="469"/>
                    </a:lnTo>
                    <a:lnTo>
                      <a:pt x="368" y="1374"/>
                    </a:lnTo>
                    <a:lnTo>
                      <a:pt x="571" y="1405"/>
                    </a:lnTo>
                    <a:lnTo>
                      <a:pt x="57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761;p24"/>
              <p:cNvSpPr/>
              <p:nvPr/>
            </p:nvSpPr>
            <p:spPr>
              <a:xfrm flipH="1">
                <a:off x="6789154" y="2035508"/>
                <a:ext cx="31566" cy="56176"/>
              </a:xfrm>
              <a:custGeom>
                <a:avLst/>
                <a:gdLst/>
                <a:ahLst/>
                <a:cxnLst/>
                <a:rect l="l" t="t" r="r" b="b"/>
                <a:pathLst>
                  <a:path w="413" h="735" extrusionOk="0">
                    <a:moveTo>
                      <a:pt x="163" y="1"/>
                    </a:moveTo>
                    <a:cubicBezTo>
                      <a:pt x="159" y="1"/>
                      <a:pt x="154" y="1"/>
                      <a:pt x="150" y="1"/>
                    </a:cubicBezTo>
                    <a:cubicBezTo>
                      <a:pt x="54" y="15"/>
                      <a:pt x="1" y="190"/>
                      <a:pt x="32" y="392"/>
                    </a:cubicBezTo>
                    <a:cubicBezTo>
                      <a:pt x="61" y="587"/>
                      <a:pt x="157" y="735"/>
                      <a:pt x="251" y="735"/>
                    </a:cubicBezTo>
                    <a:cubicBezTo>
                      <a:pt x="255" y="735"/>
                      <a:pt x="259" y="735"/>
                      <a:pt x="262" y="734"/>
                    </a:cubicBezTo>
                    <a:cubicBezTo>
                      <a:pt x="358" y="720"/>
                      <a:pt x="412" y="546"/>
                      <a:pt x="381" y="343"/>
                    </a:cubicBezTo>
                    <a:cubicBezTo>
                      <a:pt x="352" y="149"/>
                      <a:pt x="256"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762;p24"/>
              <p:cNvSpPr/>
              <p:nvPr/>
            </p:nvSpPr>
            <p:spPr>
              <a:xfrm flipH="1">
                <a:off x="6783192" y="1996758"/>
                <a:ext cx="67106" cy="25069"/>
              </a:xfrm>
              <a:custGeom>
                <a:avLst/>
                <a:gdLst/>
                <a:ahLst/>
                <a:cxnLst/>
                <a:rect l="l" t="t" r="r" b="b"/>
                <a:pathLst>
                  <a:path w="878" h="328" extrusionOk="0">
                    <a:moveTo>
                      <a:pt x="492" y="1"/>
                    </a:moveTo>
                    <a:cubicBezTo>
                      <a:pt x="416" y="1"/>
                      <a:pt x="331" y="17"/>
                      <a:pt x="249" y="55"/>
                    </a:cubicBezTo>
                    <a:cubicBezTo>
                      <a:pt x="0" y="170"/>
                      <a:pt x="5" y="328"/>
                      <a:pt x="229" y="328"/>
                    </a:cubicBezTo>
                    <a:cubicBezTo>
                      <a:pt x="291" y="328"/>
                      <a:pt x="369" y="316"/>
                      <a:pt x="463" y="288"/>
                    </a:cubicBezTo>
                    <a:cubicBezTo>
                      <a:pt x="877" y="164"/>
                      <a:pt x="735" y="1"/>
                      <a:pt x="492"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763;p24"/>
              <p:cNvSpPr/>
              <p:nvPr/>
            </p:nvSpPr>
            <p:spPr>
              <a:xfrm flipH="1">
                <a:off x="6700649" y="2019993"/>
                <a:ext cx="31566" cy="56176"/>
              </a:xfrm>
              <a:custGeom>
                <a:avLst/>
                <a:gdLst/>
                <a:ahLst/>
                <a:cxnLst/>
                <a:rect l="l" t="t" r="r" b="b"/>
                <a:pathLst>
                  <a:path w="413" h="735" extrusionOk="0">
                    <a:moveTo>
                      <a:pt x="162" y="0"/>
                    </a:moveTo>
                    <a:cubicBezTo>
                      <a:pt x="158" y="0"/>
                      <a:pt x="154" y="0"/>
                      <a:pt x="150" y="1"/>
                    </a:cubicBezTo>
                    <a:cubicBezTo>
                      <a:pt x="54" y="15"/>
                      <a:pt x="1" y="190"/>
                      <a:pt x="32" y="392"/>
                    </a:cubicBezTo>
                    <a:cubicBezTo>
                      <a:pt x="61" y="586"/>
                      <a:pt x="157" y="735"/>
                      <a:pt x="250" y="735"/>
                    </a:cubicBezTo>
                    <a:cubicBezTo>
                      <a:pt x="254" y="735"/>
                      <a:pt x="258" y="734"/>
                      <a:pt x="262" y="734"/>
                    </a:cubicBezTo>
                    <a:cubicBezTo>
                      <a:pt x="359" y="720"/>
                      <a:pt x="412" y="545"/>
                      <a:pt x="381" y="344"/>
                    </a:cubicBezTo>
                    <a:cubicBezTo>
                      <a:pt x="352" y="149"/>
                      <a:pt x="255"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764;p24"/>
              <p:cNvSpPr/>
              <p:nvPr/>
            </p:nvSpPr>
            <p:spPr>
              <a:xfrm flipH="1">
                <a:off x="6682764" y="1950748"/>
                <a:ext cx="75207" cy="22700"/>
              </a:xfrm>
              <a:custGeom>
                <a:avLst/>
                <a:gdLst/>
                <a:ahLst/>
                <a:cxnLst/>
                <a:rect l="l" t="t" r="r" b="b"/>
                <a:pathLst>
                  <a:path w="984" h="297" extrusionOk="0">
                    <a:moveTo>
                      <a:pt x="399" y="1"/>
                    </a:moveTo>
                    <a:cubicBezTo>
                      <a:pt x="384" y="1"/>
                      <a:pt x="368" y="1"/>
                      <a:pt x="353" y="3"/>
                    </a:cubicBezTo>
                    <a:cubicBezTo>
                      <a:pt x="0" y="31"/>
                      <a:pt x="8" y="266"/>
                      <a:pt x="465" y="294"/>
                    </a:cubicBezTo>
                    <a:cubicBezTo>
                      <a:pt x="491" y="296"/>
                      <a:pt x="515" y="296"/>
                      <a:pt x="537" y="296"/>
                    </a:cubicBezTo>
                    <a:cubicBezTo>
                      <a:pt x="984" y="296"/>
                      <a:pt x="738" y="1"/>
                      <a:pt x="3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765;p24"/>
              <p:cNvSpPr/>
              <p:nvPr/>
            </p:nvSpPr>
            <p:spPr>
              <a:xfrm flipH="1">
                <a:off x="6815136" y="2290551"/>
                <a:ext cx="399423" cy="606701"/>
              </a:xfrm>
              <a:custGeom>
                <a:avLst/>
                <a:gdLst/>
                <a:ahLst/>
                <a:cxnLst/>
                <a:rect l="l" t="t" r="r" b="b"/>
                <a:pathLst>
                  <a:path w="5226" h="7938" extrusionOk="0">
                    <a:moveTo>
                      <a:pt x="1396" y="1"/>
                    </a:moveTo>
                    <a:cubicBezTo>
                      <a:pt x="1377" y="1"/>
                      <a:pt x="1359" y="1"/>
                      <a:pt x="1340" y="2"/>
                    </a:cubicBezTo>
                    <a:cubicBezTo>
                      <a:pt x="562" y="47"/>
                      <a:pt x="0" y="743"/>
                      <a:pt x="39" y="1485"/>
                    </a:cubicBezTo>
                    <a:cubicBezTo>
                      <a:pt x="160" y="3822"/>
                      <a:pt x="1027" y="5510"/>
                      <a:pt x="2085" y="7203"/>
                    </a:cubicBezTo>
                    <a:cubicBezTo>
                      <a:pt x="2377" y="7670"/>
                      <a:pt x="2898" y="7938"/>
                      <a:pt x="3441" y="7938"/>
                    </a:cubicBezTo>
                    <a:cubicBezTo>
                      <a:pt x="3623" y="7938"/>
                      <a:pt x="3806" y="7908"/>
                      <a:pt x="3984" y="7846"/>
                    </a:cubicBezTo>
                    <a:cubicBezTo>
                      <a:pt x="4807" y="7557"/>
                      <a:pt x="5226" y="6682"/>
                      <a:pt x="4914" y="5900"/>
                    </a:cubicBezTo>
                    <a:lnTo>
                      <a:pt x="2682" y="984"/>
                    </a:lnTo>
                    <a:cubicBezTo>
                      <a:pt x="2551" y="685"/>
                      <a:pt x="2058"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766;p24"/>
              <p:cNvSpPr/>
              <p:nvPr/>
            </p:nvSpPr>
            <p:spPr>
              <a:xfrm flipH="1">
                <a:off x="6671221" y="2019993"/>
                <a:ext cx="287300" cy="238691"/>
              </a:xfrm>
              <a:custGeom>
                <a:avLst/>
                <a:gdLst/>
                <a:ahLst/>
                <a:cxnLst/>
                <a:rect l="l" t="t" r="r" b="b"/>
                <a:pathLst>
                  <a:path w="3759" h="3123" extrusionOk="0">
                    <a:moveTo>
                      <a:pt x="156" y="1"/>
                    </a:moveTo>
                    <a:lnTo>
                      <a:pt x="156" y="1"/>
                    </a:lnTo>
                    <a:cubicBezTo>
                      <a:pt x="197" y="1001"/>
                      <a:pt x="1" y="1276"/>
                      <a:pt x="224" y="1801"/>
                    </a:cubicBezTo>
                    <a:cubicBezTo>
                      <a:pt x="439" y="2308"/>
                      <a:pt x="1522" y="3123"/>
                      <a:pt x="2398" y="3123"/>
                    </a:cubicBezTo>
                    <a:cubicBezTo>
                      <a:pt x="2429" y="3123"/>
                      <a:pt x="2459" y="3122"/>
                      <a:pt x="2490" y="3119"/>
                    </a:cubicBezTo>
                    <a:cubicBezTo>
                      <a:pt x="3758" y="3033"/>
                      <a:pt x="3502" y="1772"/>
                      <a:pt x="3534" y="1321"/>
                    </a:cubicBezTo>
                    <a:lnTo>
                      <a:pt x="3534" y="1321"/>
                    </a:lnTo>
                    <a:cubicBezTo>
                      <a:pt x="3014" y="1427"/>
                      <a:pt x="2476" y="1593"/>
                      <a:pt x="1943" y="1593"/>
                    </a:cubicBezTo>
                    <a:cubicBezTo>
                      <a:pt x="1755" y="1593"/>
                      <a:pt x="1568" y="1572"/>
                      <a:pt x="1383" y="1521"/>
                    </a:cubicBezTo>
                    <a:cubicBezTo>
                      <a:pt x="833" y="1370"/>
                      <a:pt x="674" y="791"/>
                      <a:pt x="674" y="791"/>
                    </a:cubicBezTo>
                    <a:lnTo>
                      <a:pt x="156"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767;p24"/>
              <p:cNvSpPr/>
              <p:nvPr/>
            </p:nvSpPr>
            <p:spPr>
              <a:xfrm flipH="1">
                <a:off x="6697591" y="2003178"/>
                <a:ext cx="72073" cy="133141"/>
              </a:xfrm>
              <a:custGeom>
                <a:avLst/>
                <a:gdLst/>
                <a:ahLst/>
                <a:cxnLst/>
                <a:rect l="l" t="t" r="r" b="b"/>
                <a:pathLst>
                  <a:path w="943" h="1742" extrusionOk="0">
                    <a:moveTo>
                      <a:pt x="15" y="0"/>
                    </a:moveTo>
                    <a:lnTo>
                      <a:pt x="0" y="1702"/>
                    </a:lnTo>
                    <a:lnTo>
                      <a:pt x="132" y="1730"/>
                    </a:lnTo>
                    <a:cubicBezTo>
                      <a:pt x="172" y="1738"/>
                      <a:pt x="210" y="1742"/>
                      <a:pt x="248" y="1742"/>
                    </a:cubicBezTo>
                    <a:cubicBezTo>
                      <a:pt x="676" y="1742"/>
                      <a:pt x="943" y="1246"/>
                      <a:pt x="637" y="914"/>
                    </a:cubicBezTo>
                    <a:cubicBezTo>
                      <a:pt x="424" y="683"/>
                      <a:pt x="191" y="422"/>
                      <a:pt x="15"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768;p24"/>
              <p:cNvSpPr/>
              <p:nvPr/>
            </p:nvSpPr>
            <p:spPr>
              <a:xfrm flipH="1">
                <a:off x="6695528" y="2003178"/>
                <a:ext cx="74137" cy="139943"/>
              </a:xfrm>
              <a:custGeom>
                <a:avLst/>
                <a:gdLst/>
                <a:ahLst/>
                <a:cxnLst/>
                <a:rect l="l" t="t" r="r" b="b"/>
                <a:pathLst>
                  <a:path w="970" h="1831" fill="none" extrusionOk="0">
                    <a:moveTo>
                      <a:pt x="15" y="0"/>
                    </a:moveTo>
                    <a:cubicBezTo>
                      <a:pt x="191" y="422"/>
                      <a:pt x="424" y="683"/>
                      <a:pt x="637" y="914"/>
                    </a:cubicBezTo>
                    <a:cubicBezTo>
                      <a:pt x="970" y="1275"/>
                      <a:pt x="624" y="1830"/>
                      <a:pt x="132" y="1730"/>
                    </a:cubicBezTo>
                    <a:lnTo>
                      <a:pt x="0" y="1702"/>
                    </a:lnTo>
                  </a:path>
                </a:pathLst>
              </a:custGeom>
              <a:noFill/>
              <a:ln w="9525" cap="rnd"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769;p24"/>
              <p:cNvSpPr/>
              <p:nvPr/>
            </p:nvSpPr>
            <p:spPr>
              <a:xfrm flipH="1">
                <a:off x="6770581" y="2152979"/>
                <a:ext cx="108913" cy="204756"/>
              </a:xfrm>
              <a:custGeom>
                <a:avLst/>
                <a:gdLst/>
                <a:ahLst/>
                <a:cxnLst/>
                <a:rect l="l" t="t" r="r" b="b"/>
                <a:pathLst>
                  <a:path w="1425" h="2679" extrusionOk="0">
                    <a:moveTo>
                      <a:pt x="308" y="0"/>
                    </a:moveTo>
                    <a:cubicBezTo>
                      <a:pt x="223" y="0"/>
                      <a:pt x="144" y="59"/>
                      <a:pt x="132" y="146"/>
                    </a:cubicBezTo>
                    <a:lnTo>
                      <a:pt x="0" y="1067"/>
                    </a:lnTo>
                    <a:lnTo>
                      <a:pt x="450" y="2678"/>
                    </a:lnTo>
                    <a:lnTo>
                      <a:pt x="1425" y="1487"/>
                    </a:lnTo>
                    <a:lnTo>
                      <a:pt x="471" y="642"/>
                    </a:lnTo>
                    <a:lnTo>
                      <a:pt x="485" y="173"/>
                    </a:lnTo>
                    <a:cubicBezTo>
                      <a:pt x="486" y="107"/>
                      <a:pt x="447" y="45"/>
                      <a:pt x="384" y="17"/>
                    </a:cubicBezTo>
                    <a:cubicBezTo>
                      <a:pt x="359" y="5"/>
                      <a:pt x="333" y="0"/>
                      <a:pt x="308"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770;p24"/>
              <p:cNvSpPr/>
              <p:nvPr/>
            </p:nvSpPr>
            <p:spPr>
              <a:xfrm flipH="1">
                <a:off x="6635683" y="2146712"/>
                <a:ext cx="175789" cy="221341"/>
              </a:xfrm>
              <a:custGeom>
                <a:avLst/>
                <a:gdLst/>
                <a:ahLst/>
                <a:cxnLst/>
                <a:rect l="l" t="t" r="r" b="b"/>
                <a:pathLst>
                  <a:path w="2300" h="2896" extrusionOk="0">
                    <a:moveTo>
                      <a:pt x="1612" y="1"/>
                    </a:moveTo>
                    <a:lnTo>
                      <a:pt x="1544" y="668"/>
                    </a:lnTo>
                    <a:lnTo>
                      <a:pt x="1" y="1218"/>
                    </a:lnTo>
                    <a:lnTo>
                      <a:pt x="111" y="2895"/>
                    </a:lnTo>
                    <a:lnTo>
                      <a:pt x="2111" y="884"/>
                    </a:lnTo>
                    <a:cubicBezTo>
                      <a:pt x="2238" y="757"/>
                      <a:pt x="2300" y="584"/>
                      <a:pt x="2279" y="409"/>
                    </a:cubicBezTo>
                    <a:lnTo>
                      <a:pt x="2275" y="372"/>
                    </a:lnTo>
                    <a:cubicBezTo>
                      <a:pt x="2260" y="246"/>
                      <a:pt x="2165" y="143"/>
                      <a:pt x="2037" y="113"/>
                    </a:cubicBezTo>
                    <a:lnTo>
                      <a:pt x="1612"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771;p24"/>
              <p:cNvSpPr/>
              <p:nvPr/>
            </p:nvSpPr>
            <p:spPr>
              <a:xfrm flipH="1">
                <a:off x="6654254" y="2209460"/>
                <a:ext cx="217596" cy="201928"/>
              </a:xfrm>
              <a:custGeom>
                <a:avLst/>
                <a:gdLst/>
                <a:ahLst/>
                <a:cxnLst/>
                <a:rect l="l" t="t" r="r" b="b"/>
                <a:pathLst>
                  <a:path w="2847" h="2642" extrusionOk="0">
                    <a:moveTo>
                      <a:pt x="2713" y="0"/>
                    </a:moveTo>
                    <a:lnTo>
                      <a:pt x="1" y="691"/>
                    </a:lnTo>
                    <a:lnTo>
                      <a:pt x="504" y="2641"/>
                    </a:lnTo>
                    <a:lnTo>
                      <a:pt x="2419" y="1685"/>
                    </a:lnTo>
                    <a:cubicBezTo>
                      <a:pt x="2621" y="1584"/>
                      <a:pt x="2730" y="1368"/>
                      <a:pt x="2684" y="1154"/>
                    </a:cubicBezTo>
                    <a:cubicBezTo>
                      <a:pt x="2794" y="1053"/>
                      <a:pt x="2846" y="909"/>
                      <a:pt x="2826" y="766"/>
                    </a:cubicBezTo>
                    <a:lnTo>
                      <a:pt x="2713"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772;p24"/>
              <p:cNvSpPr/>
              <p:nvPr/>
            </p:nvSpPr>
            <p:spPr>
              <a:xfrm flipH="1">
                <a:off x="6765688" y="2314779"/>
                <a:ext cx="274231" cy="588129"/>
              </a:xfrm>
              <a:custGeom>
                <a:avLst/>
                <a:gdLst/>
                <a:ahLst/>
                <a:cxnLst/>
                <a:rect l="l" t="t" r="r" b="b"/>
                <a:pathLst>
                  <a:path w="3588" h="7695" extrusionOk="0">
                    <a:moveTo>
                      <a:pt x="2833" y="1"/>
                    </a:moveTo>
                    <a:lnTo>
                      <a:pt x="487" y="4651"/>
                    </a:lnTo>
                    <a:cubicBezTo>
                      <a:pt x="0" y="5619"/>
                      <a:pt x="50" y="6753"/>
                      <a:pt x="618" y="7679"/>
                    </a:cubicBezTo>
                    <a:cubicBezTo>
                      <a:pt x="709" y="7689"/>
                      <a:pt x="800" y="7695"/>
                      <a:pt x="890" y="7695"/>
                    </a:cubicBezTo>
                    <a:cubicBezTo>
                      <a:pt x="1984" y="7695"/>
                      <a:pt x="2928" y="6904"/>
                      <a:pt x="3039" y="5838"/>
                    </a:cubicBezTo>
                    <a:cubicBezTo>
                      <a:pt x="3173" y="4557"/>
                      <a:pt x="3360" y="2730"/>
                      <a:pt x="3588" y="465"/>
                    </a:cubicBezTo>
                    <a:lnTo>
                      <a:pt x="2833"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773;p24"/>
              <p:cNvSpPr/>
              <p:nvPr/>
            </p:nvSpPr>
            <p:spPr>
              <a:xfrm flipH="1">
                <a:off x="6763397" y="2160851"/>
                <a:ext cx="55030" cy="24075"/>
              </a:xfrm>
              <a:custGeom>
                <a:avLst/>
                <a:gdLst/>
                <a:ahLst/>
                <a:cxnLst/>
                <a:rect l="l" t="t" r="r" b="b"/>
                <a:pathLst>
                  <a:path w="720" h="315" extrusionOk="0">
                    <a:moveTo>
                      <a:pt x="115" y="1"/>
                    </a:moveTo>
                    <a:lnTo>
                      <a:pt x="0" y="36"/>
                    </a:lnTo>
                    <a:cubicBezTo>
                      <a:pt x="45" y="165"/>
                      <a:pt x="162" y="269"/>
                      <a:pt x="300" y="303"/>
                    </a:cubicBezTo>
                    <a:cubicBezTo>
                      <a:pt x="306" y="304"/>
                      <a:pt x="310" y="305"/>
                      <a:pt x="316" y="306"/>
                    </a:cubicBezTo>
                    <a:cubicBezTo>
                      <a:pt x="344" y="312"/>
                      <a:pt x="373" y="315"/>
                      <a:pt x="402" y="315"/>
                    </a:cubicBezTo>
                    <a:cubicBezTo>
                      <a:pt x="521" y="315"/>
                      <a:pt x="639" y="267"/>
                      <a:pt x="719" y="182"/>
                    </a:cubicBezTo>
                    <a:lnTo>
                      <a:pt x="631" y="106"/>
                    </a:lnTo>
                    <a:cubicBezTo>
                      <a:pt x="574" y="166"/>
                      <a:pt x="487" y="201"/>
                      <a:pt x="402" y="201"/>
                    </a:cubicBezTo>
                    <a:cubicBezTo>
                      <a:pt x="381" y="201"/>
                      <a:pt x="361" y="199"/>
                      <a:pt x="341" y="195"/>
                    </a:cubicBezTo>
                    <a:cubicBezTo>
                      <a:pt x="237" y="174"/>
                      <a:pt x="147" y="96"/>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774;p24"/>
              <p:cNvSpPr/>
              <p:nvPr/>
            </p:nvSpPr>
            <p:spPr>
              <a:xfrm flipH="1">
                <a:off x="6739168" y="1874013"/>
                <a:ext cx="106467" cy="50062"/>
              </a:xfrm>
              <a:custGeom>
                <a:avLst/>
                <a:gdLst/>
                <a:ahLst/>
                <a:cxnLst/>
                <a:rect l="l" t="t" r="r" b="b"/>
                <a:pathLst>
                  <a:path w="1393" h="655" extrusionOk="0">
                    <a:moveTo>
                      <a:pt x="696" y="0"/>
                    </a:moveTo>
                    <a:cubicBezTo>
                      <a:pt x="284" y="0"/>
                      <a:pt x="1" y="353"/>
                      <a:pt x="1" y="353"/>
                    </a:cubicBezTo>
                    <a:cubicBezTo>
                      <a:pt x="293" y="579"/>
                      <a:pt x="545" y="655"/>
                      <a:pt x="751" y="655"/>
                    </a:cubicBezTo>
                    <a:cubicBezTo>
                      <a:pt x="1163" y="655"/>
                      <a:pt x="1392" y="353"/>
                      <a:pt x="1392" y="353"/>
                    </a:cubicBezTo>
                    <a:cubicBezTo>
                      <a:pt x="1141" y="88"/>
                      <a:pt x="902" y="0"/>
                      <a:pt x="696"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775;p24"/>
              <p:cNvSpPr/>
              <p:nvPr/>
            </p:nvSpPr>
            <p:spPr>
              <a:xfrm flipH="1">
                <a:off x="6871774" y="1941882"/>
                <a:ext cx="63590" cy="96149"/>
              </a:xfrm>
              <a:custGeom>
                <a:avLst/>
                <a:gdLst/>
                <a:ahLst/>
                <a:cxnLst/>
                <a:rect l="l" t="t" r="r" b="b"/>
                <a:pathLst>
                  <a:path w="832" h="1258" extrusionOk="0">
                    <a:moveTo>
                      <a:pt x="1" y="1"/>
                    </a:moveTo>
                    <a:lnTo>
                      <a:pt x="7" y="1257"/>
                    </a:lnTo>
                    <a:cubicBezTo>
                      <a:pt x="731" y="1257"/>
                      <a:pt x="832" y="412"/>
                      <a:pt x="832" y="412"/>
                    </a:cubicBezTo>
                    <a:lnTo>
                      <a:pt x="1"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776;p24"/>
              <p:cNvSpPr/>
              <p:nvPr/>
            </p:nvSpPr>
            <p:spPr>
              <a:xfrm flipH="1">
                <a:off x="7253001" y="3313936"/>
                <a:ext cx="215456" cy="811610"/>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777;p24"/>
              <p:cNvSpPr/>
              <p:nvPr/>
            </p:nvSpPr>
            <p:spPr>
              <a:xfrm flipH="1">
                <a:off x="6955153" y="2860941"/>
                <a:ext cx="514909" cy="463242"/>
              </a:xfrm>
              <a:custGeom>
                <a:avLst/>
                <a:gdLst/>
                <a:ahLst/>
                <a:cxnLst/>
                <a:rect l="l" t="t" r="r" b="b"/>
                <a:pathLst>
                  <a:path w="6737" h="6061" extrusionOk="0">
                    <a:moveTo>
                      <a:pt x="113" y="1"/>
                    </a:moveTo>
                    <a:lnTo>
                      <a:pt x="59" y="2490"/>
                    </a:lnTo>
                    <a:lnTo>
                      <a:pt x="21" y="4215"/>
                    </a:lnTo>
                    <a:cubicBezTo>
                      <a:pt x="1" y="5158"/>
                      <a:pt x="688" y="5941"/>
                      <a:pt x="1553" y="5963"/>
                    </a:cubicBezTo>
                    <a:lnTo>
                      <a:pt x="2112" y="5976"/>
                    </a:lnTo>
                    <a:lnTo>
                      <a:pt x="5396" y="6061"/>
                    </a:lnTo>
                    <a:lnTo>
                      <a:pt x="6636" y="5531"/>
                    </a:lnTo>
                    <a:lnTo>
                      <a:pt x="6718" y="1719"/>
                    </a:lnTo>
                    <a:cubicBezTo>
                      <a:pt x="6736" y="864"/>
                      <a:pt x="6114" y="154"/>
                      <a:pt x="5328" y="134"/>
                    </a:cubicBezTo>
                    <a:lnTo>
                      <a:pt x="1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778;p24"/>
              <p:cNvSpPr/>
              <p:nvPr/>
            </p:nvSpPr>
            <p:spPr>
              <a:xfrm flipH="1">
                <a:off x="7038615" y="2860941"/>
                <a:ext cx="433358" cy="463242"/>
              </a:xfrm>
              <a:custGeom>
                <a:avLst/>
                <a:gdLst/>
                <a:ahLst/>
                <a:cxnLst/>
                <a:rect l="l" t="t" r="r" b="b"/>
                <a:pathLst>
                  <a:path w="5670" h="6061" extrusionOk="0">
                    <a:moveTo>
                      <a:pt x="110" y="1"/>
                    </a:moveTo>
                    <a:lnTo>
                      <a:pt x="58" y="2490"/>
                    </a:lnTo>
                    <a:lnTo>
                      <a:pt x="21" y="4215"/>
                    </a:lnTo>
                    <a:cubicBezTo>
                      <a:pt x="0" y="5158"/>
                      <a:pt x="676" y="5941"/>
                      <a:pt x="1529" y="5963"/>
                    </a:cubicBezTo>
                    <a:lnTo>
                      <a:pt x="2080" y="5976"/>
                    </a:lnTo>
                    <a:lnTo>
                      <a:pt x="5313" y="6061"/>
                    </a:lnTo>
                    <a:lnTo>
                      <a:pt x="5382" y="3299"/>
                    </a:lnTo>
                    <a:cubicBezTo>
                      <a:pt x="5382" y="1093"/>
                      <a:pt x="5669" y="90"/>
                      <a:pt x="3548" y="90"/>
                    </a:cubicBezTo>
                    <a:lnTo>
                      <a:pt x="1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0" name="Google Shape;780;p24"/>
          <p:cNvSpPr/>
          <p:nvPr/>
        </p:nvSpPr>
        <p:spPr>
          <a:xfrm>
            <a:off x="5946646" y="2870550"/>
            <a:ext cx="351900" cy="351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Title 1"/>
          <p:cNvSpPr txBox="1">
            <a:spLocks/>
          </p:cNvSpPr>
          <p:nvPr/>
        </p:nvSpPr>
        <p:spPr>
          <a:xfrm>
            <a:off x="44450" y="914400"/>
            <a:ext cx="7704000"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dirty="0" smtClean="0"/>
              <a:t>Programming Paradigms</a:t>
            </a:r>
            <a:endParaRPr lang="en-US" dirty="0"/>
          </a:p>
        </p:txBody>
      </p:sp>
      <p:sp>
        <p:nvSpPr>
          <p:cNvPr id="102" name="TextBox 101"/>
          <p:cNvSpPr txBox="1"/>
          <p:nvPr/>
        </p:nvSpPr>
        <p:spPr>
          <a:xfrm>
            <a:off x="644430" y="2280663"/>
            <a:ext cx="5072104" cy="1384995"/>
          </a:xfrm>
          <a:prstGeom prst="rect">
            <a:avLst/>
          </a:prstGeom>
          <a:noFill/>
          <a:ln w="15875" cmpd="sng">
            <a:solidFill>
              <a:srgbClr val="E1E2EA"/>
            </a:solidFill>
          </a:ln>
        </p:spPr>
        <p:txBody>
          <a:bodyPr wrap="square" rtlCol="0">
            <a:spAutoFit/>
          </a:bodyPr>
          <a:lstStyle/>
          <a:p>
            <a:pPr algn="just"/>
            <a:r>
              <a:rPr lang="en-US" dirty="0"/>
              <a:t>Programming Paradigm Defined</a:t>
            </a:r>
          </a:p>
          <a:p>
            <a:pPr algn="just"/>
            <a:endParaRPr lang="en-US" dirty="0"/>
          </a:p>
          <a:p>
            <a:pPr algn="just"/>
            <a:r>
              <a:rPr lang="en-US" dirty="0"/>
              <a:t>A programming paradigm is the classification, style or way of programming. It is an approach to solve problems by using programming languages. Depending on the language, the difficulty of using a paradigm differs.</a:t>
            </a:r>
          </a:p>
        </p:txBody>
      </p:sp>
    </p:spTree>
    <p:extLst>
      <p:ext uri="{BB962C8B-B14F-4D97-AF65-F5344CB8AC3E}">
        <p14:creationId xmlns:p14="http://schemas.microsoft.com/office/powerpoint/2010/main" val="84447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1000"/>
                                        <p:tgtEl>
                                          <p:spTgt spid="101"/>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wipe(left)">
                                      <p:cBhvr>
                                        <p:cTn id="31" dur="125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1" grpId="0"/>
      <p:bldP spid="1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24"/>
          <p:cNvSpPr txBox="1">
            <a:spLocks noGrp="1"/>
          </p:cNvSpPr>
          <p:nvPr>
            <p:ph type="title"/>
          </p:nvPr>
        </p:nvSpPr>
        <p:spPr>
          <a:xfrm>
            <a:off x="685800" y="361950"/>
            <a:ext cx="7704000" cy="388500"/>
          </a:xfrm>
          <a:prstGeom prst="rect">
            <a:avLst/>
          </a:prstGeom>
        </p:spPr>
        <p:txBody>
          <a:bodyPr spcFirstLastPara="1" wrap="square" lIns="91425" tIns="91425" rIns="91425" bIns="91425" anchor="ctr" anchorCtr="0">
            <a:noAutofit/>
          </a:bodyPr>
          <a:lstStyle/>
          <a:p>
            <a:pPr lvl="0"/>
            <a:r>
              <a:rPr lang="en-US" dirty="0" smtClean="0"/>
              <a:t>Types of Programming </a:t>
            </a:r>
            <a:r>
              <a:rPr lang="en-US" dirty="0"/>
              <a:t>Paradigms</a:t>
            </a:r>
          </a:p>
        </p:txBody>
      </p:sp>
      <p:grpSp>
        <p:nvGrpSpPr>
          <p:cNvPr id="683" name="Google Shape;683;p24"/>
          <p:cNvGrpSpPr/>
          <p:nvPr/>
        </p:nvGrpSpPr>
        <p:grpSpPr>
          <a:xfrm>
            <a:off x="5558172" y="1224462"/>
            <a:ext cx="3095796" cy="3511715"/>
            <a:chOff x="5276497" y="1224462"/>
            <a:chExt cx="3095796" cy="3511715"/>
          </a:xfrm>
        </p:grpSpPr>
        <p:grpSp>
          <p:nvGrpSpPr>
            <p:cNvPr id="684" name="Google Shape;684;p24"/>
            <p:cNvGrpSpPr/>
            <p:nvPr/>
          </p:nvGrpSpPr>
          <p:grpSpPr>
            <a:xfrm flipH="1">
              <a:off x="5276497" y="4685097"/>
              <a:ext cx="3095796" cy="51081"/>
              <a:chOff x="5638950" y="4069774"/>
              <a:chExt cx="2579400" cy="42560"/>
            </a:xfrm>
          </p:grpSpPr>
          <p:sp>
            <p:nvSpPr>
              <p:cNvPr id="685" name="Google Shape;685;p24"/>
              <p:cNvSpPr/>
              <p:nvPr/>
            </p:nvSpPr>
            <p:spPr>
              <a:xfrm rot="5400000">
                <a:off x="6087689" y="3987641"/>
                <a:ext cx="42560" cy="206826"/>
              </a:xfrm>
              <a:custGeom>
                <a:avLst/>
                <a:gdLst/>
                <a:ahLst/>
                <a:cxnLst/>
                <a:rect l="l" t="t" r="r" b="b"/>
                <a:pathLst>
                  <a:path w="560" h="20631" extrusionOk="0">
                    <a:moveTo>
                      <a:pt x="0" y="0"/>
                    </a:moveTo>
                    <a:lnTo>
                      <a:pt x="0" y="20630"/>
                    </a:lnTo>
                    <a:lnTo>
                      <a:pt x="559" y="20630"/>
                    </a:lnTo>
                    <a:lnTo>
                      <a:pt x="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86" name="Google Shape;686;p24"/>
              <p:cNvCxnSpPr/>
              <p:nvPr/>
            </p:nvCxnSpPr>
            <p:spPr>
              <a:xfrm>
                <a:off x="5638950" y="4108193"/>
                <a:ext cx="2579400" cy="0"/>
              </a:xfrm>
              <a:prstGeom prst="straightConnector1">
                <a:avLst/>
              </a:prstGeom>
              <a:noFill/>
              <a:ln w="19050" cap="flat" cmpd="sng">
                <a:solidFill>
                  <a:srgbClr val="CCCCCC"/>
                </a:solidFill>
                <a:prstDash val="solid"/>
                <a:round/>
                <a:headEnd type="none" w="med" len="med"/>
                <a:tailEnd type="none" w="med" len="med"/>
              </a:ln>
            </p:spPr>
          </p:cxnSp>
        </p:grpSp>
        <p:grpSp>
          <p:nvGrpSpPr>
            <p:cNvPr id="687" name="Google Shape;687;p24"/>
            <p:cNvGrpSpPr/>
            <p:nvPr/>
          </p:nvGrpSpPr>
          <p:grpSpPr>
            <a:xfrm>
              <a:off x="5613730" y="1224462"/>
              <a:ext cx="2582905" cy="3504837"/>
              <a:chOff x="6079351" y="1210839"/>
              <a:chExt cx="2152062" cy="2920210"/>
            </a:xfrm>
          </p:grpSpPr>
          <p:sp>
            <p:nvSpPr>
              <p:cNvPr id="688" name="Google Shape;688;p24"/>
              <p:cNvSpPr/>
              <p:nvPr/>
            </p:nvSpPr>
            <p:spPr>
              <a:xfrm flipH="1">
                <a:off x="7887262" y="2356283"/>
                <a:ext cx="42784" cy="1743681"/>
              </a:xfrm>
              <a:custGeom>
                <a:avLst/>
                <a:gdLst/>
                <a:ahLst/>
                <a:cxnLst/>
                <a:rect l="l" t="t" r="r" b="b"/>
                <a:pathLst>
                  <a:path w="560" h="20631" extrusionOk="0">
                    <a:moveTo>
                      <a:pt x="0" y="0"/>
                    </a:moveTo>
                    <a:lnTo>
                      <a:pt x="0" y="20630"/>
                    </a:lnTo>
                    <a:lnTo>
                      <a:pt x="559" y="20630"/>
                    </a:lnTo>
                    <a:lnTo>
                      <a:pt x="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24"/>
              <p:cNvSpPr/>
              <p:nvPr/>
            </p:nvSpPr>
            <p:spPr>
              <a:xfrm flipH="1">
                <a:off x="7585886" y="2018468"/>
                <a:ext cx="645528" cy="484413"/>
              </a:xfrm>
              <a:custGeom>
                <a:avLst/>
                <a:gdLst/>
                <a:ahLst/>
                <a:cxnLst/>
                <a:rect l="l" t="t" r="r" b="b"/>
                <a:pathLst>
                  <a:path w="8446" h="6338" extrusionOk="0">
                    <a:moveTo>
                      <a:pt x="1149" y="1"/>
                    </a:moveTo>
                    <a:lnTo>
                      <a:pt x="1" y="6338"/>
                    </a:lnTo>
                    <a:lnTo>
                      <a:pt x="8445" y="6338"/>
                    </a:lnTo>
                    <a:lnTo>
                      <a:pt x="72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24"/>
              <p:cNvSpPr/>
              <p:nvPr/>
            </p:nvSpPr>
            <p:spPr>
              <a:xfrm flipH="1">
                <a:off x="7323929" y="1283446"/>
                <a:ext cx="79258" cy="352648"/>
              </a:xfrm>
              <a:custGeom>
                <a:avLst/>
                <a:gdLst/>
                <a:ahLst/>
                <a:cxnLst/>
                <a:rect l="l" t="t" r="r" b="b"/>
                <a:pathLst>
                  <a:path w="1037" h="4614" extrusionOk="0">
                    <a:moveTo>
                      <a:pt x="749" y="1"/>
                    </a:moveTo>
                    <a:lnTo>
                      <a:pt x="0" y="49"/>
                    </a:lnTo>
                    <a:lnTo>
                      <a:pt x="288" y="4614"/>
                    </a:lnTo>
                    <a:lnTo>
                      <a:pt x="1037" y="4567"/>
                    </a:lnTo>
                    <a:lnTo>
                      <a:pt x="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24"/>
              <p:cNvSpPr/>
              <p:nvPr/>
            </p:nvSpPr>
            <p:spPr>
              <a:xfrm flipH="1">
                <a:off x="7250251" y="1368588"/>
                <a:ext cx="79258" cy="268116"/>
              </a:xfrm>
              <a:custGeom>
                <a:avLst/>
                <a:gdLst/>
                <a:ahLst/>
                <a:cxnLst/>
                <a:rect l="l" t="t" r="r" b="b"/>
                <a:pathLst>
                  <a:path w="1037" h="3508" extrusionOk="0">
                    <a:moveTo>
                      <a:pt x="749" y="0"/>
                    </a:moveTo>
                    <a:lnTo>
                      <a:pt x="1" y="63"/>
                    </a:lnTo>
                    <a:lnTo>
                      <a:pt x="289" y="3508"/>
                    </a:lnTo>
                    <a:lnTo>
                      <a:pt x="1037" y="3445"/>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24"/>
              <p:cNvSpPr/>
              <p:nvPr/>
            </p:nvSpPr>
            <p:spPr>
              <a:xfrm flipH="1">
                <a:off x="7149823" y="1238506"/>
                <a:ext cx="107996" cy="398200"/>
              </a:xfrm>
              <a:custGeom>
                <a:avLst/>
                <a:gdLst/>
                <a:ahLst/>
                <a:cxnLst/>
                <a:rect l="l" t="t" r="r" b="b"/>
                <a:pathLst>
                  <a:path w="1413" h="5210" extrusionOk="0">
                    <a:moveTo>
                      <a:pt x="1124" y="0"/>
                    </a:moveTo>
                    <a:lnTo>
                      <a:pt x="0" y="63"/>
                    </a:lnTo>
                    <a:lnTo>
                      <a:pt x="290" y="5210"/>
                    </a:lnTo>
                    <a:lnTo>
                      <a:pt x="1412" y="5147"/>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24"/>
              <p:cNvSpPr/>
              <p:nvPr/>
            </p:nvSpPr>
            <p:spPr>
              <a:xfrm flipH="1">
                <a:off x="7078132" y="1313024"/>
                <a:ext cx="79334" cy="323222"/>
              </a:xfrm>
              <a:custGeom>
                <a:avLst/>
                <a:gdLst/>
                <a:ahLst/>
                <a:cxnLst/>
                <a:rect l="l" t="t" r="r" b="b"/>
                <a:pathLst>
                  <a:path w="1038" h="4229" extrusionOk="0">
                    <a:moveTo>
                      <a:pt x="748" y="0"/>
                    </a:moveTo>
                    <a:lnTo>
                      <a:pt x="1" y="52"/>
                    </a:lnTo>
                    <a:lnTo>
                      <a:pt x="289" y="4229"/>
                    </a:lnTo>
                    <a:lnTo>
                      <a:pt x="1038" y="4177"/>
                    </a:lnTo>
                    <a:lnTo>
                      <a:pt x="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24"/>
              <p:cNvSpPr/>
              <p:nvPr/>
            </p:nvSpPr>
            <p:spPr>
              <a:xfrm flipH="1">
                <a:off x="6940941" y="1343290"/>
                <a:ext cx="122517" cy="296548"/>
              </a:xfrm>
              <a:custGeom>
                <a:avLst/>
                <a:gdLst/>
                <a:ahLst/>
                <a:cxnLst/>
                <a:rect l="l" t="t" r="r" b="b"/>
                <a:pathLst>
                  <a:path w="1603" h="3880" extrusionOk="0">
                    <a:moveTo>
                      <a:pt x="487" y="1"/>
                    </a:moveTo>
                    <a:lnTo>
                      <a:pt x="1" y="3735"/>
                    </a:lnTo>
                    <a:lnTo>
                      <a:pt x="1117" y="3880"/>
                    </a:lnTo>
                    <a:lnTo>
                      <a:pt x="1602" y="146"/>
                    </a:lnTo>
                    <a:lnTo>
                      <a:pt x="4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24"/>
              <p:cNvSpPr/>
              <p:nvPr/>
            </p:nvSpPr>
            <p:spPr>
              <a:xfrm flipH="1">
                <a:off x="6827673" y="1210839"/>
                <a:ext cx="135969" cy="428696"/>
              </a:xfrm>
              <a:custGeom>
                <a:avLst/>
                <a:gdLst/>
                <a:ahLst/>
                <a:cxnLst/>
                <a:rect l="l" t="t" r="r" b="b"/>
                <a:pathLst>
                  <a:path w="1779" h="5609" extrusionOk="0">
                    <a:moveTo>
                      <a:pt x="661" y="1"/>
                    </a:moveTo>
                    <a:lnTo>
                      <a:pt x="0" y="5473"/>
                    </a:lnTo>
                    <a:lnTo>
                      <a:pt x="1117" y="5608"/>
                    </a:lnTo>
                    <a:lnTo>
                      <a:pt x="1778" y="136"/>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24"/>
              <p:cNvSpPr/>
              <p:nvPr/>
            </p:nvSpPr>
            <p:spPr>
              <a:xfrm flipH="1">
                <a:off x="6755983" y="1272593"/>
                <a:ext cx="107384" cy="365718"/>
              </a:xfrm>
              <a:custGeom>
                <a:avLst/>
                <a:gdLst/>
                <a:ahLst/>
                <a:cxnLst/>
                <a:rect l="l" t="t" r="r" b="b"/>
                <a:pathLst>
                  <a:path w="1405" h="4785" extrusionOk="0">
                    <a:moveTo>
                      <a:pt x="662" y="0"/>
                    </a:moveTo>
                    <a:lnTo>
                      <a:pt x="1" y="4680"/>
                    </a:lnTo>
                    <a:lnTo>
                      <a:pt x="744" y="4784"/>
                    </a:lnTo>
                    <a:lnTo>
                      <a:pt x="1405" y="105"/>
                    </a:lnTo>
                    <a:lnTo>
                      <a:pt x="6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24"/>
              <p:cNvSpPr/>
              <p:nvPr/>
            </p:nvSpPr>
            <p:spPr>
              <a:xfrm flipH="1">
                <a:off x="6655707" y="1242786"/>
                <a:ext cx="135816" cy="397054"/>
              </a:xfrm>
              <a:custGeom>
                <a:avLst/>
                <a:gdLst/>
                <a:ahLst/>
                <a:cxnLst/>
                <a:rect l="l" t="t" r="r" b="b"/>
                <a:pathLst>
                  <a:path w="1777" h="5195" extrusionOk="0">
                    <a:moveTo>
                      <a:pt x="661" y="0"/>
                    </a:moveTo>
                    <a:lnTo>
                      <a:pt x="0" y="5050"/>
                    </a:lnTo>
                    <a:lnTo>
                      <a:pt x="1116" y="5195"/>
                    </a:lnTo>
                    <a:lnTo>
                      <a:pt x="1777" y="147"/>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24"/>
              <p:cNvSpPr/>
              <p:nvPr/>
            </p:nvSpPr>
            <p:spPr>
              <a:xfrm flipH="1">
                <a:off x="6393629" y="1529548"/>
                <a:ext cx="365947" cy="88430"/>
              </a:xfrm>
              <a:custGeom>
                <a:avLst/>
                <a:gdLst/>
                <a:ahLst/>
                <a:cxnLst/>
                <a:rect l="l" t="t" r="r" b="b"/>
                <a:pathLst>
                  <a:path w="4788" h="1157" extrusionOk="0">
                    <a:moveTo>
                      <a:pt x="1" y="0"/>
                    </a:moveTo>
                    <a:lnTo>
                      <a:pt x="1" y="1157"/>
                    </a:lnTo>
                    <a:lnTo>
                      <a:pt x="4787" y="1157"/>
                    </a:lnTo>
                    <a:lnTo>
                      <a:pt x="4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24"/>
              <p:cNvSpPr/>
              <p:nvPr/>
            </p:nvSpPr>
            <p:spPr>
              <a:xfrm flipH="1">
                <a:off x="6442545" y="1438444"/>
                <a:ext cx="274766" cy="77424"/>
              </a:xfrm>
              <a:custGeom>
                <a:avLst/>
                <a:gdLst/>
                <a:ahLst/>
                <a:cxnLst/>
                <a:rect l="l" t="t" r="r" b="b"/>
                <a:pathLst>
                  <a:path w="3595" h="1013" extrusionOk="0">
                    <a:moveTo>
                      <a:pt x="0" y="1"/>
                    </a:moveTo>
                    <a:lnTo>
                      <a:pt x="0" y="1013"/>
                    </a:lnTo>
                    <a:lnTo>
                      <a:pt x="3594" y="1013"/>
                    </a:lnTo>
                    <a:lnTo>
                      <a:pt x="3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24"/>
              <p:cNvSpPr/>
              <p:nvPr/>
            </p:nvSpPr>
            <p:spPr>
              <a:xfrm flipH="1">
                <a:off x="6519815" y="1375467"/>
                <a:ext cx="218208" cy="46469"/>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24"/>
              <p:cNvSpPr/>
              <p:nvPr/>
            </p:nvSpPr>
            <p:spPr>
              <a:xfrm flipH="1">
                <a:off x="6337293" y="1608575"/>
                <a:ext cx="1114044" cy="6664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24"/>
              <p:cNvSpPr/>
              <p:nvPr/>
            </p:nvSpPr>
            <p:spPr>
              <a:xfrm flipH="1">
                <a:off x="6385378" y="1769458"/>
                <a:ext cx="79411" cy="352572"/>
              </a:xfrm>
              <a:custGeom>
                <a:avLst/>
                <a:gdLst/>
                <a:ahLst/>
                <a:cxnLst/>
                <a:rect l="l" t="t" r="r" b="b"/>
                <a:pathLst>
                  <a:path w="1039" h="4613" extrusionOk="0">
                    <a:moveTo>
                      <a:pt x="290" y="0"/>
                    </a:moveTo>
                    <a:lnTo>
                      <a:pt x="1" y="4566"/>
                    </a:lnTo>
                    <a:lnTo>
                      <a:pt x="750" y="4613"/>
                    </a:lnTo>
                    <a:lnTo>
                      <a:pt x="1039" y="47"/>
                    </a:lnTo>
                    <a:lnTo>
                      <a:pt x="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24"/>
              <p:cNvSpPr/>
              <p:nvPr/>
            </p:nvSpPr>
            <p:spPr>
              <a:xfrm flipH="1">
                <a:off x="6459056" y="1854524"/>
                <a:ext cx="79334" cy="268116"/>
              </a:xfrm>
              <a:custGeom>
                <a:avLst/>
                <a:gdLst/>
                <a:ahLst/>
                <a:cxnLst/>
                <a:rect l="l" t="t" r="r" b="b"/>
                <a:pathLst>
                  <a:path w="1038" h="3508" extrusionOk="0">
                    <a:moveTo>
                      <a:pt x="289" y="1"/>
                    </a:moveTo>
                    <a:lnTo>
                      <a:pt x="0" y="3445"/>
                    </a:lnTo>
                    <a:lnTo>
                      <a:pt x="748" y="3508"/>
                    </a:lnTo>
                    <a:lnTo>
                      <a:pt x="1037" y="64"/>
                    </a:lnTo>
                    <a:lnTo>
                      <a:pt x="2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24"/>
              <p:cNvSpPr/>
              <p:nvPr/>
            </p:nvSpPr>
            <p:spPr>
              <a:xfrm flipH="1">
                <a:off x="6530746" y="1724442"/>
                <a:ext cx="108072" cy="398200"/>
              </a:xfrm>
              <a:custGeom>
                <a:avLst/>
                <a:gdLst/>
                <a:ahLst/>
                <a:cxnLst/>
                <a:rect l="l" t="t" r="r" b="b"/>
                <a:pathLst>
                  <a:path w="1414" h="5210" extrusionOk="0">
                    <a:moveTo>
                      <a:pt x="290" y="1"/>
                    </a:moveTo>
                    <a:lnTo>
                      <a:pt x="1" y="5147"/>
                    </a:lnTo>
                    <a:lnTo>
                      <a:pt x="1124" y="5210"/>
                    </a:lnTo>
                    <a:lnTo>
                      <a:pt x="1414" y="63"/>
                    </a:lnTo>
                    <a:lnTo>
                      <a:pt x="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24"/>
              <p:cNvSpPr/>
              <p:nvPr/>
            </p:nvSpPr>
            <p:spPr>
              <a:xfrm flipH="1">
                <a:off x="6631098" y="1798960"/>
                <a:ext cx="79334" cy="323299"/>
              </a:xfrm>
              <a:custGeom>
                <a:avLst/>
                <a:gdLst/>
                <a:ahLst/>
                <a:cxnLst/>
                <a:rect l="l" t="t" r="r" b="b"/>
                <a:pathLst>
                  <a:path w="1038" h="4230" extrusionOk="0">
                    <a:moveTo>
                      <a:pt x="288" y="1"/>
                    </a:moveTo>
                    <a:lnTo>
                      <a:pt x="0" y="4178"/>
                    </a:lnTo>
                    <a:lnTo>
                      <a:pt x="748" y="4229"/>
                    </a:lnTo>
                    <a:lnTo>
                      <a:pt x="1037" y="52"/>
                    </a:lnTo>
                    <a:lnTo>
                      <a:pt x="2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24"/>
              <p:cNvSpPr/>
              <p:nvPr/>
            </p:nvSpPr>
            <p:spPr>
              <a:xfrm flipH="1">
                <a:off x="6725258" y="1829302"/>
                <a:ext cx="122441" cy="296548"/>
              </a:xfrm>
              <a:custGeom>
                <a:avLst/>
                <a:gdLst/>
                <a:ahLst/>
                <a:cxnLst/>
                <a:rect l="l" t="t" r="r" b="b"/>
                <a:pathLst>
                  <a:path w="1602" h="3880" extrusionOk="0">
                    <a:moveTo>
                      <a:pt x="1116" y="0"/>
                    </a:moveTo>
                    <a:lnTo>
                      <a:pt x="0" y="146"/>
                    </a:lnTo>
                    <a:lnTo>
                      <a:pt x="486" y="3879"/>
                    </a:lnTo>
                    <a:lnTo>
                      <a:pt x="1602" y="3734"/>
                    </a:lnTo>
                    <a:lnTo>
                      <a:pt x="1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24"/>
              <p:cNvSpPr/>
              <p:nvPr/>
            </p:nvSpPr>
            <p:spPr>
              <a:xfrm flipH="1">
                <a:off x="6824922" y="1696851"/>
                <a:ext cx="136045" cy="428543"/>
              </a:xfrm>
              <a:custGeom>
                <a:avLst/>
                <a:gdLst/>
                <a:ahLst/>
                <a:cxnLst/>
                <a:rect l="l" t="t" r="r" b="b"/>
                <a:pathLst>
                  <a:path w="1780" h="5607" extrusionOk="0">
                    <a:moveTo>
                      <a:pt x="1119" y="0"/>
                    </a:moveTo>
                    <a:lnTo>
                      <a:pt x="1" y="135"/>
                    </a:lnTo>
                    <a:lnTo>
                      <a:pt x="662" y="5606"/>
                    </a:lnTo>
                    <a:lnTo>
                      <a:pt x="1780" y="5472"/>
                    </a:ln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24"/>
              <p:cNvSpPr/>
              <p:nvPr/>
            </p:nvSpPr>
            <p:spPr>
              <a:xfrm flipH="1">
                <a:off x="6925274" y="1758529"/>
                <a:ext cx="107384" cy="365718"/>
              </a:xfrm>
              <a:custGeom>
                <a:avLst/>
                <a:gdLst/>
                <a:ahLst/>
                <a:cxnLst/>
                <a:rect l="l" t="t" r="r" b="b"/>
                <a:pathLst>
                  <a:path w="1405" h="4785" extrusionOk="0">
                    <a:moveTo>
                      <a:pt x="743" y="0"/>
                    </a:moveTo>
                    <a:lnTo>
                      <a:pt x="0" y="106"/>
                    </a:lnTo>
                    <a:lnTo>
                      <a:pt x="662" y="4785"/>
                    </a:lnTo>
                    <a:lnTo>
                      <a:pt x="1404" y="4679"/>
                    </a:lnTo>
                    <a:lnTo>
                      <a:pt x="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24"/>
              <p:cNvSpPr/>
              <p:nvPr/>
            </p:nvSpPr>
            <p:spPr>
              <a:xfrm flipH="1">
                <a:off x="6997040" y="1728722"/>
                <a:ext cx="135816" cy="397130"/>
              </a:xfrm>
              <a:custGeom>
                <a:avLst/>
                <a:gdLst/>
                <a:ahLst/>
                <a:cxnLst/>
                <a:rect l="l" t="t" r="r" b="b"/>
                <a:pathLst>
                  <a:path w="1777" h="5196" extrusionOk="0">
                    <a:moveTo>
                      <a:pt x="1116" y="1"/>
                    </a:moveTo>
                    <a:lnTo>
                      <a:pt x="0" y="147"/>
                    </a:lnTo>
                    <a:lnTo>
                      <a:pt x="661" y="5195"/>
                    </a:lnTo>
                    <a:lnTo>
                      <a:pt x="1777" y="5049"/>
                    </a:lnTo>
                    <a:lnTo>
                      <a:pt x="11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24"/>
              <p:cNvSpPr/>
              <p:nvPr/>
            </p:nvSpPr>
            <p:spPr>
              <a:xfrm flipH="1">
                <a:off x="7028985" y="2015407"/>
                <a:ext cx="366023" cy="88582"/>
              </a:xfrm>
              <a:custGeom>
                <a:avLst/>
                <a:gdLst/>
                <a:ahLst/>
                <a:cxnLst/>
                <a:rect l="l" t="t" r="r" b="b"/>
                <a:pathLst>
                  <a:path w="4789" h="1159" extrusionOk="0">
                    <a:moveTo>
                      <a:pt x="1" y="0"/>
                    </a:moveTo>
                    <a:lnTo>
                      <a:pt x="1" y="1158"/>
                    </a:lnTo>
                    <a:lnTo>
                      <a:pt x="4788" y="1158"/>
                    </a:lnTo>
                    <a:lnTo>
                      <a:pt x="4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24"/>
              <p:cNvSpPr/>
              <p:nvPr/>
            </p:nvSpPr>
            <p:spPr>
              <a:xfrm flipH="1">
                <a:off x="7071175" y="1924456"/>
                <a:ext cx="274842" cy="77347"/>
              </a:xfrm>
              <a:custGeom>
                <a:avLst/>
                <a:gdLst/>
                <a:ahLst/>
                <a:cxnLst/>
                <a:rect l="l" t="t" r="r" b="b"/>
                <a:pathLst>
                  <a:path w="3596" h="1012" extrusionOk="0">
                    <a:moveTo>
                      <a:pt x="1" y="0"/>
                    </a:moveTo>
                    <a:lnTo>
                      <a:pt x="1" y="1012"/>
                    </a:lnTo>
                    <a:lnTo>
                      <a:pt x="3595" y="1012"/>
                    </a:lnTo>
                    <a:lnTo>
                      <a:pt x="3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24"/>
              <p:cNvSpPr/>
              <p:nvPr/>
            </p:nvSpPr>
            <p:spPr>
              <a:xfrm flipH="1">
                <a:off x="7050540" y="1861326"/>
                <a:ext cx="218208" cy="46469"/>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24"/>
              <p:cNvSpPr/>
              <p:nvPr/>
            </p:nvSpPr>
            <p:spPr>
              <a:xfrm flipH="1">
                <a:off x="6337293" y="2094435"/>
                <a:ext cx="1114044" cy="6664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24"/>
              <p:cNvSpPr/>
              <p:nvPr/>
            </p:nvSpPr>
            <p:spPr>
              <a:xfrm flipH="1">
                <a:off x="6327214" y="3313936"/>
                <a:ext cx="215456" cy="811610"/>
              </a:xfrm>
              <a:custGeom>
                <a:avLst/>
                <a:gdLst/>
                <a:ahLst/>
                <a:cxnLst/>
                <a:rect l="l" t="t" r="r" b="b"/>
                <a:pathLst>
                  <a:path w="2819" h="10619" extrusionOk="0">
                    <a:moveTo>
                      <a:pt x="1634" y="0"/>
                    </a:moveTo>
                    <a:lnTo>
                      <a:pt x="0" y="10618"/>
                    </a:lnTo>
                    <a:lnTo>
                      <a:pt x="592" y="10618"/>
                    </a:lnTo>
                    <a:lnTo>
                      <a:pt x="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24"/>
              <p:cNvSpPr/>
              <p:nvPr/>
            </p:nvSpPr>
            <p:spPr>
              <a:xfrm flipH="1">
                <a:off x="6574845" y="3319439"/>
                <a:ext cx="215456" cy="811610"/>
              </a:xfrm>
              <a:custGeom>
                <a:avLst/>
                <a:gdLst/>
                <a:ahLst/>
                <a:cxnLst/>
                <a:rect l="l" t="t" r="r" b="b"/>
                <a:pathLst>
                  <a:path w="2819" h="10619" extrusionOk="0">
                    <a:moveTo>
                      <a:pt x="1633" y="0"/>
                    </a:moveTo>
                    <a:lnTo>
                      <a:pt x="0" y="10618"/>
                    </a:lnTo>
                    <a:lnTo>
                      <a:pt x="593"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24"/>
              <p:cNvSpPr/>
              <p:nvPr/>
            </p:nvSpPr>
            <p:spPr>
              <a:xfrm flipH="1">
                <a:off x="6403252" y="2855668"/>
                <a:ext cx="1065281" cy="480133"/>
              </a:xfrm>
              <a:custGeom>
                <a:avLst/>
                <a:gdLst/>
                <a:ahLst/>
                <a:cxnLst/>
                <a:rect l="l" t="t" r="r" b="b"/>
                <a:pathLst>
                  <a:path w="13938" h="6282" extrusionOk="0">
                    <a:moveTo>
                      <a:pt x="120" y="0"/>
                    </a:moveTo>
                    <a:lnTo>
                      <a:pt x="25" y="4077"/>
                    </a:lnTo>
                    <a:cubicBezTo>
                      <a:pt x="0" y="5140"/>
                      <a:pt x="841" y="6021"/>
                      <a:pt x="1905" y="6047"/>
                    </a:cubicBezTo>
                    <a:lnTo>
                      <a:pt x="11891" y="6281"/>
                    </a:lnTo>
                    <a:cubicBezTo>
                      <a:pt x="11907" y="6281"/>
                      <a:pt x="11922" y="6281"/>
                      <a:pt x="11938" y="6281"/>
                    </a:cubicBezTo>
                    <a:cubicBezTo>
                      <a:pt x="12980" y="6281"/>
                      <a:pt x="13837" y="5448"/>
                      <a:pt x="13862" y="4400"/>
                    </a:cubicBezTo>
                    <a:lnTo>
                      <a:pt x="13912" y="2250"/>
                    </a:lnTo>
                    <a:cubicBezTo>
                      <a:pt x="13938" y="1187"/>
                      <a:pt x="13095" y="304"/>
                      <a:pt x="12032" y="279"/>
                    </a:cubicBezTo>
                    <a:lnTo>
                      <a:pt x="1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24"/>
              <p:cNvSpPr/>
              <p:nvPr/>
            </p:nvSpPr>
            <p:spPr>
              <a:xfrm flipH="1">
                <a:off x="6843871" y="2361630"/>
                <a:ext cx="627567" cy="924268"/>
              </a:xfrm>
              <a:custGeom>
                <a:avLst/>
                <a:gdLst/>
                <a:ahLst/>
                <a:cxnLst/>
                <a:rect l="l" t="t" r="r" b="b"/>
                <a:pathLst>
                  <a:path w="8211" h="12093" extrusionOk="0">
                    <a:moveTo>
                      <a:pt x="3828" y="1"/>
                    </a:moveTo>
                    <a:cubicBezTo>
                      <a:pt x="1849" y="1"/>
                      <a:pt x="221" y="1582"/>
                      <a:pt x="175" y="3571"/>
                    </a:cubicBezTo>
                    <a:lnTo>
                      <a:pt x="27" y="9905"/>
                    </a:lnTo>
                    <a:cubicBezTo>
                      <a:pt x="0" y="11010"/>
                      <a:pt x="875" y="11926"/>
                      <a:pt x="1980" y="11953"/>
                    </a:cubicBezTo>
                    <a:lnTo>
                      <a:pt x="7967" y="12092"/>
                    </a:lnTo>
                    <a:lnTo>
                      <a:pt x="8163" y="3758"/>
                    </a:lnTo>
                    <a:cubicBezTo>
                      <a:pt x="8211" y="1739"/>
                      <a:pt x="6612" y="66"/>
                      <a:pt x="4595" y="18"/>
                    </a:cubicBezTo>
                    <a:lnTo>
                      <a:pt x="3915" y="2"/>
                    </a:lnTo>
                    <a:cubicBezTo>
                      <a:pt x="3886" y="1"/>
                      <a:pt x="3857" y="1"/>
                      <a:pt x="3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24"/>
              <p:cNvSpPr/>
              <p:nvPr/>
            </p:nvSpPr>
            <p:spPr>
              <a:xfrm flipH="1">
                <a:off x="6884686" y="2363847"/>
                <a:ext cx="493509" cy="922052"/>
              </a:xfrm>
              <a:custGeom>
                <a:avLst/>
                <a:gdLst/>
                <a:ahLst/>
                <a:cxnLst/>
                <a:rect l="l" t="t" r="r" b="b"/>
                <a:pathLst>
                  <a:path w="6457" h="12064" extrusionOk="0">
                    <a:moveTo>
                      <a:pt x="3302" y="1"/>
                    </a:moveTo>
                    <a:cubicBezTo>
                      <a:pt x="1617" y="1"/>
                      <a:pt x="230" y="1348"/>
                      <a:pt x="191" y="3041"/>
                    </a:cubicBezTo>
                    <a:lnTo>
                      <a:pt x="23" y="10213"/>
                    </a:lnTo>
                    <a:cubicBezTo>
                      <a:pt x="0" y="11154"/>
                      <a:pt x="745" y="11935"/>
                      <a:pt x="1686" y="11958"/>
                    </a:cubicBezTo>
                    <a:lnTo>
                      <a:pt x="6209" y="12063"/>
                    </a:lnTo>
                    <a:lnTo>
                      <a:pt x="6417" y="3187"/>
                    </a:lnTo>
                    <a:cubicBezTo>
                      <a:pt x="6457" y="1468"/>
                      <a:pt x="5095" y="43"/>
                      <a:pt x="3376" y="1"/>
                    </a:cubicBezTo>
                    <a:cubicBezTo>
                      <a:pt x="3351" y="1"/>
                      <a:pt x="3327"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24"/>
              <p:cNvSpPr/>
              <p:nvPr/>
            </p:nvSpPr>
            <p:spPr>
              <a:xfrm flipH="1">
                <a:off x="6773023" y="2904047"/>
                <a:ext cx="508718" cy="368622"/>
              </a:xfrm>
              <a:custGeom>
                <a:avLst/>
                <a:gdLst/>
                <a:ahLst/>
                <a:cxnLst/>
                <a:rect l="l" t="t" r="r" b="b"/>
                <a:pathLst>
                  <a:path w="6656" h="4823" extrusionOk="0">
                    <a:moveTo>
                      <a:pt x="1822" y="1"/>
                    </a:moveTo>
                    <a:lnTo>
                      <a:pt x="708" y="299"/>
                    </a:lnTo>
                    <a:lnTo>
                      <a:pt x="448" y="1287"/>
                    </a:lnTo>
                    <a:cubicBezTo>
                      <a:pt x="0" y="2981"/>
                      <a:pt x="1230" y="4648"/>
                      <a:pt x="2967" y="4733"/>
                    </a:cubicBezTo>
                    <a:cubicBezTo>
                      <a:pt x="2992" y="4737"/>
                      <a:pt x="3017" y="4738"/>
                      <a:pt x="3042" y="4738"/>
                    </a:cubicBezTo>
                    <a:lnTo>
                      <a:pt x="6656" y="4822"/>
                    </a:lnTo>
                    <a:lnTo>
                      <a:pt x="6352" y="1444"/>
                    </a:lnTo>
                    <a:lnTo>
                      <a:pt x="6282" y="400"/>
                    </a:lnTo>
                    <a:lnTo>
                      <a:pt x="1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24"/>
              <p:cNvSpPr/>
              <p:nvPr/>
            </p:nvSpPr>
            <p:spPr>
              <a:xfrm flipH="1">
                <a:off x="6324997" y="3076013"/>
                <a:ext cx="275301" cy="911963"/>
              </a:xfrm>
              <a:custGeom>
                <a:avLst/>
                <a:gdLst/>
                <a:ahLst/>
                <a:cxnLst/>
                <a:rect l="l" t="t" r="r" b="b"/>
                <a:pathLst>
                  <a:path w="3602" h="11932" extrusionOk="0">
                    <a:moveTo>
                      <a:pt x="1678" y="0"/>
                    </a:moveTo>
                    <a:cubicBezTo>
                      <a:pt x="1624" y="0"/>
                      <a:pt x="1570" y="3"/>
                      <a:pt x="1514" y="7"/>
                    </a:cubicBezTo>
                    <a:cubicBezTo>
                      <a:pt x="1" y="2775"/>
                      <a:pt x="1774" y="9914"/>
                      <a:pt x="1441" y="11932"/>
                    </a:cubicBezTo>
                    <a:lnTo>
                      <a:pt x="3284" y="11885"/>
                    </a:lnTo>
                    <a:lnTo>
                      <a:pt x="3572" y="1948"/>
                    </a:lnTo>
                    <a:cubicBezTo>
                      <a:pt x="3602" y="873"/>
                      <a:pt x="2734" y="0"/>
                      <a:pt x="1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24"/>
              <p:cNvSpPr/>
              <p:nvPr/>
            </p:nvSpPr>
            <p:spPr>
              <a:xfrm flipH="1">
                <a:off x="6079351" y="3932018"/>
                <a:ext cx="497712" cy="199024"/>
              </a:xfrm>
              <a:custGeom>
                <a:avLst/>
                <a:gdLst/>
                <a:ahLst/>
                <a:cxnLst/>
                <a:rect l="l" t="t" r="r" b="b"/>
                <a:pathLst>
                  <a:path w="6512" h="2604" extrusionOk="0">
                    <a:moveTo>
                      <a:pt x="3370" y="0"/>
                    </a:moveTo>
                    <a:lnTo>
                      <a:pt x="2789" y="474"/>
                    </a:lnTo>
                    <a:lnTo>
                      <a:pt x="952" y="378"/>
                    </a:lnTo>
                    <a:cubicBezTo>
                      <a:pt x="1" y="1044"/>
                      <a:pt x="22" y="2598"/>
                      <a:pt x="22" y="2598"/>
                    </a:cubicBezTo>
                    <a:lnTo>
                      <a:pt x="6243" y="2603"/>
                    </a:lnTo>
                    <a:cubicBezTo>
                      <a:pt x="6511" y="1256"/>
                      <a:pt x="4076" y="881"/>
                      <a:pt x="4076" y="881"/>
                    </a:cubicBezTo>
                    <a:lnTo>
                      <a:pt x="3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24"/>
              <p:cNvSpPr/>
              <p:nvPr/>
            </p:nvSpPr>
            <p:spPr>
              <a:xfrm flipH="1">
                <a:off x="6278143" y="3014411"/>
                <a:ext cx="518195" cy="888652"/>
              </a:xfrm>
              <a:custGeom>
                <a:avLst/>
                <a:gdLst/>
                <a:ahLst/>
                <a:cxnLst/>
                <a:rect l="l" t="t" r="r" b="b"/>
                <a:pathLst>
                  <a:path w="6780" h="11627" extrusionOk="0">
                    <a:moveTo>
                      <a:pt x="1" y="0"/>
                    </a:moveTo>
                    <a:lnTo>
                      <a:pt x="556" y="3384"/>
                    </a:lnTo>
                    <a:lnTo>
                      <a:pt x="3183" y="3446"/>
                    </a:lnTo>
                    <a:cubicBezTo>
                      <a:pt x="3183" y="3446"/>
                      <a:pt x="2845" y="6701"/>
                      <a:pt x="3099" y="10347"/>
                    </a:cubicBezTo>
                    <a:cubicBezTo>
                      <a:pt x="3127" y="10749"/>
                      <a:pt x="3163" y="11157"/>
                      <a:pt x="3206" y="11566"/>
                    </a:cubicBezTo>
                    <a:lnTo>
                      <a:pt x="6538" y="11627"/>
                    </a:lnTo>
                    <a:lnTo>
                      <a:pt x="6780" y="10441"/>
                    </a:lnTo>
                    <a:lnTo>
                      <a:pt x="6466" y="10426"/>
                    </a:lnTo>
                    <a:lnTo>
                      <a:pt x="6372" y="2162"/>
                    </a:lnTo>
                    <a:cubicBezTo>
                      <a:pt x="6360" y="1040"/>
                      <a:pt x="5459" y="128"/>
                      <a:pt x="4338" y="10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24"/>
              <p:cNvSpPr/>
              <p:nvPr/>
            </p:nvSpPr>
            <p:spPr>
              <a:xfrm flipH="1">
                <a:off x="6465168" y="3179039"/>
                <a:ext cx="256270" cy="628407"/>
              </a:xfrm>
              <a:custGeom>
                <a:avLst/>
                <a:gdLst/>
                <a:ahLst/>
                <a:cxnLst/>
                <a:rect l="l" t="t" r="r" b="b"/>
                <a:pathLst>
                  <a:path w="3353" h="8222" extrusionOk="0">
                    <a:moveTo>
                      <a:pt x="1004" y="0"/>
                    </a:moveTo>
                    <a:lnTo>
                      <a:pt x="0" y="1240"/>
                    </a:lnTo>
                    <a:lnTo>
                      <a:pt x="2203" y="1292"/>
                    </a:lnTo>
                    <a:cubicBezTo>
                      <a:pt x="2203" y="1292"/>
                      <a:pt x="1865" y="4547"/>
                      <a:pt x="2119" y="8193"/>
                    </a:cubicBezTo>
                    <a:lnTo>
                      <a:pt x="3352" y="8222"/>
                    </a:lnTo>
                    <a:lnTo>
                      <a:pt x="2987" y="84"/>
                    </a:lnTo>
                    <a:lnTo>
                      <a:pt x="1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24"/>
              <p:cNvSpPr/>
              <p:nvPr/>
            </p:nvSpPr>
            <p:spPr>
              <a:xfrm flipH="1">
                <a:off x="6312157" y="3805680"/>
                <a:ext cx="226080" cy="5350"/>
              </a:xfrm>
              <a:custGeom>
                <a:avLst/>
                <a:gdLst/>
                <a:ahLst/>
                <a:cxnLst/>
                <a:rect l="l" t="t" r="r" b="b"/>
                <a:pathLst>
                  <a:path w="2958" h="70" fill="none" extrusionOk="0">
                    <a:moveTo>
                      <a:pt x="2958" y="70"/>
                    </a:move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24"/>
              <p:cNvSpPr/>
              <p:nvPr/>
            </p:nvSpPr>
            <p:spPr>
              <a:xfrm flipH="1">
                <a:off x="6691704" y="3055147"/>
                <a:ext cx="317032" cy="949337"/>
              </a:xfrm>
              <a:custGeom>
                <a:avLst/>
                <a:gdLst/>
                <a:ahLst/>
                <a:cxnLst/>
                <a:rect l="l" t="t" r="r" b="b"/>
                <a:pathLst>
                  <a:path w="4148" h="12421" extrusionOk="0">
                    <a:moveTo>
                      <a:pt x="2230" y="0"/>
                    </a:moveTo>
                    <a:cubicBezTo>
                      <a:pt x="262" y="2466"/>
                      <a:pt x="483" y="9554"/>
                      <a:pt x="1" y="12270"/>
                    </a:cubicBezTo>
                    <a:lnTo>
                      <a:pt x="1857" y="12421"/>
                    </a:lnTo>
                    <a:lnTo>
                      <a:pt x="3923" y="2267"/>
                    </a:lnTo>
                    <a:cubicBezTo>
                      <a:pt x="4148" y="1158"/>
                      <a:pt x="3358" y="10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24"/>
              <p:cNvSpPr/>
              <p:nvPr/>
            </p:nvSpPr>
            <p:spPr>
              <a:xfrm flipH="1">
                <a:off x="6588828" y="3927967"/>
                <a:ext cx="497559" cy="200094"/>
              </a:xfrm>
              <a:custGeom>
                <a:avLst/>
                <a:gdLst/>
                <a:ahLst/>
                <a:cxnLst/>
                <a:rect l="l" t="t" r="r" b="b"/>
                <a:pathLst>
                  <a:path w="6510" h="2618" extrusionOk="0">
                    <a:moveTo>
                      <a:pt x="3374" y="0"/>
                    </a:moveTo>
                    <a:lnTo>
                      <a:pt x="2791" y="474"/>
                    </a:lnTo>
                    <a:lnTo>
                      <a:pt x="954" y="370"/>
                    </a:lnTo>
                    <a:cubicBezTo>
                      <a:pt x="0" y="1030"/>
                      <a:pt x="14" y="2585"/>
                      <a:pt x="14" y="2585"/>
                    </a:cubicBezTo>
                    <a:lnTo>
                      <a:pt x="6235" y="2617"/>
                    </a:lnTo>
                    <a:cubicBezTo>
                      <a:pt x="6509" y="1272"/>
                      <a:pt x="4076" y="886"/>
                      <a:pt x="4076" y="886"/>
                    </a:cubicBezTo>
                    <a:lnTo>
                      <a:pt x="33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24"/>
              <p:cNvSpPr/>
              <p:nvPr/>
            </p:nvSpPr>
            <p:spPr>
              <a:xfrm flipH="1">
                <a:off x="6627807" y="3007303"/>
                <a:ext cx="469815" cy="895760"/>
              </a:xfrm>
              <a:custGeom>
                <a:avLst/>
                <a:gdLst/>
                <a:ahLst/>
                <a:cxnLst/>
                <a:rect l="l" t="t" r="r" b="b"/>
                <a:pathLst>
                  <a:path w="6147" h="11720" extrusionOk="0">
                    <a:moveTo>
                      <a:pt x="1" y="1"/>
                    </a:moveTo>
                    <a:lnTo>
                      <a:pt x="423" y="2572"/>
                    </a:lnTo>
                    <a:lnTo>
                      <a:pt x="557" y="3382"/>
                    </a:lnTo>
                    <a:lnTo>
                      <a:pt x="557" y="3386"/>
                    </a:lnTo>
                    <a:lnTo>
                      <a:pt x="2221" y="3425"/>
                    </a:lnTo>
                    <a:cubicBezTo>
                      <a:pt x="2221" y="3425"/>
                      <a:pt x="1317" y="7148"/>
                      <a:pt x="1074" y="10301"/>
                    </a:cubicBezTo>
                    <a:cubicBezTo>
                      <a:pt x="1042" y="10718"/>
                      <a:pt x="1022" y="11127"/>
                      <a:pt x="1017" y="11515"/>
                    </a:cubicBezTo>
                    <a:lnTo>
                      <a:pt x="4276" y="11720"/>
                    </a:lnTo>
                    <a:lnTo>
                      <a:pt x="4627" y="10391"/>
                    </a:lnTo>
                    <a:lnTo>
                      <a:pt x="4276" y="10375"/>
                    </a:lnTo>
                    <a:lnTo>
                      <a:pt x="5926" y="2247"/>
                    </a:lnTo>
                    <a:cubicBezTo>
                      <a:pt x="6147" y="1154"/>
                      <a:pt x="5326" y="125"/>
                      <a:pt x="4211" y="100"/>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24"/>
              <p:cNvSpPr/>
              <p:nvPr/>
            </p:nvSpPr>
            <p:spPr>
              <a:xfrm flipH="1">
                <a:off x="6861376" y="2904047"/>
                <a:ext cx="420365" cy="891556"/>
              </a:xfrm>
              <a:custGeom>
                <a:avLst/>
                <a:gdLst/>
                <a:ahLst/>
                <a:cxnLst/>
                <a:rect l="l" t="t" r="r" b="b"/>
                <a:pathLst>
                  <a:path w="5500" h="11665" extrusionOk="0">
                    <a:moveTo>
                      <a:pt x="1822" y="1"/>
                    </a:moveTo>
                    <a:lnTo>
                      <a:pt x="708" y="299"/>
                    </a:lnTo>
                    <a:lnTo>
                      <a:pt x="448" y="1287"/>
                    </a:lnTo>
                    <a:cubicBezTo>
                      <a:pt x="0" y="2981"/>
                      <a:pt x="1230" y="4648"/>
                      <a:pt x="2967" y="4733"/>
                    </a:cubicBezTo>
                    <a:lnTo>
                      <a:pt x="2966" y="4737"/>
                    </a:lnTo>
                    <a:lnTo>
                      <a:pt x="4630" y="4776"/>
                    </a:lnTo>
                    <a:cubicBezTo>
                      <a:pt x="4630" y="4776"/>
                      <a:pt x="3726" y="8499"/>
                      <a:pt x="3483" y="11652"/>
                    </a:cubicBezTo>
                    <a:lnTo>
                      <a:pt x="4053" y="11664"/>
                    </a:lnTo>
                    <a:lnTo>
                      <a:pt x="5350" y="4793"/>
                    </a:lnTo>
                    <a:lnTo>
                      <a:pt x="5500" y="4001"/>
                    </a:lnTo>
                    <a:lnTo>
                      <a:pt x="3060" y="3943"/>
                    </a:lnTo>
                    <a:cubicBezTo>
                      <a:pt x="2982" y="3941"/>
                      <a:pt x="2905" y="3934"/>
                      <a:pt x="2832" y="3923"/>
                    </a:cubicBezTo>
                    <a:cubicBezTo>
                      <a:pt x="1826" y="3771"/>
                      <a:pt x="1139" y="2782"/>
                      <a:pt x="1387" y="1762"/>
                    </a:cubicBezTo>
                    <a:lnTo>
                      <a:pt x="18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24"/>
              <p:cNvSpPr/>
              <p:nvPr/>
            </p:nvSpPr>
            <p:spPr>
              <a:xfrm flipH="1">
                <a:off x="6779369" y="3794751"/>
                <a:ext cx="226156" cy="5350"/>
              </a:xfrm>
              <a:custGeom>
                <a:avLst/>
                <a:gdLst/>
                <a:ahLst/>
                <a:cxnLst/>
                <a:rect l="l" t="t" r="r" b="b"/>
                <a:pathLst>
                  <a:path w="2959" h="70" fill="none" extrusionOk="0">
                    <a:moveTo>
                      <a:pt x="2958" y="70"/>
                    </a:move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24"/>
              <p:cNvSpPr/>
              <p:nvPr/>
            </p:nvSpPr>
            <p:spPr>
              <a:xfrm flipH="1">
                <a:off x="6861224" y="2963968"/>
                <a:ext cx="334916" cy="831635"/>
              </a:xfrm>
              <a:custGeom>
                <a:avLst/>
                <a:gdLst/>
                <a:ahLst/>
                <a:cxnLst/>
                <a:rect l="l" t="t" r="r" b="b"/>
                <a:pathLst>
                  <a:path w="4382" h="10881" fill="none" extrusionOk="0">
                    <a:moveTo>
                      <a:pt x="2932" y="10880"/>
                    </a:moveTo>
                    <a:lnTo>
                      <a:pt x="4381" y="3217"/>
                    </a:lnTo>
                    <a:lnTo>
                      <a:pt x="1940" y="3159"/>
                    </a:lnTo>
                    <a:cubicBezTo>
                      <a:pt x="813" y="3133"/>
                      <a:pt x="0" y="2072"/>
                      <a:pt x="267" y="978"/>
                    </a:cubicBezTo>
                    <a:lnTo>
                      <a:pt x="505"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24"/>
              <p:cNvSpPr/>
              <p:nvPr/>
            </p:nvSpPr>
            <p:spPr>
              <a:xfrm flipH="1">
                <a:off x="7066056" y="2970770"/>
                <a:ext cx="106926" cy="56482"/>
              </a:xfrm>
              <a:custGeom>
                <a:avLst/>
                <a:gdLst/>
                <a:ahLst/>
                <a:cxnLst/>
                <a:rect l="l" t="t" r="r" b="b"/>
                <a:pathLst>
                  <a:path w="1399" h="739" fill="none" extrusionOk="0">
                    <a:moveTo>
                      <a:pt x="0" y="738"/>
                    </a:moveTo>
                    <a:lnTo>
                      <a:pt x="1243" y="599"/>
                    </a:lnTo>
                    <a:lnTo>
                      <a:pt x="1398"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24"/>
              <p:cNvSpPr/>
              <p:nvPr/>
            </p:nvSpPr>
            <p:spPr>
              <a:xfrm flipH="1">
                <a:off x="6465169" y="3179039"/>
                <a:ext cx="179687" cy="628407"/>
              </a:xfrm>
              <a:custGeom>
                <a:avLst/>
                <a:gdLst/>
                <a:ahLst/>
                <a:cxnLst/>
                <a:rect l="l" t="t" r="r" b="b"/>
                <a:pathLst>
                  <a:path w="2351" h="8222" fill="none" extrusionOk="0">
                    <a:moveTo>
                      <a:pt x="2350" y="8222"/>
                    </a:moveTo>
                    <a:lnTo>
                      <a:pt x="1985" y="85"/>
                    </a:ln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24"/>
              <p:cNvSpPr/>
              <p:nvPr/>
            </p:nvSpPr>
            <p:spPr>
              <a:xfrm flipH="1">
                <a:off x="6556117" y="2345733"/>
                <a:ext cx="428237" cy="516973"/>
              </a:xfrm>
              <a:custGeom>
                <a:avLst/>
                <a:gdLst/>
                <a:ahLst/>
                <a:cxnLst/>
                <a:rect l="l" t="t" r="r" b="b"/>
                <a:pathLst>
                  <a:path w="5603" h="6764" extrusionOk="0">
                    <a:moveTo>
                      <a:pt x="1638" y="1"/>
                    </a:moveTo>
                    <a:cubicBezTo>
                      <a:pt x="1495" y="1"/>
                      <a:pt x="1350" y="20"/>
                      <a:pt x="1207" y="61"/>
                    </a:cubicBezTo>
                    <a:cubicBezTo>
                      <a:pt x="459" y="275"/>
                      <a:pt x="0" y="1004"/>
                      <a:pt x="156" y="1731"/>
                    </a:cubicBezTo>
                    <a:cubicBezTo>
                      <a:pt x="686" y="4213"/>
                      <a:pt x="1341" y="4601"/>
                      <a:pt x="2982" y="6344"/>
                    </a:cubicBezTo>
                    <a:cubicBezTo>
                      <a:pt x="3237" y="6614"/>
                      <a:pt x="3596" y="6763"/>
                      <a:pt x="3969" y="6763"/>
                    </a:cubicBezTo>
                    <a:cubicBezTo>
                      <a:pt x="4088" y="6763"/>
                      <a:pt x="4208" y="6748"/>
                      <a:pt x="4326" y="6717"/>
                    </a:cubicBezTo>
                    <a:cubicBezTo>
                      <a:pt x="5197" y="6487"/>
                      <a:pt x="5602" y="5524"/>
                      <a:pt x="5134" y="4796"/>
                    </a:cubicBezTo>
                    <a:lnTo>
                      <a:pt x="2892" y="668"/>
                    </a:lnTo>
                    <a:cubicBezTo>
                      <a:pt x="2710" y="386"/>
                      <a:pt x="2438" y="184"/>
                      <a:pt x="2126" y="80"/>
                    </a:cubicBezTo>
                    <a:cubicBezTo>
                      <a:pt x="1970" y="28"/>
                      <a:pt x="1806"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24"/>
              <p:cNvSpPr/>
              <p:nvPr/>
            </p:nvSpPr>
            <p:spPr>
              <a:xfrm flipH="1">
                <a:off x="6305200" y="2535889"/>
                <a:ext cx="433970" cy="299300"/>
              </a:xfrm>
              <a:custGeom>
                <a:avLst/>
                <a:gdLst/>
                <a:ahLst/>
                <a:cxnLst/>
                <a:rect l="l" t="t" r="r" b="b"/>
                <a:pathLst>
                  <a:path w="5678" h="3916" extrusionOk="0">
                    <a:moveTo>
                      <a:pt x="4640" y="0"/>
                    </a:moveTo>
                    <a:cubicBezTo>
                      <a:pt x="4267" y="807"/>
                      <a:pt x="0" y="997"/>
                      <a:pt x="243" y="3027"/>
                    </a:cubicBezTo>
                    <a:cubicBezTo>
                      <a:pt x="306" y="3562"/>
                      <a:pt x="765" y="3915"/>
                      <a:pt x="1255" y="3915"/>
                    </a:cubicBezTo>
                    <a:cubicBezTo>
                      <a:pt x="1426" y="3915"/>
                      <a:pt x="1601" y="3872"/>
                      <a:pt x="1764" y="3780"/>
                    </a:cubicBezTo>
                    <a:cubicBezTo>
                      <a:pt x="2716" y="3239"/>
                      <a:pt x="4240" y="2170"/>
                      <a:pt x="5677" y="292"/>
                    </a:cubicBezTo>
                    <a:lnTo>
                      <a:pt x="4640" y="0"/>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24"/>
              <p:cNvSpPr/>
              <p:nvPr/>
            </p:nvSpPr>
            <p:spPr>
              <a:xfrm flipH="1">
                <a:off x="6264845" y="2363923"/>
                <a:ext cx="512005" cy="321617"/>
              </a:xfrm>
              <a:custGeom>
                <a:avLst/>
                <a:gdLst/>
                <a:ahLst/>
                <a:cxnLst/>
                <a:rect l="l" t="t" r="r" b="b"/>
                <a:pathLst>
                  <a:path w="6699" h="4208" extrusionOk="0">
                    <a:moveTo>
                      <a:pt x="1319" y="0"/>
                    </a:moveTo>
                    <a:cubicBezTo>
                      <a:pt x="1122" y="0"/>
                      <a:pt x="949" y="134"/>
                      <a:pt x="902" y="326"/>
                    </a:cubicBezTo>
                    <a:lnTo>
                      <a:pt x="68" y="3675"/>
                    </a:lnTo>
                    <a:cubicBezTo>
                      <a:pt x="1"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24"/>
              <p:cNvSpPr/>
              <p:nvPr/>
            </p:nvSpPr>
            <p:spPr>
              <a:xfrm flipH="1">
                <a:off x="6239852" y="2363923"/>
                <a:ext cx="512005" cy="321617"/>
              </a:xfrm>
              <a:custGeom>
                <a:avLst/>
                <a:gdLst/>
                <a:ahLst/>
                <a:cxnLst/>
                <a:rect l="l" t="t" r="r" b="b"/>
                <a:pathLst>
                  <a:path w="6699" h="4208" extrusionOk="0">
                    <a:moveTo>
                      <a:pt x="1319" y="0"/>
                    </a:moveTo>
                    <a:cubicBezTo>
                      <a:pt x="1122" y="0"/>
                      <a:pt x="949" y="134"/>
                      <a:pt x="902" y="326"/>
                    </a:cubicBezTo>
                    <a:lnTo>
                      <a:pt x="68" y="3675"/>
                    </a:lnTo>
                    <a:cubicBezTo>
                      <a:pt x="0"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24"/>
              <p:cNvSpPr/>
              <p:nvPr/>
            </p:nvSpPr>
            <p:spPr>
              <a:xfrm flipH="1">
                <a:off x="6429554" y="2480707"/>
                <a:ext cx="98824" cy="88124"/>
              </a:xfrm>
              <a:custGeom>
                <a:avLst/>
                <a:gdLst/>
                <a:ahLst/>
                <a:cxnLst/>
                <a:rect l="l" t="t" r="r" b="b"/>
                <a:pathLst>
                  <a:path w="1293" h="1153" extrusionOk="0">
                    <a:moveTo>
                      <a:pt x="775" y="1"/>
                    </a:moveTo>
                    <a:cubicBezTo>
                      <a:pt x="456" y="1"/>
                      <a:pt x="141" y="258"/>
                      <a:pt x="72" y="576"/>
                    </a:cubicBezTo>
                    <a:cubicBezTo>
                      <a:pt x="1" y="894"/>
                      <a:pt x="202" y="1152"/>
                      <a:pt x="520" y="1152"/>
                    </a:cubicBezTo>
                    <a:cubicBezTo>
                      <a:pt x="838" y="1152"/>
                      <a:pt x="1152" y="894"/>
                      <a:pt x="1223" y="576"/>
                    </a:cubicBezTo>
                    <a:cubicBezTo>
                      <a:pt x="1293" y="258"/>
                      <a:pt x="1092" y="1"/>
                      <a:pt x="7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24"/>
              <p:cNvSpPr/>
              <p:nvPr/>
            </p:nvSpPr>
            <p:spPr>
              <a:xfrm flipH="1">
                <a:off x="6265767" y="2394266"/>
                <a:ext cx="28126" cy="25069"/>
              </a:xfrm>
              <a:custGeom>
                <a:avLst/>
                <a:gdLst/>
                <a:ahLst/>
                <a:cxnLst/>
                <a:rect l="l" t="t" r="r" b="b"/>
                <a:pathLst>
                  <a:path w="368" h="328" extrusionOk="0">
                    <a:moveTo>
                      <a:pt x="220" y="0"/>
                    </a:moveTo>
                    <a:cubicBezTo>
                      <a:pt x="130" y="0"/>
                      <a:pt x="41" y="73"/>
                      <a:pt x="20" y="164"/>
                    </a:cubicBezTo>
                    <a:cubicBezTo>
                      <a:pt x="1" y="254"/>
                      <a:pt x="57" y="327"/>
                      <a:pt x="148" y="327"/>
                    </a:cubicBezTo>
                    <a:cubicBezTo>
                      <a:pt x="239" y="327"/>
                      <a:pt x="328" y="254"/>
                      <a:pt x="347" y="164"/>
                    </a:cubicBezTo>
                    <a:cubicBezTo>
                      <a:pt x="368" y="73"/>
                      <a:pt x="311"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24"/>
              <p:cNvSpPr/>
              <p:nvPr/>
            </p:nvSpPr>
            <p:spPr>
              <a:xfrm flipH="1">
                <a:off x="6264161" y="2593440"/>
                <a:ext cx="92098" cy="41654"/>
              </a:xfrm>
              <a:custGeom>
                <a:avLst/>
                <a:gdLst/>
                <a:ahLst/>
                <a:cxnLst/>
                <a:rect l="l" t="t" r="r" b="b"/>
                <a:pathLst>
                  <a:path w="1205" h="545" extrusionOk="0">
                    <a:moveTo>
                      <a:pt x="944" y="1"/>
                    </a:moveTo>
                    <a:lnTo>
                      <a:pt x="306" y="12"/>
                    </a:lnTo>
                    <a:lnTo>
                      <a:pt x="269" y="12"/>
                    </a:lnTo>
                    <a:cubicBezTo>
                      <a:pt x="268" y="12"/>
                      <a:pt x="267" y="12"/>
                      <a:pt x="266" y="12"/>
                    </a:cubicBezTo>
                    <a:cubicBezTo>
                      <a:pt x="169" y="12"/>
                      <a:pt x="84" y="65"/>
                      <a:pt x="40" y="145"/>
                    </a:cubicBezTo>
                    <a:cubicBezTo>
                      <a:pt x="36" y="149"/>
                      <a:pt x="33" y="155"/>
                      <a:pt x="30" y="159"/>
                    </a:cubicBezTo>
                    <a:cubicBezTo>
                      <a:pt x="27" y="166"/>
                      <a:pt x="25" y="172"/>
                      <a:pt x="22" y="179"/>
                    </a:cubicBezTo>
                    <a:cubicBezTo>
                      <a:pt x="9" y="214"/>
                      <a:pt x="1" y="254"/>
                      <a:pt x="3" y="296"/>
                    </a:cubicBezTo>
                    <a:cubicBezTo>
                      <a:pt x="12" y="436"/>
                      <a:pt x="130" y="545"/>
                      <a:pt x="269" y="545"/>
                    </a:cubicBezTo>
                    <a:cubicBezTo>
                      <a:pt x="272" y="545"/>
                      <a:pt x="275" y="545"/>
                      <a:pt x="277" y="545"/>
                    </a:cubicBezTo>
                    <a:lnTo>
                      <a:pt x="953" y="515"/>
                    </a:lnTo>
                    <a:cubicBezTo>
                      <a:pt x="1051" y="510"/>
                      <a:pt x="1135" y="453"/>
                      <a:pt x="1175" y="371"/>
                    </a:cubicBezTo>
                    <a:cubicBezTo>
                      <a:pt x="1195" y="331"/>
                      <a:pt x="1205" y="285"/>
                      <a:pt x="1201" y="237"/>
                    </a:cubicBezTo>
                    <a:cubicBezTo>
                      <a:pt x="1200" y="227"/>
                      <a:pt x="1199" y="215"/>
                      <a:pt x="1197" y="206"/>
                    </a:cubicBezTo>
                    <a:cubicBezTo>
                      <a:pt x="1191" y="175"/>
                      <a:pt x="1178" y="147"/>
                      <a:pt x="1161" y="122"/>
                    </a:cubicBezTo>
                    <a:cubicBezTo>
                      <a:pt x="1155" y="114"/>
                      <a:pt x="1150" y="103"/>
                      <a:pt x="1142" y="95"/>
                    </a:cubicBezTo>
                    <a:cubicBezTo>
                      <a:pt x="1096" y="37"/>
                      <a:pt x="1024" y="2"/>
                      <a:pt x="944"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24"/>
              <p:cNvSpPr/>
              <p:nvPr/>
            </p:nvSpPr>
            <p:spPr>
              <a:xfrm flipH="1">
                <a:off x="6264773" y="2593440"/>
                <a:ext cx="68176" cy="17655"/>
              </a:xfrm>
              <a:custGeom>
                <a:avLst/>
                <a:gdLst/>
                <a:ahLst/>
                <a:cxnLst/>
                <a:rect l="l" t="t" r="r" b="b"/>
                <a:pathLst>
                  <a:path w="892" h="231" extrusionOk="0">
                    <a:moveTo>
                      <a:pt x="639" y="1"/>
                    </a:moveTo>
                    <a:lnTo>
                      <a:pt x="1" y="12"/>
                    </a:lnTo>
                    <a:cubicBezTo>
                      <a:pt x="18" y="22"/>
                      <a:pt x="36" y="31"/>
                      <a:pt x="57" y="38"/>
                    </a:cubicBezTo>
                    <a:lnTo>
                      <a:pt x="704" y="218"/>
                    </a:lnTo>
                    <a:cubicBezTo>
                      <a:pt x="730" y="226"/>
                      <a:pt x="757" y="230"/>
                      <a:pt x="782" y="230"/>
                    </a:cubicBezTo>
                    <a:cubicBezTo>
                      <a:pt x="821" y="230"/>
                      <a:pt x="857" y="222"/>
                      <a:pt x="892" y="206"/>
                    </a:cubicBezTo>
                    <a:cubicBezTo>
                      <a:pt x="886" y="175"/>
                      <a:pt x="873" y="147"/>
                      <a:pt x="856" y="122"/>
                    </a:cubicBezTo>
                    <a:cubicBezTo>
                      <a:pt x="850" y="114"/>
                      <a:pt x="845" y="103"/>
                      <a:pt x="837" y="95"/>
                    </a:cubicBezTo>
                    <a:cubicBezTo>
                      <a:pt x="791" y="37"/>
                      <a:pt x="719" y="2"/>
                      <a:pt x="639" y="1"/>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24"/>
              <p:cNvSpPr/>
              <p:nvPr/>
            </p:nvSpPr>
            <p:spPr>
              <a:xfrm flipH="1">
                <a:off x="6248952" y="2552550"/>
                <a:ext cx="92404" cy="48457"/>
              </a:xfrm>
              <a:custGeom>
                <a:avLst/>
                <a:gdLst/>
                <a:ahLst/>
                <a:cxnLst/>
                <a:rect l="l" t="t" r="r" b="b"/>
                <a:pathLst>
                  <a:path w="1209" h="634" extrusionOk="0">
                    <a:moveTo>
                      <a:pt x="287" y="0"/>
                    </a:moveTo>
                    <a:cubicBezTo>
                      <a:pt x="255" y="0"/>
                      <a:pt x="224" y="6"/>
                      <a:pt x="196" y="17"/>
                    </a:cubicBezTo>
                    <a:cubicBezTo>
                      <a:pt x="170" y="27"/>
                      <a:pt x="145" y="39"/>
                      <a:pt x="124" y="57"/>
                    </a:cubicBezTo>
                    <a:cubicBezTo>
                      <a:pt x="119" y="61"/>
                      <a:pt x="113" y="65"/>
                      <a:pt x="110" y="69"/>
                    </a:cubicBezTo>
                    <a:cubicBezTo>
                      <a:pt x="104" y="74"/>
                      <a:pt x="100" y="78"/>
                      <a:pt x="95" y="83"/>
                    </a:cubicBezTo>
                    <a:lnTo>
                      <a:pt x="95" y="84"/>
                    </a:lnTo>
                    <a:cubicBezTo>
                      <a:pt x="60" y="121"/>
                      <a:pt x="34" y="167"/>
                      <a:pt x="24" y="222"/>
                    </a:cubicBezTo>
                    <a:cubicBezTo>
                      <a:pt x="0" y="363"/>
                      <a:pt x="94" y="499"/>
                      <a:pt x="234" y="528"/>
                    </a:cubicBezTo>
                    <a:lnTo>
                      <a:pt x="898" y="628"/>
                    </a:lnTo>
                    <a:cubicBezTo>
                      <a:pt x="914" y="632"/>
                      <a:pt x="930" y="634"/>
                      <a:pt x="947" y="634"/>
                    </a:cubicBezTo>
                    <a:cubicBezTo>
                      <a:pt x="957" y="634"/>
                      <a:pt x="967" y="633"/>
                      <a:pt x="976" y="632"/>
                    </a:cubicBezTo>
                    <a:cubicBezTo>
                      <a:pt x="1024" y="627"/>
                      <a:pt x="1070" y="608"/>
                      <a:pt x="1107" y="579"/>
                    </a:cubicBezTo>
                    <a:cubicBezTo>
                      <a:pt x="1157" y="540"/>
                      <a:pt x="1194" y="483"/>
                      <a:pt x="1204" y="417"/>
                    </a:cubicBezTo>
                    <a:cubicBezTo>
                      <a:pt x="1208" y="378"/>
                      <a:pt x="1206" y="341"/>
                      <a:pt x="1196" y="306"/>
                    </a:cubicBezTo>
                    <a:cubicBezTo>
                      <a:pt x="1189" y="279"/>
                      <a:pt x="1176" y="254"/>
                      <a:pt x="1160" y="231"/>
                    </a:cubicBezTo>
                    <a:cubicBezTo>
                      <a:pt x="1126" y="181"/>
                      <a:pt x="1074" y="141"/>
                      <a:pt x="1010" y="126"/>
                    </a:cubicBezTo>
                    <a:lnTo>
                      <a:pt x="1007" y="126"/>
                    </a:lnTo>
                    <a:lnTo>
                      <a:pt x="381" y="15"/>
                    </a:lnTo>
                    <a:lnTo>
                      <a:pt x="348" y="7"/>
                    </a:lnTo>
                    <a:cubicBezTo>
                      <a:pt x="327" y="3"/>
                      <a:pt x="307" y="0"/>
                      <a:pt x="287"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24"/>
              <p:cNvSpPr/>
              <p:nvPr/>
            </p:nvSpPr>
            <p:spPr>
              <a:xfrm flipH="1">
                <a:off x="6264314" y="2552550"/>
                <a:ext cx="62138" cy="12076"/>
              </a:xfrm>
              <a:custGeom>
                <a:avLst/>
                <a:gdLst/>
                <a:ahLst/>
                <a:cxnLst/>
                <a:rect l="l" t="t" r="r" b="b"/>
                <a:pathLst>
                  <a:path w="813" h="158" extrusionOk="0">
                    <a:moveTo>
                      <a:pt x="92" y="0"/>
                    </a:moveTo>
                    <a:cubicBezTo>
                      <a:pt x="60" y="0"/>
                      <a:pt x="29" y="6"/>
                      <a:pt x="1" y="17"/>
                    </a:cubicBezTo>
                    <a:cubicBezTo>
                      <a:pt x="45" y="100"/>
                      <a:pt x="133" y="157"/>
                      <a:pt x="233" y="157"/>
                    </a:cubicBezTo>
                    <a:cubicBezTo>
                      <a:pt x="236" y="157"/>
                      <a:pt x="240" y="157"/>
                      <a:pt x="244" y="157"/>
                    </a:cubicBezTo>
                    <a:lnTo>
                      <a:pt x="812" y="126"/>
                    </a:lnTo>
                    <a:lnTo>
                      <a:pt x="186" y="15"/>
                    </a:lnTo>
                    <a:lnTo>
                      <a:pt x="153" y="7"/>
                    </a:lnTo>
                    <a:cubicBezTo>
                      <a:pt x="132" y="3"/>
                      <a:pt x="112" y="0"/>
                      <a:pt x="92"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24"/>
              <p:cNvSpPr/>
              <p:nvPr/>
            </p:nvSpPr>
            <p:spPr>
              <a:xfrm flipH="1">
                <a:off x="6233666" y="2516858"/>
                <a:ext cx="92175" cy="42266"/>
              </a:xfrm>
              <a:custGeom>
                <a:avLst/>
                <a:gdLst/>
                <a:ahLst/>
                <a:cxnLst/>
                <a:rect l="l" t="t" r="r" b="b"/>
                <a:pathLst>
                  <a:path w="1206" h="553" extrusionOk="0">
                    <a:moveTo>
                      <a:pt x="944" y="0"/>
                    </a:moveTo>
                    <a:lnTo>
                      <a:pt x="269" y="19"/>
                    </a:lnTo>
                    <a:cubicBezTo>
                      <a:pt x="227" y="21"/>
                      <a:pt x="186" y="31"/>
                      <a:pt x="150" y="49"/>
                    </a:cubicBezTo>
                    <a:cubicBezTo>
                      <a:pt x="116" y="66"/>
                      <a:pt x="85" y="90"/>
                      <a:pt x="61" y="120"/>
                    </a:cubicBezTo>
                    <a:cubicBezTo>
                      <a:pt x="58" y="125"/>
                      <a:pt x="54" y="129"/>
                      <a:pt x="52" y="134"/>
                    </a:cubicBezTo>
                    <a:cubicBezTo>
                      <a:pt x="52" y="135"/>
                      <a:pt x="51" y="135"/>
                      <a:pt x="51" y="136"/>
                    </a:cubicBezTo>
                    <a:cubicBezTo>
                      <a:pt x="18" y="183"/>
                      <a:pt x="1" y="241"/>
                      <a:pt x="4" y="304"/>
                    </a:cubicBezTo>
                    <a:cubicBezTo>
                      <a:pt x="13" y="443"/>
                      <a:pt x="130" y="552"/>
                      <a:pt x="270" y="552"/>
                    </a:cubicBezTo>
                    <a:cubicBezTo>
                      <a:pt x="273" y="552"/>
                      <a:pt x="276" y="552"/>
                      <a:pt x="278" y="552"/>
                    </a:cubicBezTo>
                    <a:lnTo>
                      <a:pt x="953" y="514"/>
                    </a:lnTo>
                    <a:cubicBezTo>
                      <a:pt x="1031" y="511"/>
                      <a:pt x="1099" y="473"/>
                      <a:pt x="1145" y="417"/>
                    </a:cubicBezTo>
                    <a:cubicBezTo>
                      <a:pt x="1184" y="367"/>
                      <a:pt x="1206" y="304"/>
                      <a:pt x="1200" y="237"/>
                    </a:cubicBezTo>
                    <a:cubicBezTo>
                      <a:pt x="1195" y="171"/>
                      <a:pt x="1167" y="112"/>
                      <a:pt x="1121" y="71"/>
                    </a:cubicBezTo>
                    <a:cubicBezTo>
                      <a:pt x="1120" y="69"/>
                      <a:pt x="1119" y="67"/>
                      <a:pt x="1116" y="66"/>
                    </a:cubicBezTo>
                    <a:cubicBezTo>
                      <a:pt x="1106" y="57"/>
                      <a:pt x="1095" y="48"/>
                      <a:pt x="1082" y="40"/>
                    </a:cubicBezTo>
                    <a:cubicBezTo>
                      <a:pt x="1042" y="15"/>
                      <a:pt x="995" y="0"/>
                      <a:pt x="944"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24"/>
              <p:cNvSpPr/>
              <p:nvPr/>
            </p:nvSpPr>
            <p:spPr>
              <a:xfrm flipH="1">
                <a:off x="6243067" y="2516858"/>
                <a:ext cx="71309" cy="8713"/>
              </a:xfrm>
              <a:custGeom>
                <a:avLst/>
                <a:gdLst/>
                <a:ahLst/>
                <a:cxnLst/>
                <a:rect l="l" t="t" r="r" b="b"/>
                <a:pathLst>
                  <a:path w="933" h="114" extrusionOk="0">
                    <a:moveTo>
                      <a:pt x="794" y="0"/>
                    </a:moveTo>
                    <a:lnTo>
                      <a:pt x="119" y="19"/>
                    </a:lnTo>
                    <a:cubicBezTo>
                      <a:pt x="77" y="21"/>
                      <a:pt x="36" y="31"/>
                      <a:pt x="0" y="49"/>
                    </a:cubicBezTo>
                    <a:cubicBezTo>
                      <a:pt x="18" y="82"/>
                      <a:pt x="77" y="113"/>
                      <a:pt x="128" y="113"/>
                    </a:cubicBezTo>
                    <a:cubicBezTo>
                      <a:pt x="129" y="113"/>
                      <a:pt x="131" y="113"/>
                      <a:pt x="133" y="113"/>
                    </a:cubicBezTo>
                    <a:lnTo>
                      <a:pt x="818" y="73"/>
                    </a:lnTo>
                    <a:cubicBezTo>
                      <a:pt x="859" y="72"/>
                      <a:pt x="898" y="61"/>
                      <a:pt x="932" y="40"/>
                    </a:cubicBezTo>
                    <a:cubicBezTo>
                      <a:pt x="892" y="15"/>
                      <a:pt x="845" y="0"/>
                      <a:pt x="794"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24"/>
              <p:cNvSpPr/>
              <p:nvPr/>
            </p:nvSpPr>
            <p:spPr>
              <a:xfrm flipH="1">
                <a:off x="6234659" y="2476503"/>
                <a:ext cx="92480" cy="45782"/>
              </a:xfrm>
              <a:custGeom>
                <a:avLst/>
                <a:gdLst/>
                <a:ahLst/>
                <a:cxnLst/>
                <a:rect l="l" t="t" r="r" b="b"/>
                <a:pathLst>
                  <a:path w="1210" h="599" extrusionOk="0">
                    <a:moveTo>
                      <a:pt x="946" y="0"/>
                    </a:moveTo>
                    <a:cubicBezTo>
                      <a:pt x="936" y="0"/>
                      <a:pt x="926" y="1"/>
                      <a:pt x="916" y="2"/>
                    </a:cubicBezTo>
                    <a:lnTo>
                      <a:pt x="243" y="68"/>
                    </a:lnTo>
                    <a:cubicBezTo>
                      <a:pt x="159" y="78"/>
                      <a:pt x="90" y="126"/>
                      <a:pt x="48" y="192"/>
                    </a:cubicBezTo>
                    <a:cubicBezTo>
                      <a:pt x="45" y="196"/>
                      <a:pt x="42" y="202"/>
                      <a:pt x="40" y="207"/>
                    </a:cubicBezTo>
                    <a:cubicBezTo>
                      <a:pt x="12" y="258"/>
                      <a:pt x="0" y="318"/>
                      <a:pt x="12" y="381"/>
                    </a:cubicBezTo>
                    <a:cubicBezTo>
                      <a:pt x="34" y="508"/>
                      <a:pt x="145" y="599"/>
                      <a:pt x="271" y="599"/>
                    </a:cubicBezTo>
                    <a:cubicBezTo>
                      <a:pt x="285" y="599"/>
                      <a:pt x="298" y="598"/>
                      <a:pt x="311" y="595"/>
                    </a:cubicBezTo>
                    <a:lnTo>
                      <a:pt x="982" y="512"/>
                    </a:lnTo>
                    <a:cubicBezTo>
                      <a:pt x="1059" y="501"/>
                      <a:pt x="1123" y="456"/>
                      <a:pt x="1162" y="394"/>
                    </a:cubicBezTo>
                    <a:cubicBezTo>
                      <a:pt x="1195" y="341"/>
                      <a:pt x="1210" y="275"/>
                      <a:pt x="1197" y="209"/>
                    </a:cubicBezTo>
                    <a:cubicBezTo>
                      <a:pt x="1184" y="143"/>
                      <a:pt x="1147" y="86"/>
                      <a:pt x="1094" y="49"/>
                    </a:cubicBezTo>
                    <a:cubicBezTo>
                      <a:pt x="1053" y="18"/>
                      <a:pt x="1001" y="0"/>
                      <a:pt x="946"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24"/>
              <p:cNvSpPr/>
              <p:nvPr/>
            </p:nvSpPr>
            <p:spPr>
              <a:xfrm flipH="1">
                <a:off x="6831953" y="2211142"/>
                <a:ext cx="132224" cy="126568"/>
              </a:xfrm>
              <a:custGeom>
                <a:avLst/>
                <a:gdLst/>
                <a:ahLst/>
                <a:cxnLst/>
                <a:rect l="l" t="t" r="r" b="b"/>
                <a:pathLst>
                  <a:path w="1730" h="1656" extrusionOk="0">
                    <a:moveTo>
                      <a:pt x="692" y="0"/>
                    </a:moveTo>
                    <a:lnTo>
                      <a:pt x="1" y="1207"/>
                    </a:lnTo>
                    <a:lnTo>
                      <a:pt x="1239" y="1655"/>
                    </a:lnTo>
                    <a:lnTo>
                      <a:pt x="1390" y="1514"/>
                    </a:lnTo>
                    <a:cubicBezTo>
                      <a:pt x="1729" y="1199"/>
                      <a:pt x="1684" y="669"/>
                      <a:pt x="1298" y="409"/>
                    </a:cubicBezTo>
                    <a:lnTo>
                      <a:pt x="692" y="0"/>
                    </a:lnTo>
                    <a:close/>
                  </a:path>
                </a:pathLst>
              </a:custGeom>
              <a:solidFill>
                <a:srgbClr val="D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24"/>
              <p:cNvSpPr/>
              <p:nvPr/>
            </p:nvSpPr>
            <p:spPr>
              <a:xfrm flipH="1">
                <a:off x="6794731" y="1919641"/>
                <a:ext cx="263607" cy="416926"/>
              </a:xfrm>
              <a:custGeom>
                <a:avLst/>
                <a:gdLst/>
                <a:ahLst/>
                <a:cxnLst/>
                <a:rect l="l" t="t" r="r" b="b"/>
                <a:pathLst>
                  <a:path w="3449" h="5455" extrusionOk="0">
                    <a:moveTo>
                      <a:pt x="1764" y="0"/>
                    </a:moveTo>
                    <a:lnTo>
                      <a:pt x="0" y="4980"/>
                    </a:lnTo>
                    <a:lnTo>
                      <a:pt x="1844" y="5454"/>
                    </a:lnTo>
                    <a:lnTo>
                      <a:pt x="2340" y="4780"/>
                    </a:lnTo>
                    <a:lnTo>
                      <a:pt x="3175" y="3641"/>
                    </a:lnTo>
                    <a:lnTo>
                      <a:pt x="3448" y="3271"/>
                    </a:lnTo>
                    <a:lnTo>
                      <a:pt x="1764"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24"/>
              <p:cNvSpPr/>
              <p:nvPr/>
            </p:nvSpPr>
            <p:spPr>
              <a:xfrm flipH="1">
                <a:off x="6678023" y="1869275"/>
                <a:ext cx="312599" cy="380086"/>
              </a:xfrm>
              <a:custGeom>
                <a:avLst/>
                <a:gdLst/>
                <a:ahLst/>
                <a:cxnLst/>
                <a:rect l="l" t="t" r="r" b="b"/>
                <a:pathLst>
                  <a:path w="4090" h="4973" extrusionOk="0">
                    <a:moveTo>
                      <a:pt x="1460" y="1"/>
                    </a:moveTo>
                    <a:cubicBezTo>
                      <a:pt x="1304" y="1"/>
                      <a:pt x="1153" y="26"/>
                      <a:pt x="1012" y="71"/>
                    </a:cubicBezTo>
                    <a:cubicBezTo>
                      <a:pt x="411" y="266"/>
                      <a:pt x="0" y="845"/>
                      <a:pt x="81" y="1487"/>
                    </a:cubicBezTo>
                    <a:lnTo>
                      <a:pt x="152" y="2039"/>
                    </a:lnTo>
                    <a:lnTo>
                      <a:pt x="367" y="4260"/>
                    </a:lnTo>
                    <a:cubicBezTo>
                      <a:pt x="367" y="4260"/>
                      <a:pt x="1928" y="4811"/>
                      <a:pt x="2465" y="4942"/>
                    </a:cubicBezTo>
                    <a:cubicBezTo>
                      <a:pt x="2552" y="4962"/>
                      <a:pt x="2639" y="4972"/>
                      <a:pt x="2726" y="4972"/>
                    </a:cubicBezTo>
                    <a:cubicBezTo>
                      <a:pt x="3219" y="4972"/>
                      <a:pt x="3685" y="4653"/>
                      <a:pt x="3792" y="4170"/>
                    </a:cubicBezTo>
                    <a:cubicBezTo>
                      <a:pt x="3965" y="3396"/>
                      <a:pt x="4089" y="2619"/>
                      <a:pt x="3841" y="1739"/>
                    </a:cubicBezTo>
                    <a:cubicBezTo>
                      <a:pt x="3695" y="1220"/>
                      <a:pt x="3371" y="782"/>
                      <a:pt x="2943" y="474"/>
                    </a:cubicBezTo>
                    <a:cubicBezTo>
                      <a:pt x="2751" y="335"/>
                      <a:pt x="2536" y="224"/>
                      <a:pt x="2306" y="144"/>
                    </a:cubicBezTo>
                    <a:lnTo>
                      <a:pt x="2304" y="143"/>
                    </a:lnTo>
                    <a:lnTo>
                      <a:pt x="2173" y="102"/>
                    </a:lnTo>
                    <a:lnTo>
                      <a:pt x="2160" y="97"/>
                    </a:lnTo>
                    <a:cubicBezTo>
                      <a:pt x="2094" y="78"/>
                      <a:pt x="2028" y="63"/>
                      <a:pt x="1961" y="50"/>
                    </a:cubicBezTo>
                    <a:cubicBezTo>
                      <a:pt x="1802" y="18"/>
                      <a:pt x="1637" y="1"/>
                      <a:pt x="1470" y="1"/>
                    </a:cubicBezTo>
                    <a:cubicBezTo>
                      <a:pt x="1467" y="1"/>
                      <a:pt x="1463" y="1"/>
                      <a:pt x="1460"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24"/>
              <p:cNvSpPr/>
              <p:nvPr/>
            </p:nvSpPr>
            <p:spPr>
              <a:xfrm flipH="1">
                <a:off x="6739166" y="1839544"/>
                <a:ext cx="345616" cy="276142"/>
              </a:xfrm>
              <a:custGeom>
                <a:avLst/>
                <a:gdLst/>
                <a:ahLst/>
                <a:cxnLst/>
                <a:rect l="l" t="t" r="r" b="b"/>
                <a:pathLst>
                  <a:path w="4522" h="3613" extrusionOk="0">
                    <a:moveTo>
                      <a:pt x="2280" y="0"/>
                    </a:moveTo>
                    <a:cubicBezTo>
                      <a:pt x="1405" y="0"/>
                      <a:pt x="575" y="319"/>
                      <a:pt x="346" y="1143"/>
                    </a:cubicBezTo>
                    <a:cubicBezTo>
                      <a:pt x="1" y="2385"/>
                      <a:pt x="1201" y="3613"/>
                      <a:pt x="1201" y="3613"/>
                    </a:cubicBezTo>
                    <a:lnTo>
                      <a:pt x="2176" y="3267"/>
                    </a:lnTo>
                    <a:lnTo>
                      <a:pt x="2159" y="1428"/>
                    </a:lnTo>
                    <a:lnTo>
                      <a:pt x="2159" y="1428"/>
                    </a:lnTo>
                    <a:cubicBezTo>
                      <a:pt x="2159" y="1428"/>
                      <a:pt x="2350" y="1452"/>
                      <a:pt x="2628" y="1452"/>
                    </a:cubicBezTo>
                    <a:cubicBezTo>
                      <a:pt x="3178" y="1452"/>
                      <a:pt x="4073" y="1359"/>
                      <a:pt x="4521" y="804"/>
                    </a:cubicBezTo>
                    <a:cubicBezTo>
                      <a:pt x="4126" y="336"/>
                      <a:pt x="3179" y="0"/>
                      <a:pt x="2280"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24"/>
              <p:cNvSpPr/>
              <p:nvPr/>
            </p:nvSpPr>
            <p:spPr>
              <a:xfrm flipH="1">
                <a:off x="6815673" y="2149234"/>
                <a:ext cx="183356" cy="187330"/>
              </a:xfrm>
              <a:custGeom>
                <a:avLst/>
                <a:gdLst/>
                <a:ahLst/>
                <a:cxnLst/>
                <a:rect l="l" t="t" r="r" b="b"/>
                <a:pathLst>
                  <a:path w="2399" h="2451" extrusionOk="0">
                    <a:moveTo>
                      <a:pt x="905" y="1"/>
                    </a:moveTo>
                    <a:cubicBezTo>
                      <a:pt x="905" y="1"/>
                      <a:pt x="0" y="1042"/>
                      <a:pt x="1068" y="2450"/>
                    </a:cubicBezTo>
                    <a:lnTo>
                      <a:pt x="2399" y="637"/>
                    </a:lnTo>
                    <a:lnTo>
                      <a:pt x="905" y="1"/>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24"/>
              <p:cNvSpPr/>
              <p:nvPr/>
            </p:nvSpPr>
            <p:spPr>
              <a:xfrm flipH="1">
                <a:off x="6895542" y="2168647"/>
                <a:ext cx="160044" cy="184349"/>
              </a:xfrm>
              <a:custGeom>
                <a:avLst/>
                <a:gdLst/>
                <a:ahLst/>
                <a:cxnLst/>
                <a:rect l="l" t="t" r="r" b="b"/>
                <a:pathLst>
                  <a:path w="2094" h="2412" extrusionOk="0">
                    <a:moveTo>
                      <a:pt x="467" y="0"/>
                    </a:moveTo>
                    <a:lnTo>
                      <a:pt x="1" y="741"/>
                    </a:lnTo>
                    <a:lnTo>
                      <a:pt x="1191" y="2411"/>
                    </a:lnTo>
                    <a:lnTo>
                      <a:pt x="1604" y="2012"/>
                    </a:lnTo>
                    <a:cubicBezTo>
                      <a:pt x="2094" y="1538"/>
                      <a:pt x="2006" y="730"/>
                      <a:pt x="1395" y="406"/>
                    </a:cubicBezTo>
                    <a:cubicBezTo>
                      <a:pt x="1368" y="393"/>
                      <a:pt x="1341" y="379"/>
                      <a:pt x="1312" y="366"/>
                    </a:cubicBezTo>
                    <a:lnTo>
                      <a:pt x="4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24"/>
              <p:cNvSpPr/>
              <p:nvPr/>
            </p:nvSpPr>
            <p:spPr>
              <a:xfrm flipH="1">
                <a:off x="6691095" y="2009293"/>
                <a:ext cx="72150" cy="133141"/>
              </a:xfrm>
              <a:custGeom>
                <a:avLst/>
                <a:gdLst/>
                <a:ahLst/>
                <a:cxnLst/>
                <a:rect l="l" t="t" r="r" b="b"/>
                <a:pathLst>
                  <a:path w="944" h="1742" extrusionOk="0">
                    <a:moveTo>
                      <a:pt x="15" y="0"/>
                    </a:moveTo>
                    <a:lnTo>
                      <a:pt x="1" y="1702"/>
                    </a:lnTo>
                    <a:lnTo>
                      <a:pt x="132" y="1730"/>
                    </a:lnTo>
                    <a:cubicBezTo>
                      <a:pt x="172" y="1738"/>
                      <a:pt x="211" y="1742"/>
                      <a:pt x="249" y="1742"/>
                    </a:cubicBezTo>
                    <a:cubicBezTo>
                      <a:pt x="676" y="1742"/>
                      <a:pt x="943" y="1245"/>
                      <a:pt x="638" y="914"/>
                    </a:cubicBezTo>
                    <a:cubicBezTo>
                      <a:pt x="424" y="683"/>
                      <a:pt x="192" y="421"/>
                      <a:pt x="15"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24"/>
              <p:cNvSpPr/>
              <p:nvPr/>
            </p:nvSpPr>
            <p:spPr>
              <a:xfrm flipH="1">
                <a:off x="6919694" y="2011815"/>
                <a:ext cx="176553" cy="130619"/>
              </a:xfrm>
              <a:custGeom>
                <a:avLst/>
                <a:gdLst/>
                <a:ahLst/>
                <a:cxnLst/>
                <a:rect l="l" t="t" r="r" b="b"/>
                <a:pathLst>
                  <a:path w="2310" h="1709" extrusionOk="0">
                    <a:moveTo>
                      <a:pt x="1212" y="1"/>
                    </a:moveTo>
                    <a:cubicBezTo>
                      <a:pt x="429" y="1"/>
                      <a:pt x="0" y="1372"/>
                      <a:pt x="1802" y="1708"/>
                    </a:cubicBezTo>
                    <a:lnTo>
                      <a:pt x="2309" y="1041"/>
                    </a:lnTo>
                    <a:cubicBezTo>
                      <a:pt x="1984" y="275"/>
                      <a:pt x="1563" y="1"/>
                      <a:pt x="1212"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24"/>
              <p:cNvSpPr/>
              <p:nvPr/>
            </p:nvSpPr>
            <p:spPr>
              <a:xfrm flipH="1">
                <a:off x="6971285" y="2058589"/>
                <a:ext cx="43412" cy="36916"/>
              </a:xfrm>
              <a:custGeom>
                <a:avLst/>
                <a:gdLst/>
                <a:ahLst/>
                <a:cxnLst/>
                <a:rect l="l" t="t" r="r" b="b"/>
                <a:pathLst>
                  <a:path w="568" h="483" extrusionOk="0">
                    <a:moveTo>
                      <a:pt x="1" y="0"/>
                    </a:moveTo>
                    <a:lnTo>
                      <a:pt x="568" y="482"/>
                    </a:lnTo>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24"/>
              <p:cNvSpPr/>
              <p:nvPr/>
            </p:nvSpPr>
            <p:spPr>
              <a:xfrm flipH="1">
                <a:off x="6971285" y="2058589"/>
                <a:ext cx="43412" cy="36916"/>
              </a:xfrm>
              <a:custGeom>
                <a:avLst/>
                <a:gdLst/>
                <a:ahLst/>
                <a:cxnLst/>
                <a:rect l="l" t="t" r="r" b="b"/>
                <a:pathLst>
                  <a:path w="568" h="483" fill="none" extrusionOk="0">
                    <a:moveTo>
                      <a:pt x="1" y="0"/>
                    </a:moveTo>
                    <a:lnTo>
                      <a:pt x="568" y="482"/>
                    </a:lnTo>
                  </a:path>
                </a:pathLst>
              </a:custGeom>
              <a:noFill/>
              <a:ln w="9525" cap="rnd"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24"/>
              <p:cNvSpPr/>
              <p:nvPr/>
            </p:nvSpPr>
            <p:spPr>
              <a:xfrm flipH="1">
                <a:off x="6790222" y="2225275"/>
                <a:ext cx="478528" cy="727072"/>
              </a:xfrm>
              <a:custGeom>
                <a:avLst/>
                <a:gdLst/>
                <a:ahLst/>
                <a:cxnLst/>
                <a:rect l="l" t="t" r="r" b="b"/>
                <a:pathLst>
                  <a:path w="6261" h="9541" extrusionOk="0">
                    <a:moveTo>
                      <a:pt x="3028" y="1"/>
                    </a:moveTo>
                    <a:cubicBezTo>
                      <a:pt x="2608" y="1"/>
                      <a:pt x="853" y="438"/>
                      <a:pt x="262" y="2794"/>
                    </a:cubicBezTo>
                    <a:cubicBezTo>
                      <a:pt x="0" y="3844"/>
                      <a:pt x="190" y="4881"/>
                      <a:pt x="230" y="5836"/>
                    </a:cubicBezTo>
                    <a:cubicBezTo>
                      <a:pt x="324" y="7979"/>
                      <a:pt x="289" y="9441"/>
                      <a:pt x="289" y="9441"/>
                    </a:cubicBezTo>
                    <a:lnTo>
                      <a:pt x="6148" y="9541"/>
                    </a:lnTo>
                    <a:lnTo>
                      <a:pt x="5355" y="6163"/>
                    </a:lnTo>
                    <a:lnTo>
                      <a:pt x="5354" y="6155"/>
                    </a:lnTo>
                    <a:lnTo>
                      <a:pt x="5345" y="6120"/>
                    </a:lnTo>
                    <a:cubicBezTo>
                      <a:pt x="5878" y="5665"/>
                      <a:pt x="6132" y="5149"/>
                      <a:pt x="6220" y="4626"/>
                    </a:cubicBezTo>
                    <a:cubicBezTo>
                      <a:pt x="6235" y="4539"/>
                      <a:pt x="6246" y="4449"/>
                      <a:pt x="6249" y="4361"/>
                    </a:cubicBezTo>
                    <a:cubicBezTo>
                      <a:pt x="6257" y="4300"/>
                      <a:pt x="6259" y="4240"/>
                      <a:pt x="6258" y="4183"/>
                    </a:cubicBezTo>
                    <a:cubicBezTo>
                      <a:pt x="6260" y="3977"/>
                      <a:pt x="6240" y="3776"/>
                      <a:pt x="6209" y="3578"/>
                    </a:cubicBezTo>
                    <a:cubicBezTo>
                      <a:pt x="6199" y="3521"/>
                      <a:pt x="6187" y="3461"/>
                      <a:pt x="6175" y="3405"/>
                    </a:cubicBezTo>
                    <a:cubicBezTo>
                      <a:pt x="6016" y="2651"/>
                      <a:pt x="5680" y="1999"/>
                      <a:pt x="5578" y="1666"/>
                    </a:cubicBezTo>
                    <a:lnTo>
                      <a:pt x="3113" y="33"/>
                    </a:lnTo>
                    <a:cubicBezTo>
                      <a:pt x="3134" y="14"/>
                      <a:pt x="3101" y="1"/>
                      <a:pt x="3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24"/>
              <p:cNvSpPr/>
              <p:nvPr/>
            </p:nvSpPr>
            <p:spPr>
              <a:xfrm flipH="1">
                <a:off x="6845551" y="2225275"/>
                <a:ext cx="192525" cy="383602"/>
              </a:xfrm>
              <a:custGeom>
                <a:avLst/>
                <a:gdLst/>
                <a:ahLst/>
                <a:cxnLst/>
                <a:rect l="l" t="t" r="r" b="b"/>
                <a:pathLst>
                  <a:path w="2748" h="5019" extrusionOk="0">
                    <a:moveTo>
                      <a:pt x="1" y="0"/>
                    </a:moveTo>
                    <a:lnTo>
                      <a:pt x="1817" y="5019"/>
                    </a:lnTo>
                    <a:lnTo>
                      <a:pt x="2748" y="359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24"/>
              <p:cNvSpPr/>
              <p:nvPr/>
            </p:nvSpPr>
            <p:spPr>
              <a:xfrm flipH="1">
                <a:off x="6855722" y="2223141"/>
                <a:ext cx="182362" cy="322076"/>
              </a:xfrm>
              <a:custGeom>
                <a:avLst/>
                <a:gdLst/>
                <a:ahLst/>
                <a:cxnLst/>
                <a:rect l="l" t="t" r="r" b="b"/>
                <a:pathLst>
                  <a:path w="2386" h="4214" extrusionOk="0">
                    <a:moveTo>
                      <a:pt x="0" y="1"/>
                    </a:moveTo>
                    <a:lnTo>
                      <a:pt x="2385" y="4213"/>
                    </a:lnTo>
                    <a:lnTo>
                      <a:pt x="2251" y="1462"/>
                    </a:lnTo>
                    <a:lnTo>
                      <a:pt x="1417" y="90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24"/>
              <p:cNvSpPr/>
              <p:nvPr/>
            </p:nvSpPr>
            <p:spPr>
              <a:xfrm flipH="1">
                <a:off x="6798780" y="2446161"/>
                <a:ext cx="395907" cy="506196"/>
              </a:xfrm>
              <a:custGeom>
                <a:avLst/>
                <a:gdLst/>
                <a:ahLst/>
                <a:cxnLst/>
                <a:rect l="l" t="t" r="r" b="b"/>
                <a:pathLst>
                  <a:path w="5180" h="6623" extrusionOk="0">
                    <a:moveTo>
                      <a:pt x="361" y="0"/>
                    </a:moveTo>
                    <a:cubicBezTo>
                      <a:pt x="73" y="1329"/>
                      <a:pt x="1" y="5240"/>
                      <a:pt x="40" y="6535"/>
                    </a:cubicBezTo>
                    <a:lnTo>
                      <a:pt x="5179" y="6623"/>
                    </a:lnTo>
                    <a:lnTo>
                      <a:pt x="4952" y="2669"/>
                    </a:lnTo>
                    <a:lnTo>
                      <a:pt x="3236" y="2429"/>
                    </a:lnTo>
                    <a:lnTo>
                      <a:pt x="3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24"/>
              <p:cNvSpPr/>
              <p:nvPr/>
            </p:nvSpPr>
            <p:spPr>
              <a:xfrm flipH="1">
                <a:off x="6902345" y="1984224"/>
                <a:ext cx="44253" cy="107461"/>
              </a:xfrm>
              <a:custGeom>
                <a:avLst/>
                <a:gdLst/>
                <a:ahLst/>
                <a:cxnLst/>
                <a:rect l="l" t="t" r="r" b="b"/>
                <a:pathLst>
                  <a:path w="579" h="1406" extrusionOk="0">
                    <a:moveTo>
                      <a:pt x="579" y="0"/>
                    </a:moveTo>
                    <a:lnTo>
                      <a:pt x="0" y="469"/>
                    </a:lnTo>
                    <a:lnTo>
                      <a:pt x="368" y="1374"/>
                    </a:lnTo>
                    <a:lnTo>
                      <a:pt x="571" y="1405"/>
                    </a:lnTo>
                    <a:lnTo>
                      <a:pt x="57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24"/>
              <p:cNvSpPr/>
              <p:nvPr/>
            </p:nvSpPr>
            <p:spPr>
              <a:xfrm flipH="1">
                <a:off x="6789154" y="2035508"/>
                <a:ext cx="31566" cy="56176"/>
              </a:xfrm>
              <a:custGeom>
                <a:avLst/>
                <a:gdLst/>
                <a:ahLst/>
                <a:cxnLst/>
                <a:rect l="l" t="t" r="r" b="b"/>
                <a:pathLst>
                  <a:path w="413" h="735" extrusionOk="0">
                    <a:moveTo>
                      <a:pt x="163" y="1"/>
                    </a:moveTo>
                    <a:cubicBezTo>
                      <a:pt x="159" y="1"/>
                      <a:pt x="154" y="1"/>
                      <a:pt x="150" y="1"/>
                    </a:cubicBezTo>
                    <a:cubicBezTo>
                      <a:pt x="54" y="15"/>
                      <a:pt x="1" y="190"/>
                      <a:pt x="32" y="392"/>
                    </a:cubicBezTo>
                    <a:cubicBezTo>
                      <a:pt x="61" y="587"/>
                      <a:pt x="157" y="735"/>
                      <a:pt x="251" y="735"/>
                    </a:cubicBezTo>
                    <a:cubicBezTo>
                      <a:pt x="255" y="735"/>
                      <a:pt x="259" y="735"/>
                      <a:pt x="262" y="734"/>
                    </a:cubicBezTo>
                    <a:cubicBezTo>
                      <a:pt x="358" y="720"/>
                      <a:pt x="412" y="546"/>
                      <a:pt x="381" y="343"/>
                    </a:cubicBezTo>
                    <a:cubicBezTo>
                      <a:pt x="352" y="149"/>
                      <a:pt x="256"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24"/>
              <p:cNvSpPr/>
              <p:nvPr/>
            </p:nvSpPr>
            <p:spPr>
              <a:xfrm flipH="1">
                <a:off x="6783192" y="1996758"/>
                <a:ext cx="67106" cy="25069"/>
              </a:xfrm>
              <a:custGeom>
                <a:avLst/>
                <a:gdLst/>
                <a:ahLst/>
                <a:cxnLst/>
                <a:rect l="l" t="t" r="r" b="b"/>
                <a:pathLst>
                  <a:path w="878" h="328" extrusionOk="0">
                    <a:moveTo>
                      <a:pt x="492" y="1"/>
                    </a:moveTo>
                    <a:cubicBezTo>
                      <a:pt x="416" y="1"/>
                      <a:pt x="331" y="17"/>
                      <a:pt x="249" y="55"/>
                    </a:cubicBezTo>
                    <a:cubicBezTo>
                      <a:pt x="0" y="170"/>
                      <a:pt x="5" y="328"/>
                      <a:pt x="229" y="328"/>
                    </a:cubicBezTo>
                    <a:cubicBezTo>
                      <a:pt x="291" y="328"/>
                      <a:pt x="369" y="316"/>
                      <a:pt x="463" y="288"/>
                    </a:cubicBezTo>
                    <a:cubicBezTo>
                      <a:pt x="877" y="164"/>
                      <a:pt x="735" y="1"/>
                      <a:pt x="492"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24"/>
              <p:cNvSpPr/>
              <p:nvPr/>
            </p:nvSpPr>
            <p:spPr>
              <a:xfrm flipH="1">
                <a:off x="6700649" y="2019993"/>
                <a:ext cx="31566" cy="56176"/>
              </a:xfrm>
              <a:custGeom>
                <a:avLst/>
                <a:gdLst/>
                <a:ahLst/>
                <a:cxnLst/>
                <a:rect l="l" t="t" r="r" b="b"/>
                <a:pathLst>
                  <a:path w="413" h="735" extrusionOk="0">
                    <a:moveTo>
                      <a:pt x="162" y="0"/>
                    </a:moveTo>
                    <a:cubicBezTo>
                      <a:pt x="158" y="0"/>
                      <a:pt x="154" y="0"/>
                      <a:pt x="150" y="1"/>
                    </a:cubicBezTo>
                    <a:cubicBezTo>
                      <a:pt x="54" y="15"/>
                      <a:pt x="1" y="190"/>
                      <a:pt x="32" y="392"/>
                    </a:cubicBezTo>
                    <a:cubicBezTo>
                      <a:pt x="61" y="586"/>
                      <a:pt x="157" y="735"/>
                      <a:pt x="250" y="735"/>
                    </a:cubicBezTo>
                    <a:cubicBezTo>
                      <a:pt x="254" y="735"/>
                      <a:pt x="258" y="734"/>
                      <a:pt x="262" y="734"/>
                    </a:cubicBezTo>
                    <a:cubicBezTo>
                      <a:pt x="359" y="720"/>
                      <a:pt x="412" y="545"/>
                      <a:pt x="381" y="344"/>
                    </a:cubicBezTo>
                    <a:cubicBezTo>
                      <a:pt x="352" y="149"/>
                      <a:pt x="255"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24"/>
              <p:cNvSpPr/>
              <p:nvPr/>
            </p:nvSpPr>
            <p:spPr>
              <a:xfrm flipH="1">
                <a:off x="6682764" y="1950748"/>
                <a:ext cx="75207" cy="22700"/>
              </a:xfrm>
              <a:custGeom>
                <a:avLst/>
                <a:gdLst/>
                <a:ahLst/>
                <a:cxnLst/>
                <a:rect l="l" t="t" r="r" b="b"/>
                <a:pathLst>
                  <a:path w="984" h="297" extrusionOk="0">
                    <a:moveTo>
                      <a:pt x="399" y="1"/>
                    </a:moveTo>
                    <a:cubicBezTo>
                      <a:pt x="384" y="1"/>
                      <a:pt x="368" y="1"/>
                      <a:pt x="353" y="3"/>
                    </a:cubicBezTo>
                    <a:cubicBezTo>
                      <a:pt x="0" y="31"/>
                      <a:pt x="8" y="266"/>
                      <a:pt x="465" y="294"/>
                    </a:cubicBezTo>
                    <a:cubicBezTo>
                      <a:pt x="491" y="296"/>
                      <a:pt x="515" y="296"/>
                      <a:pt x="537" y="296"/>
                    </a:cubicBezTo>
                    <a:cubicBezTo>
                      <a:pt x="984" y="296"/>
                      <a:pt x="738" y="1"/>
                      <a:pt x="3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24"/>
              <p:cNvSpPr/>
              <p:nvPr/>
            </p:nvSpPr>
            <p:spPr>
              <a:xfrm flipH="1">
                <a:off x="6815136" y="2290551"/>
                <a:ext cx="399423" cy="606701"/>
              </a:xfrm>
              <a:custGeom>
                <a:avLst/>
                <a:gdLst/>
                <a:ahLst/>
                <a:cxnLst/>
                <a:rect l="l" t="t" r="r" b="b"/>
                <a:pathLst>
                  <a:path w="5226" h="7938" extrusionOk="0">
                    <a:moveTo>
                      <a:pt x="1396" y="1"/>
                    </a:moveTo>
                    <a:cubicBezTo>
                      <a:pt x="1377" y="1"/>
                      <a:pt x="1359" y="1"/>
                      <a:pt x="1340" y="2"/>
                    </a:cubicBezTo>
                    <a:cubicBezTo>
                      <a:pt x="562" y="47"/>
                      <a:pt x="0" y="743"/>
                      <a:pt x="39" y="1485"/>
                    </a:cubicBezTo>
                    <a:cubicBezTo>
                      <a:pt x="160" y="3822"/>
                      <a:pt x="1027" y="5510"/>
                      <a:pt x="2085" y="7203"/>
                    </a:cubicBezTo>
                    <a:cubicBezTo>
                      <a:pt x="2377" y="7670"/>
                      <a:pt x="2898" y="7938"/>
                      <a:pt x="3441" y="7938"/>
                    </a:cubicBezTo>
                    <a:cubicBezTo>
                      <a:pt x="3623" y="7938"/>
                      <a:pt x="3806" y="7908"/>
                      <a:pt x="3984" y="7846"/>
                    </a:cubicBezTo>
                    <a:cubicBezTo>
                      <a:pt x="4807" y="7557"/>
                      <a:pt x="5226" y="6682"/>
                      <a:pt x="4914" y="5900"/>
                    </a:cubicBezTo>
                    <a:lnTo>
                      <a:pt x="2682" y="984"/>
                    </a:lnTo>
                    <a:cubicBezTo>
                      <a:pt x="2551" y="685"/>
                      <a:pt x="2058"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24"/>
              <p:cNvSpPr/>
              <p:nvPr/>
            </p:nvSpPr>
            <p:spPr>
              <a:xfrm flipH="1">
                <a:off x="6671221" y="2019993"/>
                <a:ext cx="287300" cy="238691"/>
              </a:xfrm>
              <a:custGeom>
                <a:avLst/>
                <a:gdLst/>
                <a:ahLst/>
                <a:cxnLst/>
                <a:rect l="l" t="t" r="r" b="b"/>
                <a:pathLst>
                  <a:path w="3759" h="3123" extrusionOk="0">
                    <a:moveTo>
                      <a:pt x="156" y="1"/>
                    </a:moveTo>
                    <a:lnTo>
                      <a:pt x="156" y="1"/>
                    </a:lnTo>
                    <a:cubicBezTo>
                      <a:pt x="197" y="1001"/>
                      <a:pt x="1" y="1276"/>
                      <a:pt x="224" y="1801"/>
                    </a:cubicBezTo>
                    <a:cubicBezTo>
                      <a:pt x="439" y="2308"/>
                      <a:pt x="1522" y="3123"/>
                      <a:pt x="2398" y="3123"/>
                    </a:cubicBezTo>
                    <a:cubicBezTo>
                      <a:pt x="2429" y="3123"/>
                      <a:pt x="2459" y="3122"/>
                      <a:pt x="2490" y="3119"/>
                    </a:cubicBezTo>
                    <a:cubicBezTo>
                      <a:pt x="3758" y="3033"/>
                      <a:pt x="3502" y="1772"/>
                      <a:pt x="3534" y="1321"/>
                    </a:cubicBezTo>
                    <a:lnTo>
                      <a:pt x="3534" y="1321"/>
                    </a:lnTo>
                    <a:cubicBezTo>
                      <a:pt x="3014" y="1427"/>
                      <a:pt x="2476" y="1593"/>
                      <a:pt x="1943" y="1593"/>
                    </a:cubicBezTo>
                    <a:cubicBezTo>
                      <a:pt x="1755" y="1593"/>
                      <a:pt x="1568" y="1572"/>
                      <a:pt x="1383" y="1521"/>
                    </a:cubicBezTo>
                    <a:cubicBezTo>
                      <a:pt x="833" y="1370"/>
                      <a:pt x="674" y="791"/>
                      <a:pt x="674" y="791"/>
                    </a:cubicBezTo>
                    <a:lnTo>
                      <a:pt x="156"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24"/>
              <p:cNvSpPr/>
              <p:nvPr/>
            </p:nvSpPr>
            <p:spPr>
              <a:xfrm flipH="1">
                <a:off x="6697591" y="2003178"/>
                <a:ext cx="72073" cy="133141"/>
              </a:xfrm>
              <a:custGeom>
                <a:avLst/>
                <a:gdLst/>
                <a:ahLst/>
                <a:cxnLst/>
                <a:rect l="l" t="t" r="r" b="b"/>
                <a:pathLst>
                  <a:path w="943" h="1742" extrusionOk="0">
                    <a:moveTo>
                      <a:pt x="15" y="0"/>
                    </a:moveTo>
                    <a:lnTo>
                      <a:pt x="0" y="1702"/>
                    </a:lnTo>
                    <a:lnTo>
                      <a:pt x="132" y="1730"/>
                    </a:lnTo>
                    <a:cubicBezTo>
                      <a:pt x="172" y="1738"/>
                      <a:pt x="210" y="1742"/>
                      <a:pt x="248" y="1742"/>
                    </a:cubicBezTo>
                    <a:cubicBezTo>
                      <a:pt x="676" y="1742"/>
                      <a:pt x="943" y="1246"/>
                      <a:pt x="637" y="914"/>
                    </a:cubicBezTo>
                    <a:cubicBezTo>
                      <a:pt x="424" y="683"/>
                      <a:pt x="191" y="422"/>
                      <a:pt x="15"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24"/>
              <p:cNvSpPr/>
              <p:nvPr/>
            </p:nvSpPr>
            <p:spPr>
              <a:xfrm flipH="1">
                <a:off x="6695528" y="2003178"/>
                <a:ext cx="74137" cy="139943"/>
              </a:xfrm>
              <a:custGeom>
                <a:avLst/>
                <a:gdLst/>
                <a:ahLst/>
                <a:cxnLst/>
                <a:rect l="l" t="t" r="r" b="b"/>
                <a:pathLst>
                  <a:path w="970" h="1831" fill="none" extrusionOk="0">
                    <a:moveTo>
                      <a:pt x="15" y="0"/>
                    </a:moveTo>
                    <a:cubicBezTo>
                      <a:pt x="191" y="422"/>
                      <a:pt x="424" y="683"/>
                      <a:pt x="637" y="914"/>
                    </a:cubicBezTo>
                    <a:cubicBezTo>
                      <a:pt x="970" y="1275"/>
                      <a:pt x="624" y="1830"/>
                      <a:pt x="132" y="1730"/>
                    </a:cubicBezTo>
                    <a:lnTo>
                      <a:pt x="0" y="1702"/>
                    </a:lnTo>
                  </a:path>
                </a:pathLst>
              </a:custGeom>
              <a:noFill/>
              <a:ln w="9525" cap="rnd"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24"/>
              <p:cNvSpPr/>
              <p:nvPr/>
            </p:nvSpPr>
            <p:spPr>
              <a:xfrm flipH="1">
                <a:off x="6770581" y="2152979"/>
                <a:ext cx="108913" cy="204756"/>
              </a:xfrm>
              <a:custGeom>
                <a:avLst/>
                <a:gdLst/>
                <a:ahLst/>
                <a:cxnLst/>
                <a:rect l="l" t="t" r="r" b="b"/>
                <a:pathLst>
                  <a:path w="1425" h="2679" extrusionOk="0">
                    <a:moveTo>
                      <a:pt x="308" y="0"/>
                    </a:moveTo>
                    <a:cubicBezTo>
                      <a:pt x="223" y="0"/>
                      <a:pt x="144" y="59"/>
                      <a:pt x="132" y="146"/>
                    </a:cubicBezTo>
                    <a:lnTo>
                      <a:pt x="0" y="1067"/>
                    </a:lnTo>
                    <a:lnTo>
                      <a:pt x="450" y="2678"/>
                    </a:lnTo>
                    <a:lnTo>
                      <a:pt x="1425" y="1487"/>
                    </a:lnTo>
                    <a:lnTo>
                      <a:pt x="471" y="642"/>
                    </a:lnTo>
                    <a:lnTo>
                      <a:pt x="485" y="173"/>
                    </a:lnTo>
                    <a:cubicBezTo>
                      <a:pt x="486" y="107"/>
                      <a:pt x="447" y="45"/>
                      <a:pt x="384" y="17"/>
                    </a:cubicBezTo>
                    <a:cubicBezTo>
                      <a:pt x="359" y="5"/>
                      <a:pt x="333" y="0"/>
                      <a:pt x="308"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24"/>
              <p:cNvSpPr/>
              <p:nvPr/>
            </p:nvSpPr>
            <p:spPr>
              <a:xfrm flipH="1">
                <a:off x="6635683" y="2146712"/>
                <a:ext cx="175789" cy="221341"/>
              </a:xfrm>
              <a:custGeom>
                <a:avLst/>
                <a:gdLst/>
                <a:ahLst/>
                <a:cxnLst/>
                <a:rect l="l" t="t" r="r" b="b"/>
                <a:pathLst>
                  <a:path w="2300" h="2896" extrusionOk="0">
                    <a:moveTo>
                      <a:pt x="1612" y="1"/>
                    </a:moveTo>
                    <a:lnTo>
                      <a:pt x="1544" y="668"/>
                    </a:lnTo>
                    <a:lnTo>
                      <a:pt x="1" y="1218"/>
                    </a:lnTo>
                    <a:lnTo>
                      <a:pt x="111" y="2895"/>
                    </a:lnTo>
                    <a:lnTo>
                      <a:pt x="2111" y="884"/>
                    </a:lnTo>
                    <a:cubicBezTo>
                      <a:pt x="2238" y="757"/>
                      <a:pt x="2300" y="584"/>
                      <a:pt x="2279" y="409"/>
                    </a:cubicBezTo>
                    <a:lnTo>
                      <a:pt x="2275" y="372"/>
                    </a:lnTo>
                    <a:cubicBezTo>
                      <a:pt x="2260" y="246"/>
                      <a:pt x="2165" y="143"/>
                      <a:pt x="2037" y="113"/>
                    </a:cubicBezTo>
                    <a:lnTo>
                      <a:pt x="1612"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24"/>
              <p:cNvSpPr/>
              <p:nvPr/>
            </p:nvSpPr>
            <p:spPr>
              <a:xfrm flipH="1">
                <a:off x="6654254" y="2209460"/>
                <a:ext cx="217596" cy="201928"/>
              </a:xfrm>
              <a:custGeom>
                <a:avLst/>
                <a:gdLst/>
                <a:ahLst/>
                <a:cxnLst/>
                <a:rect l="l" t="t" r="r" b="b"/>
                <a:pathLst>
                  <a:path w="2847" h="2642" extrusionOk="0">
                    <a:moveTo>
                      <a:pt x="2713" y="0"/>
                    </a:moveTo>
                    <a:lnTo>
                      <a:pt x="1" y="691"/>
                    </a:lnTo>
                    <a:lnTo>
                      <a:pt x="504" y="2641"/>
                    </a:lnTo>
                    <a:lnTo>
                      <a:pt x="2419" y="1685"/>
                    </a:lnTo>
                    <a:cubicBezTo>
                      <a:pt x="2621" y="1584"/>
                      <a:pt x="2730" y="1368"/>
                      <a:pt x="2684" y="1154"/>
                    </a:cubicBezTo>
                    <a:cubicBezTo>
                      <a:pt x="2794" y="1053"/>
                      <a:pt x="2846" y="909"/>
                      <a:pt x="2826" y="766"/>
                    </a:cubicBezTo>
                    <a:lnTo>
                      <a:pt x="2713"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24"/>
              <p:cNvSpPr/>
              <p:nvPr/>
            </p:nvSpPr>
            <p:spPr>
              <a:xfrm flipH="1">
                <a:off x="6765688" y="2314779"/>
                <a:ext cx="274231" cy="588129"/>
              </a:xfrm>
              <a:custGeom>
                <a:avLst/>
                <a:gdLst/>
                <a:ahLst/>
                <a:cxnLst/>
                <a:rect l="l" t="t" r="r" b="b"/>
                <a:pathLst>
                  <a:path w="3588" h="7695" extrusionOk="0">
                    <a:moveTo>
                      <a:pt x="2833" y="1"/>
                    </a:moveTo>
                    <a:lnTo>
                      <a:pt x="487" y="4651"/>
                    </a:lnTo>
                    <a:cubicBezTo>
                      <a:pt x="0" y="5619"/>
                      <a:pt x="50" y="6753"/>
                      <a:pt x="618" y="7679"/>
                    </a:cubicBezTo>
                    <a:cubicBezTo>
                      <a:pt x="709" y="7689"/>
                      <a:pt x="800" y="7695"/>
                      <a:pt x="890" y="7695"/>
                    </a:cubicBezTo>
                    <a:cubicBezTo>
                      <a:pt x="1984" y="7695"/>
                      <a:pt x="2928" y="6904"/>
                      <a:pt x="3039" y="5838"/>
                    </a:cubicBezTo>
                    <a:cubicBezTo>
                      <a:pt x="3173" y="4557"/>
                      <a:pt x="3360" y="2730"/>
                      <a:pt x="3588" y="465"/>
                    </a:cubicBezTo>
                    <a:lnTo>
                      <a:pt x="2833"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24"/>
              <p:cNvSpPr/>
              <p:nvPr/>
            </p:nvSpPr>
            <p:spPr>
              <a:xfrm flipH="1">
                <a:off x="6763397" y="2160851"/>
                <a:ext cx="55030" cy="24075"/>
              </a:xfrm>
              <a:custGeom>
                <a:avLst/>
                <a:gdLst/>
                <a:ahLst/>
                <a:cxnLst/>
                <a:rect l="l" t="t" r="r" b="b"/>
                <a:pathLst>
                  <a:path w="720" h="315" extrusionOk="0">
                    <a:moveTo>
                      <a:pt x="115" y="1"/>
                    </a:moveTo>
                    <a:lnTo>
                      <a:pt x="0" y="36"/>
                    </a:lnTo>
                    <a:cubicBezTo>
                      <a:pt x="45" y="165"/>
                      <a:pt x="162" y="269"/>
                      <a:pt x="300" y="303"/>
                    </a:cubicBezTo>
                    <a:cubicBezTo>
                      <a:pt x="306" y="304"/>
                      <a:pt x="310" y="305"/>
                      <a:pt x="316" y="306"/>
                    </a:cubicBezTo>
                    <a:cubicBezTo>
                      <a:pt x="344" y="312"/>
                      <a:pt x="373" y="315"/>
                      <a:pt x="402" y="315"/>
                    </a:cubicBezTo>
                    <a:cubicBezTo>
                      <a:pt x="521" y="315"/>
                      <a:pt x="639" y="267"/>
                      <a:pt x="719" y="182"/>
                    </a:cubicBezTo>
                    <a:lnTo>
                      <a:pt x="631" y="106"/>
                    </a:lnTo>
                    <a:cubicBezTo>
                      <a:pt x="574" y="166"/>
                      <a:pt x="487" y="201"/>
                      <a:pt x="402" y="201"/>
                    </a:cubicBezTo>
                    <a:cubicBezTo>
                      <a:pt x="381" y="201"/>
                      <a:pt x="361" y="199"/>
                      <a:pt x="341" y="195"/>
                    </a:cubicBezTo>
                    <a:cubicBezTo>
                      <a:pt x="237" y="174"/>
                      <a:pt x="147" y="96"/>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24"/>
              <p:cNvSpPr/>
              <p:nvPr/>
            </p:nvSpPr>
            <p:spPr>
              <a:xfrm flipH="1">
                <a:off x="6739168" y="1874013"/>
                <a:ext cx="106467" cy="50062"/>
              </a:xfrm>
              <a:custGeom>
                <a:avLst/>
                <a:gdLst/>
                <a:ahLst/>
                <a:cxnLst/>
                <a:rect l="l" t="t" r="r" b="b"/>
                <a:pathLst>
                  <a:path w="1393" h="655" extrusionOk="0">
                    <a:moveTo>
                      <a:pt x="696" y="0"/>
                    </a:moveTo>
                    <a:cubicBezTo>
                      <a:pt x="284" y="0"/>
                      <a:pt x="1" y="353"/>
                      <a:pt x="1" y="353"/>
                    </a:cubicBezTo>
                    <a:cubicBezTo>
                      <a:pt x="293" y="579"/>
                      <a:pt x="545" y="655"/>
                      <a:pt x="751" y="655"/>
                    </a:cubicBezTo>
                    <a:cubicBezTo>
                      <a:pt x="1163" y="655"/>
                      <a:pt x="1392" y="353"/>
                      <a:pt x="1392" y="353"/>
                    </a:cubicBezTo>
                    <a:cubicBezTo>
                      <a:pt x="1141" y="88"/>
                      <a:pt x="902" y="0"/>
                      <a:pt x="696"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24"/>
              <p:cNvSpPr/>
              <p:nvPr/>
            </p:nvSpPr>
            <p:spPr>
              <a:xfrm flipH="1">
                <a:off x="6871774" y="1941882"/>
                <a:ext cx="63590" cy="96149"/>
              </a:xfrm>
              <a:custGeom>
                <a:avLst/>
                <a:gdLst/>
                <a:ahLst/>
                <a:cxnLst/>
                <a:rect l="l" t="t" r="r" b="b"/>
                <a:pathLst>
                  <a:path w="832" h="1258" extrusionOk="0">
                    <a:moveTo>
                      <a:pt x="1" y="1"/>
                    </a:moveTo>
                    <a:lnTo>
                      <a:pt x="7" y="1257"/>
                    </a:lnTo>
                    <a:cubicBezTo>
                      <a:pt x="731" y="1257"/>
                      <a:pt x="832" y="412"/>
                      <a:pt x="832" y="412"/>
                    </a:cubicBezTo>
                    <a:lnTo>
                      <a:pt x="1"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24"/>
              <p:cNvSpPr/>
              <p:nvPr/>
            </p:nvSpPr>
            <p:spPr>
              <a:xfrm flipH="1">
                <a:off x="7253001" y="3313936"/>
                <a:ext cx="215456" cy="811610"/>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24"/>
              <p:cNvSpPr/>
              <p:nvPr/>
            </p:nvSpPr>
            <p:spPr>
              <a:xfrm flipH="1">
                <a:off x="6955153" y="2860941"/>
                <a:ext cx="514909" cy="463242"/>
              </a:xfrm>
              <a:custGeom>
                <a:avLst/>
                <a:gdLst/>
                <a:ahLst/>
                <a:cxnLst/>
                <a:rect l="l" t="t" r="r" b="b"/>
                <a:pathLst>
                  <a:path w="6737" h="6061" extrusionOk="0">
                    <a:moveTo>
                      <a:pt x="113" y="1"/>
                    </a:moveTo>
                    <a:lnTo>
                      <a:pt x="59" y="2490"/>
                    </a:lnTo>
                    <a:lnTo>
                      <a:pt x="21" y="4215"/>
                    </a:lnTo>
                    <a:cubicBezTo>
                      <a:pt x="1" y="5158"/>
                      <a:pt x="688" y="5941"/>
                      <a:pt x="1553" y="5963"/>
                    </a:cubicBezTo>
                    <a:lnTo>
                      <a:pt x="2112" y="5976"/>
                    </a:lnTo>
                    <a:lnTo>
                      <a:pt x="5396" y="6061"/>
                    </a:lnTo>
                    <a:lnTo>
                      <a:pt x="6636" y="5531"/>
                    </a:lnTo>
                    <a:lnTo>
                      <a:pt x="6718" y="1719"/>
                    </a:lnTo>
                    <a:cubicBezTo>
                      <a:pt x="6736" y="864"/>
                      <a:pt x="6114" y="154"/>
                      <a:pt x="5328" y="134"/>
                    </a:cubicBezTo>
                    <a:lnTo>
                      <a:pt x="1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24"/>
              <p:cNvSpPr/>
              <p:nvPr/>
            </p:nvSpPr>
            <p:spPr>
              <a:xfrm flipH="1">
                <a:off x="7038615" y="2860941"/>
                <a:ext cx="433358" cy="463242"/>
              </a:xfrm>
              <a:custGeom>
                <a:avLst/>
                <a:gdLst/>
                <a:ahLst/>
                <a:cxnLst/>
                <a:rect l="l" t="t" r="r" b="b"/>
                <a:pathLst>
                  <a:path w="5670" h="6061" extrusionOk="0">
                    <a:moveTo>
                      <a:pt x="110" y="1"/>
                    </a:moveTo>
                    <a:lnTo>
                      <a:pt x="58" y="2490"/>
                    </a:lnTo>
                    <a:lnTo>
                      <a:pt x="21" y="4215"/>
                    </a:lnTo>
                    <a:cubicBezTo>
                      <a:pt x="0" y="5158"/>
                      <a:pt x="676" y="5941"/>
                      <a:pt x="1529" y="5963"/>
                    </a:cubicBezTo>
                    <a:lnTo>
                      <a:pt x="2080" y="5976"/>
                    </a:lnTo>
                    <a:lnTo>
                      <a:pt x="5313" y="6061"/>
                    </a:lnTo>
                    <a:lnTo>
                      <a:pt x="5382" y="3299"/>
                    </a:lnTo>
                    <a:cubicBezTo>
                      <a:pt x="5382" y="1093"/>
                      <a:pt x="5669" y="90"/>
                      <a:pt x="3548" y="90"/>
                    </a:cubicBezTo>
                    <a:lnTo>
                      <a:pt x="1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780" name="Google Shape;780;p24"/>
          <p:cNvSpPr/>
          <p:nvPr/>
        </p:nvSpPr>
        <p:spPr>
          <a:xfrm>
            <a:off x="5946646" y="2870550"/>
            <a:ext cx="351900" cy="351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81" name="Google Shape;781;p24"/>
          <p:cNvCxnSpPr/>
          <p:nvPr/>
        </p:nvCxnSpPr>
        <p:spPr>
          <a:xfrm>
            <a:off x="5021721" y="1292311"/>
            <a:ext cx="924948" cy="1347879"/>
          </a:xfrm>
          <a:prstGeom prst="bentConnector3">
            <a:avLst>
              <a:gd name="adj1" fmla="val 50000"/>
            </a:avLst>
          </a:prstGeom>
          <a:noFill/>
          <a:ln w="19050" cap="flat" cmpd="sng">
            <a:solidFill>
              <a:schemeClr val="accent6"/>
            </a:solidFill>
            <a:prstDash val="solid"/>
            <a:round/>
            <a:headEnd type="arrow" w="med" len="med"/>
            <a:tailEnd type="oval" w="med" len="med"/>
          </a:ln>
        </p:spPr>
      </p:cxnSp>
      <p:cxnSp>
        <p:nvCxnSpPr>
          <p:cNvPr id="783" name="Google Shape;783;p24"/>
          <p:cNvCxnSpPr>
            <a:stCxn id="127" idx="3"/>
          </p:cNvCxnSpPr>
          <p:nvPr/>
        </p:nvCxnSpPr>
        <p:spPr>
          <a:xfrm>
            <a:off x="5072454" y="2503222"/>
            <a:ext cx="874192" cy="136968"/>
          </a:xfrm>
          <a:prstGeom prst="bentConnector3">
            <a:avLst>
              <a:gd name="adj1" fmla="val 46852"/>
            </a:avLst>
          </a:prstGeom>
          <a:noFill/>
          <a:ln w="19050" cap="flat" cmpd="sng">
            <a:solidFill>
              <a:schemeClr val="accent6"/>
            </a:solidFill>
            <a:prstDash val="solid"/>
            <a:round/>
            <a:headEnd type="arrow" w="med" len="med"/>
            <a:tailEnd type="oval" w="med" len="med"/>
          </a:ln>
        </p:spPr>
      </p:cxnSp>
      <p:cxnSp>
        <p:nvCxnSpPr>
          <p:cNvPr id="785" name="Google Shape;785;p24"/>
          <p:cNvCxnSpPr>
            <a:stCxn id="128" idx="3"/>
          </p:cNvCxnSpPr>
          <p:nvPr/>
        </p:nvCxnSpPr>
        <p:spPr>
          <a:xfrm flipV="1">
            <a:off x="5072454" y="2491518"/>
            <a:ext cx="411741" cy="1363129"/>
          </a:xfrm>
          <a:prstGeom prst="bentConnector2">
            <a:avLst/>
          </a:prstGeom>
          <a:noFill/>
          <a:ln w="19050" cap="flat" cmpd="sng">
            <a:solidFill>
              <a:schemeClr val="accent6"/>
            </a:solidFill>
            <a:prstDash val="solid"/>
            <a:round/>
            <a:headEnd type="arrow" w="med" len="med"/>
            <a:tailEnd type="none" w="med" len="med"/>
          </a:ln>
        </p:spPr>
      </p:cxnSp>
      <p:grpSp>
        <p:nvGrpSpPr>
          <p:cNvPr id="788" name="Google Shape;788;p24"/>
          <p:cNvGrpSpPr/>
          <p:nvPr/>
        </p:nvGrpSpPr>
        <p:grpSpPr>
          <a:xfrm>
            <a:off x="457200" y="1071511"/>
            <a:ext cx="4176300" cy="930342"/>
            <a:chOff x="845375" y="1851050"/>
            <a:chExt cx="4176300" cy="930342"/>
          </a:xfrm>
        </p:grpSpPr>
        <p:sp>
          <p:nvSpPr>
            <p:cNvPr id="782" name="Google Shape;782;p24"/>
            <p:cNvSpPr/>
            <p:nvPr/>
          </p:nvSpPr>
          <p:spPr>
            <a:xfrm flipH="1">
              <a:off x="845375" y="1851050"/>
              <a:ext cx="41763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lvl="0" algn="ctr"/>
              <a:r>
                <a:rPr lang="en-US" sz="1800" dirty="0">
                  <a:solidFill>
                    <a:schemeClr val="dk1"/>
                  </a:solidFill>
                  <a:latin typeface="Fira Sans Extra Condensed SemiBold"/>
                  <a:ea typeface="Fira Sans Extra Condensed SemiBold"/>
                  <a:cs typeface="Fira Sans Extra Condensed SemiBold"/>
                  <a:sym typeface="Fira Sans Extra Condensed SemiBold"/>
                </a:rPr>
                <a:t>Procedural programming paradigm </a:t>
              </a:r>
              <a:endParaRPr sz="1800" dirty="0">
                <a:latin typeface="Fira Sans Extra Condensed SemiBold"/>
                <a:ea typeface="Fira Sans Extra Condensed SemiBold"/>
                <a:cs typeface="Fira Sans Extra Condensed SemiBold"/>
                <a:sym typeface="Fira Sans Extra Condensed SemiBold"/>
              </a:endParaRPr>
            </a:p>
          </p:txBody>
        </p:sp>
        <p:sp>
          <p:nvSpPr>
            <p:cNvPr id="789" name="Google Shape;789;p24"/>
            <p:cNvSpPr txBox="1"/>
            <p:nvPr/>
          </p:nvSpPr>
          <p:spPr>
            <a:xfrm>
              <a:off x="845375" y="2288792"/>
              <a:ext cx="4176300" cy="492600"/>
            </a:xfrm>
            <a:prstGeom prst="rect">
              <a:avLst/>
            </a:prstGeom>
            <a:noFill/>
            <a:ln>
              <a:noFill/>
            </a:ln>
          </p:spPr>
          <p:txBody>
            <a:bodyPr spcFirstLastPara="1" wrap="square" lIns="91425" tIns="91425" rIns="91425" bIns="91425" anchor="ctr" anchorCtr="0">
              <a:noAutofit/>
            </a:bodyPr>
            <a:lstStyle/>
            <a:p>
              <a:pPr lvl="0"/>
              <a:endParaRPr lang="en-US" sz="1050" dirty="0" smtClean="0">
                <a:solidFill>
                  <a:schemeClr val="dk1"/>
                </a:solidFill>
                <a:latin typeface="Roboto"/>
                <a:ea typeface="Roboto"/>
                <a:cs typeface="Roboto"/>
                <a:sym typeface="Roboto"/>
              </a:endParaRPr>
            </a:p>
            <a:p>
              <a:pPr lvl="0"/>
              <a:r>
                <a:rPr lang="en-US" sz="1050" dirty="0" smtClean="0">
                  <a:solidFill>
                    <a:schemeClr val="dk1"/>
                  </a:solidFill>
                  <a:latin typeface="Roboto"/>
                  <a:ea typeface="Roboto"/>
                  <a:cs typeface="Roboto"/>
                  <a:sym typeface="Roboto"/>
                </a:rPr>
                <a:t>Procedural </a:t>
              </a:r>
              <a:r>
                <a:rPr lang="en-US" sz="1050" dirty="0">
                  <a:solidFill>
                    <a:schemeClr val="dk1"/>
                  </a:solidFill>
                  <a:latin typeface="Roboto"/>
                  <a:ea typeface="Roboto"/>
                  <a:cs typeface="Roboto"/>
                  <a:sym typeface="Roboto"/>
                </a:rPr>
                <a:t>programming is a programming paradigm, derived from imperative programming, based on the concept of the procedure call. Procedures (a type of routine or subroutine) simply contain a series of computational steps to be carried out.</a:t>
              </a:r>
              <a:endParaRPr lang="en-US" sz="1050" dirty="0" smtClean="0">
                <a:solidFill>
                  <a:schemeClr val="dk1"/>
                </a:solidFill>
                <a:latin typeface="Roboto"/>
                <a:ea typeface="Roboto"/>
                <a:cs typeface="Roboto"/>
                <a:sym typeface="Roboto"/>
              </a:endParaRPr>
            </a:p>
          </p:txBody>
        </p:sp>
      </p:grpSp>
      <p:grpSp>
        <p:nvGrpSpPr>
          <p:cNvPr id="790" name="Google Shape;790;p24"/>
          <p:cNvGrpSpPr/>
          <p:nvPr/>
        </p:nvGrpSpPr>
        <p:grpSpPr>
          <a:xfrm>
            <a:off x="482577" y="2270715"/>
            <a:ext cx="4176300" cy="934200"/>
            <a:chOff x="845375" y="2825700"/>
            <a:chExt cx="4176300" cy="934200"/>
          </a:xfrm>
        </p:grpSpPr>
        <p:sp>
          <p:nvSpPr>
            <p:cNvPr id="791" name="Google Shape;791;p24"/>
            <p:cNvSpPr txBox="1"/>
            <p:nvPr/>
          </p:nvSpPr>
          <p:spPr>
            <a:xfrm>
              <a:off x="845375" y="3267300"/>
              <a:ext cx="4176300" cy="492600"/>
            </a:xfrm>
            <a:prstGeom prst="rect">
              <a:avLst/>
            </a:prstGeom>
            <a:noFill/>
            <a:ln>
              <a:noFill/>
            </a:ln>
          </p:spPr>
          <p:txBody>
            <a:bodyPr spcFirstLastPara="1" wrap="square" lIns="91425" tIns="91425" rIns="91425" bIns="91425" anchor="ctr" anchorCtr="0">
              <a:noAutofit/>
            </a:bodyPr>
            <a:lstStyle/>
            <a:p>
              <a:pPr lvl="0">
                <a:buClr>
                  <a:schemeClr val="dk1"/>
                </a:buClr>
                <a:buSzPts val="1100"/>
              </a:pPr>
              <a:endParaRPr lang="en-US" sz="1050" dirty="0" smtClean="0">
                <a:solidFill>
                  <a:schemeClr val="dk1"/>
                </a:solidFill>
                <a:latin typeface="Roboto"/>
                <a:ea typeface="Roboto"/>
                <a:cs typeface="Roboto"/>
                <a:sym typeface="Roboto"/>
              </a:endParaRPr>
            </a:p>
            <a:p>
              <a:pPr lvl="0">
                <a:buClr>
                  <a:schemeClr val="dk1"/>
                </a:buClr>
                <a:buSzPts val="1100"/>
              </a:pPr>
              <a:r>
                <a:rPr lang="en-US" sz="1050" dirty="0" smtClean="0">
                  <a:solidFill>
                    <a:schemeClr val="dk1"/>
                  </a:solidFill>
                  <a:latin typeface="Roboto"/>
                  <a:ea typeface="Roboto"/>
                  <a:cs typeface="Roboto"/>
                  <a:sym typeface="Roboto"/>
                </a:rPr>
                <a:t>Object-oriented </a:t>
              </a:r>
              <a:r>
                <a:rPr lang="en-US" sz="1050" dirty="0">
                  <a:solidFill>
                    <a:schemeClr val="dk1"/>
                  </a:solidFill>
                  <a:latin typeface="Roboto"/>
                  <a:ea typeface="Roboto"/>
                  <a:cs typeface="Roboto"/>
                  <a:sym typeface="Roboto"/>
                </a:rPr>
                <a:t>programming (OOP) is a programming paradigm based on the concept of objects, which can contain data and code: data in the form of fields (often known as attributes or properties), and code in the form of procedures (often known as methods).</a:t>
              </a:r>
              <a:endParaRPr sz="1100" dirty="0">
                <a:solidFill>
                  <a:schemeClr val="dk1"/>
                </a:solidFill>
                <a:latin typeface="Roboto"/>
                <a:ea typeface="Roboto"/>
                <a:cs typeface="Roboto"/>
                <a:sym typeface="Roboto"/>
              </a:endParaRPr>
            </a:p>
          </p:txBody>
        </p:sp>
        <p:sp>
          <p:nvSpPr>
            <p:cNvPr id="784" name="Google Shape;784;p24"/>
            <p:cNvSpPr/>
            <p:nvPr/>
          </p:nvSpPr>
          <p:spPr>
            <a:xfrm flipH="1">
              <a:off x="845375" y="2825700"/>
              <a:ext cx="41763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lvl="0" algn="ctr"/>
              <a:r>
                <a:rPr lang="en-US" sz="1800" dirty="0">
                  <a:latin typeface="Fira Sans Extra Condensed SemiBold"/>
                  <a:ea typeface="Fira Sans Extra Condensed SemiBold"/>
                  <a:cs typeface="Fira Sans Extra Condensed SemiBold"/>
                  <a:sym typeface="Fira Sans Extra Condensed SemiBold"/>
                </a:rPr>
                <a:t>Object oriented Programming</a:t>
              </a:r>
              <a:endParaRPr sz="1800" dirty="0">
                <a:latin typeface="Fira Sans Extra Condensed SemiBold"/>
                <a:ea typeface="Fira Sans Extra Condensed SemiBold"/>
                <a:cs typeface="Fira Sans Extra Condensed SemiBold"/>
                <a:sym typeface="Fira Sans Extra Condensed SemiBold"/>
              </a:endParaRPr>
            </a:p>
          </p:txBody>
        </p:sp>
      </p:grpSp>
      <p:grpSp>
        <p:nvGrpSpPr>
          <p:cNvPr id="794" name="Google Shape;794;p24"/>
          <p:cNvGrpSpPr/>
          <p:nvPr/>
        </p:nvGrpSpPr>
        <p:grpSpPr>
          <a:xfrm>
            <a:off x="482577" y="3482906"/>
            <a:ext cx="4176300" cy="938600"/>
            <a:chOff x="845375" y="3799800"/>
            <a:chExt cx="4176300" cy="938600"/>
          </a:xfrm>
        </p:grpSpPr>
        <p:sp>
          <p:nvSpPr>
            <p:cNvPr id="786" name="Google Shape;786;p24"/>
            <p:cNvSpPr/>
            <p:nvPr/>
          </p:nvSpPr>
          <p:spPr>
            <a:xfrm flipH="1">
              <a:off x="845375" y="3799800"/>
              <a:ext cx="41763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lvl="0" algn="ctr"/>
              <a:r>
                <a:rPr lang="en-US" sz="1800" dirty="0">
                  <a:latin typeface="Fira Sans Extra Condensed SemiBold"/>
                  <a:ea typeface="Fira Sans Extra Condensed SemiBold"/>
                  <a:cs typeface="Fira Sans Extra Condensed SemiBold"/>
                  <a:sym typeface="Fira Sans Extra Condensed SemiBold"/>
                </a:rPr>
                <a:t>Event-driven programming </a:t>
              </a:r>
              <a:endParaRPr sz="1800" dirty="0">
                <a:latin typeface="Fira Sans Extra Condensed SemiBold"/>
                <a:ea typeface="Fira Sans Extra Condensed SemiBold"/>
                <a:cs typeface="Fira Sans Extra Condensed SemiBold"/>
                <a:sym typeface="Fira Sans Extra Condensed SemiBold"/>
              </a:endParaRPr>
            </a:p>
          </p:txBody>
        </p:sp>
        <p:sp>
          <p:nvSpPr>
            <p:cNvPr id="795" name="Google Shape;795;p24"/>
            <p:cNvSpPr txBox="1"/>
            <p:nvPr/>
          </p:nvSpPr>
          <p:spPr>
            <a:xfrm>
              <a:off x="845375" y="4245800"/>
              <a:ext cx="4176300" cy="492600"/>
            </a:xfrm>
            <a:prstGeom prst="rect">
              <a:avLst/>
            </a:prstGeom>
            <a:noFill/>
            <a:ln>
              <a:noFill/>
            </a:ln>
          </p:spPr>
          <p:txBody>
            <a:bodyPr spcFirstLastPara="1" wrap="square" lIns="91425" tIns="91425" rIns="91425" bIns="91425" anchor="ctr" anchorCtr="0">
              <a:noAutofit/>
            </a:bodyPr>
            <a:lstStyle/>
            <a:p>
              <a:pPr lvl="0"/>
              <a:endParaRPr lang="en-US" sz="1050" dirty="0" smtClean="0">
                <a:solidFill>
                  <a:schemeClr val="dk1"/>
                </a:solidFill>
                <a:latin typeface="Roboto"/>
                <a:ea typeface="Roboto"/>
                <a:cs typeface="Roboto"/>
                <a:sym typeface="Roboto"/>
              </a:endParaRPr>
            </a:p>
            <a:p>
              <a:pPr lvl="0"/>
              <a:endParaRPr lang="en-US" sz="1050" dirty="0" smtClean="0">
                <a:solidFill>
                  <a:schemeClr val="dk1"/>
                </a:solidFill>
                <a:latin typeface="Roboto"/>
                <a:ea typeface="Roboto"/>
                <a:cs typeface="Roboto"/>
                <a:sym typeface="Roboto"/>
              </a:endParaRPr>
            </a:p>
            <a:p>
              <a:pPr lvl="0"/>
              <a:r>
                <a:rPr lang="en-US" sz="1050" dirty="0" smtClean="0">
                  <a:solidFill>
                    <a:schemeClr val="dk1"/>
                  </a:solidFill>
                  <a:latin typeface="Roboto"/>
                  <a:ea typeface="Roboto"/>
                  <a:cs typeface="Roboto"/>
                  <a:sym typeface="Roboto"/>
                </a:rPr>
                <a:t>Event-driven </a:t>
              </a:r>
              <a:r>
                <a:rPr lang="en-US" sz="1050" dirty="0">
                  <a:solidFill>
                    <a:schemeClr val="dk1"/>
                  </a:solidFill>
                  <a:latin typeface="Roboto"/>
                  <a:ea typeface="Roboto"/>
                  <a:cs typeface="Roboto"/>
                  <a:sym typeface="Roboto"/>
                </a:rPr>
                <a:t>programming is the dominant paradigm used in graphical user interfaces applications and network servers. In an event-driven application, there is generally an event loop that listens for events and then triggers a callback function when one of those events is detected.</a:t>
              </a:r>
              <a:endParaRPr sz="1100" dirty="0">
                <a:solidFill>
                  <a:schemeClr val="dk1"/>
                </a:solidFill>
                <a:latin typeface="Roboto"/>
                <a:ea typeface="Roboto"/>
                <a:cs typeface="Roboto"/>
                <a:sym typeface="Roboto"/>
              </a:endParaRPr>
            </a:p>
          </p:txBody>
        </p:sp>
      </p:grpSp>
      <p:sp>
        <p:nvSpPr>
          <p:cNvPr id="126" name="Google Shape;787;p24"/>
          <p:cNvSpPr txBox="1"/>
          <p:nvPr/>
        </p:nvSpPr>
        <p:spPr>
          <a:xfrm>
            <a:off x="4658877" y="1071511"/>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01</a:t>
            </a:r>
            <a:endParaRPr sz="1800" u="sng" dirty="0">
              <a:latin typeface="Fira Sans Extra Condensed SemiBold"/>
              <a:ea typeface="Fira Sans Extra Condensed SemiBold"/>
              <a:cs typeface="Fira Sans Extra Condensed SemiBold"/>
              <a:sym typeface="Fira Sans Extra Condensed SemiBold"/>
            </a:endParaRPr>
          </a:p>
        </p:txBody>
      </p:sp>
      <p:sp>
        <p:nvSpPr>
          <p:cNvPr id="127" name="Google Shape;792;p24"/>
          <p:cNvSpPr txBox="1"/>
          <p:nvPr/>
        </p:nvSpPr>
        <p:spPr>
          <a:xfrm>
            <a:off x="4684254" y="2272372"/>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02</a:t>
            </a:r>
            <a:endParaRPr sz="1800" u="sng" dirty="0">
              <a:latin typeface="Fira Sans Extra Condensed SemiBold"/>
              <a:ea typeface="Fira Sans Extra Condensed SemiBold"/>
              <a:cs typeface="Fira Sans Extra Condensed SemiBold"/>
              <a:sym typeface="Fira Sans Extra Condensed SemiBold"/>
            </a:endParaRPr>
          </a:p>
        </p:txBody>
      </p:sp>
      <p:sp>
        <p:nvSpPr>
          <p:cNvPr id="128" name="Google Shape;793;p24"/>
          <p:cNvSpPr txBox="1"/>
          <p:nvPr/>
        </p:nvSpPr>
        <p:spPr>
          <a:xfrm>
            <a:off x="4684254" y="3623797"/>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03</a:t>
            </a:r>
            <a:endParaRPr sz="1800" u="sng" dirty="0">
              <a:latin typeface="Fira Sans Extra Condensed SemiBold"/>
              <a:ea typeface="Fira Sans Extra Condensed SemiBold"/>
              <a:cs typeface="Fira Sans Extra Condensed SemiBold"/>
              <a:sym typeface="Fira Sans Extra Condensed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2"/>
                                        </p:tgtEl>
                                        <p:attrNameLst>
                                          <p:attrName>style.visibility</p:attrName>
                                        </p:attrNameLst>
                                      </p:cBhvr>
                                      <p:to>
                                        <p:strVal val="visible"/>
                                      </p:to>
                                    </p:set>
                                    <p:animEffect transition="in" filter="fade">
                                      <p:cBhvr>
                                        <p:cTn id="7" dur="1000"/>
                                        <p:tgtEl>
                                          <p:spTgt spid="682"/>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683"/>
                                        </p:tgtEl>
                                        <p:attrNameLst>
                                          <p:attrName>style.visibility</p:attrName>
                                        </p:attrNameLst>
                                      </p:cBhvr>
                                      <p:to>
                                        <p:strVal val="visible"/>
                                      </p:to>
                                    </p:set>
                                    <p:animEffect transition="in" filter="wipe(right)">
                                      <p:cBhvr>
                                        <p:cTn id="11" dur="1000"/>
                                        <p:tgtEl>
                                          <p:spTgt spid="683"/>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 fill="hold">
                                          <p:stCondLst>
                                            <p:cond delay="0"/>
                                          </p:stCondLst>
                                        </p:cTn>
                                        <p:tgtEl>
                                          <p:spTgt spid="781"/>
                                        </p:tgtEl>
                                        <p:attrNameLst>
                                          <p:attrName>style.visibility</p:attrName>
                                        </p:attrNameLst>
                                      </p:cBhvr>
                                      <p:to>
                                        <p:strVal val="visible"/>
                                      </p:to>
                                    </p:set>
                                    <p:animEffect transition="in" filter="wipe(right)">
                                      <p:cBhvr>
                                        <p:cTn id="15" dur="1000"/>
                                        <p:tgtEl>
                                          <p:spTgt spid="781"/>
                                        </p:tgtEl>
                                      </p:cBhvr>
                                    </p:animEffect>
                                  </p:childTnLst>
                                </p:cTn>
                              </p:par>
                            </p:childTnLst>
                          </p:cTn>
                        </p:par>
                        <p:par>
                          <p:cTn id="16" fill="hold">
                            <p:stCondLst>
                              <p:cond delay="3000"/>
                            </p:stCondLst>
                            <p:childTnLst>
                              <p:par>
                                <p:cTn id="17" presetID="22" presetClass="entr" presetSubtype="2" fill="hold" grpId="0" nodeType="after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wipe(right)">
                                      <p:cBhvr>
                                        <p:cTn id="19" dur="1000"/>
                                        <p:tgtEl>
                                          <p:spTgt spid="126"/>
                                        </p:tgtEl>
                                      </p:cBhvr>
                                    </p:animEffect>
                                  </p:childTnLst>
                                </p:cTn>
                              </p:par>
                            </p:childTnLst>
                          </p:cTn>
                        </p:par>
                        <p:par>
                          <p:cTn id="20" fill="hold">
                            <p:stCondLst>
                              <p:cond delay="4000"/>
                            </p:stCondLst>
                            <p:childTnLst>
                              <p:par>
                                <p:cTn id="21" presetID="22" presetClass="entr" presetSubtype="2" fill="hold" nodeType="afterEffect">
                                  <p:stCondLst>
                                    <p:cond delay="0"/>
                                  </p:stCondLst>
                                  <p:childTnLst>
                                    <p:set>
                                      <p:cBhvr>
                                        <p:cTn id="22" dur="1" fill="hold">
                                          <p:stCondLst>
                                            <p:cond delay="0"/>
                                          </p:stCondLst>
                                        </p:cTn>
                                        <p:tgtEl>
                                          <p:spTgt spid="788"/>
                                        </p:tgtEl>
                                        <p:attrNameLst>
                                          <p:attrName>style.visibility</p:attrName>
                                        </p:attrNameLst>
                                      </p:cBhvr>
                                      <p:to>
                                        <p:strVal val="visible"/>
                                      </p:to>
                                    </p:set>
                                    <p:animEffect transition="in" filter="wipe(right)">
                                      <p:cBhvr>
                                        <p:cTn id="23" dur="1250"/>
                                        <p:tgtEl>
                                          <p:spTgt spid="788"/>
                                        </p:tgtEl>
                                      </p:cBhvr>
                                    </p:animEffect>
                                  </p:childTnLst>
                                </p:cTn>
                              </p:par>
                            </p:childTnLst>
                          </p:cTn>
                        </p:par>
                        <p:par>
                          <p:cTn id="24" fill="hold">
                            <p:stCondLst>
                              <p:cond delay="5250"/>
                            </p:stCondLst>
                            <p:childTnLst>
                              <p:par>
                                <p:cTn id="25" presetID="22" presetClass="entr" presetSubtype="2" fill="hold" nodeType="afterEffect">
                                  <p:stCondLst>
                                    <p:cond delay="0"/>
                                  </p:stCondLst>
                                  <p:childTnLst>
                                    <p:set>
                                      <p:cBhvr>
                                        <p:cTn id="26" dur="1" fill="hold">
                                          <p:stCondLst>
                                            <p:cond delay="0"/>
                                          </p:stCondLst>
                                        </p:cTn>
                                        <p:tgtEl>
                                          <p:spTgt spid="783"/>
                                        </p:tgtEl>
                                        <p:attrNameLst>
                                          <p:attrName>style.visibility</p:attrName>
                                        </p:attrNameLst>
                                      </p:cBhvr>
                                      <p:to>
                                        <p:strVal val="visible"/>
                                      </p:to>
                                    </p:set>
                                    <p:animEffect transition="in" filter="wipe(right)">
                                      <p:cBhvr>
                                        <p:cTn id="27" dur="1000"/>
                                        <p:tgtEl>
                                          <p:spTgt spid="783"/>
                                        </p:tgtEl>
                                      </p:cBhvr>
                                    </p:animEffect>
                                  </p:childTnLst>
                                </p:cTn>
                              </p:par>
                            </p:childTnLst>
                          </p:cTn>
                        </p:par>
                        <p:par>
                          <p:cTn id="28" fill="hold">
                            <p:stCondLst>
                              <p:cond delay="6250"/>
                            </p:stCondLst>
                            <p:childTnLst>
                              <p:par>
                                <p:cTn id="29" presetID="22" presetClass="entr" presetSubtype="2" fill="hold" grpId="0" nodeType="after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wipe(right)">
                                      <p:cBhvr>
                                        <p:cTn id="31" dur="1000"/>
                                        <p:tgtEl>
                                          <p:spTgt spid="127"/>
                                        </p:tgtEl>
                                      </p:cBhvr>
                                    </p:animEffect>
                                  </p:childTnLst>
                                </p:cTn>
                              </p:par>
                            </p:childTnLst>
                          </p:cTn>
                        </p:par>
                        <p:par>
                          <p:cTn id="32" fill="hold">
                            <p:stCondLst>
                              <p:cond delay="7250"/>
                            </p:stCondLst>
                            <p:childTnLst>
                              <p:par>
                                <p:cTn id="33" presetID="22" presetClass="entr" presetSubtype="2" fill="hold" nodeType="afterEffect">
                                  <p:stCondLst>
                                    <p:cond delay="0"/>
                                  </p:stCondLst>
                                  <p:childTnLst>
                                    <p:set>
                                      <p:cBhvr>
                                        <p:cTn id="34" dur="1" fill="hold">
                                          <p:stCondLst>
                                            <p:cond delay="0"/>
                                          </p:stCondLst>
                                        </p:cTn>
                                        <p:tgtEl>
                                          <p:spTgt spid="790"/>
                                        </p:tgtEl>
                                        <p:attrNameLst>
                                          <p:attrName>style.visibility</p:attrName>
                                        </p:attrNameLst>
                                      </p:cBhvr>
                                      <p:to>
                                        <p:strVal val="visible"/>
                                      </p:to>
                                    </p:set>
                                    <p:animEffect transition="in" filter="wipe(right)">
                                      <p:cBhvr>
                                        <p:cTn id="35" dur="1250"/>
                                        <p:tgtEl>
                                          <p:spTgt spid="790"/>
                                        </p:tgtEl>
                                      </p:cBhvr>
                                    </p:animEffect>
                                  </p:childTnLst>
                                </p:cTn>
                              </p:par>
                            </p:childTnLst>
                          </p:cTn>
                        </p:par>
                        <p:par>
                          <p:cTn id="36" fill="hold">
                            <p:stCondLst>
                              <p:cond delay="8500"/>
                            </p:stCondLst>
                            <p:childTnLst>
                              <p:par>
                                <p:cTn id="37" presetID="22" presetClass="entr" presetSubtype="2" fill="hold" nodeType="afterEffect">
                                  <p:stCondLst>
                                    <p:cond delay="0"/>
                                  </p:stCondLst>
                                  <p:childTnLst>
                                    <p:set>
                                      <p:cBhvr>
                                        <p:cTn id="38" dur="1" fill="hold">
                                          <p:stCondLst>
                                            <p:cond delay="0"/>
                                          </p:stCondLst>
                                        </p:cTn>
                                        <p:tgtEl>
                                          <p:spTgt spid="785"/>
                                        </p:tgtEl>
                                        <p:attrNameLst>
                                          <p:attrName>style.visibility</p:attrName>
                                        </p:attrNameLst>
                                      </p:cBhvr>
                                      <p:to>
                                        <p:strVal val="visible"/>
                                      </p:to>
                                    </p:set>
                                    <p:animEffect transition="in" filter="wipe(right)">
                                      <p:cBhvr>
                                        <p:cTn id="39" dur="1000"/>
                                        <p:tgtEl>
                                          <p:spTgt spid="785"/>
                                        </p:tgtEl>
                                      </p:cBhvr>
                                    </p:animEffect>
                                  </p:childTnLst>
                                </p:cTn>
                              </p:par>
                            </p:childTnLst>
                          </p:cTn>
                        </p:par>
                        <p:par>
                          <p:cTn id="40" fill="hold">
                            <p:stCondLst>
                              <p:cond delay="9500"/>
                            </p:stCondLst>
                            <p:childTnLst>
                              <p:par>
                                <p:cTn id="41" presetID="22" presetClass="entr" presetSubtype="2" fill="hold" grpId="0" nodeType="after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wipe(right)">
                                      <p:cBhvr>
                                        <p:cTn id="43" dur="1000"/>
                                        <p:tgtEl>
                                          <p:spTgt spid="128"/>
                                        </p:tgtEl>
                                      </p:cBhvr>
                                    </p:animEffect>
                                  </p:childTnLst>
                                </p:cTn>
                              </p:par>
                            </p:childTnLst>
                          </p:cTn>
                        </p:par>
                        <p:par>
                          <p:cTn id="44" fill="hold">
                            <p:stCondLst>
                              <p:cond delay="10500"/>
                            </p:stCondLst>
                            <p:childTnLst>
                              <p:par>
                                <p:cTn id="45" presetID="22" presetClass="entr" presetSubtype="2" fill="hold" nodeType="afterEffect">
                                  <p:stCondLst>
                                    <p:cond delay="0"/>
                                  </p:stCondLst>
                                  <p:childTnLst>
                                    <p:set>
                                      <p:cBhvr>
                                        <p:cTn id="46" dur="1" fill="hold">
                                          <p:stCondLst>
                                            <p:cond delay="0"/>
                                          </p:stCondLst>
                                        </p:cTn>
                                        <p:tgtEl>
                                          <p:spTgt spid="794"/>
                                        </p:tgtEl>
                                        <p:attrNameLst>
                                          <p:attrName>style.visibility</p:attrName>
                                        </p:attrNameLst>
                                      </p:cBhvr>
                                      <p:to>
                                        <p:strVal val="visible"/>
                                      </p:to>
                                    </p:set>
                                    <p:animEffect transition="in" filter="wipe(right)">
                                      <p:cBhvr>
                                        <p:cTn id="47" dur="1250"/>
                                        <p:tgtEl>
                                          <p:spTgt spid="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p:bldP spid="126" grpId="0"/>
      <p:bldP spid="127" grpId="0"/>
      <p:bldP spid="1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05;p20"/>
          <p:cNvSpPr txBox="1"/>
          <p:nvPr/>
        </p:nvSpPr>
        <p:spPr>
          <a:xfrm>
            <a:off x="741354" y="126304"/>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400" dirty="0" smtClean="0">
                <a:latin typeface="Fira Sans Extra Condensed SemiBold"/>
                <a:ea typeface="Fira Sans Extra Condensed SemiBold"/>
                <a:cs typeface="Fira Sans Extra Condensed SemiBold"/>
                <a:sym typeface="Fira Sans Extra Condensed SemiBold"/>
              </a:rPr>
              <a:t>06</a:t>
            </a:r>
            <a:endParaRPr sz="2400" dirty="0">
              <a:latin typeface="Fira Sans Extra Condensed SemiBold"/>
              <a:ea typeface="Fira Sans Extra Condensed SemiBold"/>
              <a:cs typeface="Fira Sans Extra Condensed SemiBold"/>
              <a:sym typeface="Fira Sans Extra Condensed SemiBold"/>
            </a:endParaRPr>
          </a:p>
        </p:txBody>
      </p:sp>
      <p:sp>
        <p:nvSpPr>
          <p:cNvPr id="33" name="Title 1"/>
          <p:cNvSpPr>
            <a:spLocks noGrp="1"/>
          </p:cNvSpPr>
          <p:nvPr>
            <p:ph type="title"/>
          </p:nvPr>
        </p:nvSpPr>
        <p:spPr>
          <a:xfrm>
            <a:off x="533400" y="514350"/>
            <a:ext cx="5223600" cy="388500"/>
          </a:xfrm>
        </p:spPr>
        <p:txBody>
          <a:bodyPr/>
          <a:lstStyle/>
          <a:p>
            <a:r>
              <a:rPr lang="en-US" dirty="0" smtClean="0"/>
              <a:t>Relationship </a:t>
            </a:r>
            <a:r>
              <a:rPr lang="en-US" dirty="0"/>
              <a:t>between </a:t>
            </a:r>
            <a:r>
              <a:rPr lang="en-US" dirty="0" smtClean="0"/>
              <a:t/>
            </a:r>
            <a:br>
              <a:rPr lang="en-US" dirty="0" smtClean="0"/>
            </a:br>
            <a:r>
              <a:rPr lang="en-US" dirty="0" smtClean="0"/>
              <a:t>Programming </a:t>
            </a:r>
            <a:r>
              <a:rPr lang="en-US" dirty="0"/>
              <a:t>Paradigms </a:t>
            </a: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296" y="-110880"/>
            <a:ext cx="3886198" cy="2467366"/>
          </a:xfrm>
          <a:prstGeom prst="rect">
            <a:avLst/>
          </a:prstGeom>
        </p:spPr>
      </p:pic>
      <p:sp>
        <p:nvSpPr>
          <p:cNvPr id="35" name="TextBox 34"/>
          <p:cNvSpPr txBox="1"/>
          <p:nvPr/>
        </p:nvSpPr>
        <p:spPr>
          <a:xfrm>
            <a:off x="741354" y="1276350"/>
            <a:ext cx="5029200" cy="830997"/>
          </a:xfrm>
          <a:prstGeom prst="rect">
            <a:avLst/>
          </a:prstGeom>
          <a:noFill/>
          <a:ln>
            <a:solidFill>
              <a:srgbClr val="E1E2EA"/>
            </a:solidFill>
          </a:ln>
        </p:spPr>
        <p:txBody>
          <a:bodyPr wrap="square" rtlCol="0">
            <a:spAutoFit/>
          </a:bodyPr>
          <a:lstStyle/>
          <a:p>
            <a:pPr algn="just"/>
            <a:r>
              <a:rPr lang="en-US" sz="1200" dirty="0" smtClean="0"/>
              <a:t>Each </a:t>
            </a:r>
            <a:r>
              <a:rPr lang="en-US" sz="1200" dirty="0"/>
              <a:t>paradigm consists of certain structures, features, and opinions about how common programming problems should be tackled. The question of why are there many different programming paradigms is similar to why are there many programming languages.</a:t>
            </a:r>
          </a:p>
        </p:txBody>
      </p:sp>
      <p:grpSp>
        <p:nvGrpSpPr>
          <p:cNvPr id="36" name="Group 35"/>
          <p:cNvGrpSpPr/>
          <p:nvPr/>
        </p:nvGrpSpPr>
        <p:grpSpPr>
          <a:xfrm>
            <a:off x="741354" y="2238885"/>
            <a:ext cx="2226900" cy="2731753"/>
            <a:chOff x="741354" y="2238885"/>
            <a:chExt cx="2226900" cy="2731753"/>
          </a:xfrm>
        </p:grpSpPr>
        <p:sp>
          <p:nvSpPr>
            <p:cNvPr id="37" name="Google Shape;1566;p33"/>
            <p:cNvSpPr/>
            <p:nvPr/>
          </p:nvSpPr>
          <p:spPr>
            <a:xfrm>
              <a:off x="741354" y="2238885"/>
              <a:ext cx="2226900" cy="2731753"/>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573;p33"/>
            <p:cNvSpPr/>
            <p:nvPr/>
          </p:nvSpPr>
          <p:spPr>
            <a:xfrm flipH="1">
              <a:off x="1203654" y="2396128"/>
              <a:ext cx="1302300" cy="1227338"/>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9" name="Google Shape;1574;p33"/>
            <p:cNvSpPr/>
            <p:nvPr/>
          </p:nvSpPr>
          <p:spPr>
            <a:xfrm flipH="1">
              <a:off x="1321254" y="2506959"/>
              <a:ext cx="1067100" cy="1005676"/>
            </a:xfrm>
            <a:prstGeom prst="arc">
              <a:avLst>
                <a:gd name="adj1" fmla="val 16473215"/>
                <a:gd name="adj2" fmla="val 16177115"/>
              </a:avLst>
            </a:prstGeom>
            <a:noFill/>
            <a:ln w="1143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1593;p33"/>
            <p:cNvGrpSpPr/>
            <p:nvPr/>
          </p:nvGrpSpPr>
          <p:grpSpPr>
            <a:xfrm>
              <a:off x="741354" y="3766410"/>
              <a:ext cx="2226900" cy="1047001"/>
              <a:chOff x="813675" y="3452851"/>
              <a:chExt cx="2226900" cy="1110949"/>
            </a:xfrm>
          </p:grpSpPr>
          <p:sp>
            <p:nvSpPr>
              <p:cNvPr id="42" name="Google Shape;1594;p33"/>
              <p:cNvSpPr/>
              <p:nvPr/>
            </p:nvSpPr>
            <p:spPr>
              <a:xfrm flipH="1">
                <a:off x="1062375" y="3452851"/>
                <a:ext cx="17295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lvl="0" algn="ctr"/>
                <a:r>
                  <a:rPr lang="en-US" sz="1600" dirty="0">
                    <a:solidFill>
                      <a:schemeClr val="dk1"/>
                    </a:solidFill>
                    <a:latin typeface="Fira Sans Extra Condensed SemiBold"/>
                    <a:ea typeface="Fira Sans Extra Condensed SemiBold"/>
                    <a:cs typeface="Fira Sans Extra Condensed SemiBold"/>
                    <a:sym typeface="Fira Sans Extra Condensed SemiBold"/>
                  </a:rPr>
                  <a:t>Procedural programming </a:t>
                </a:r>
              </a:p>
            </p:txBody>
          </p:sp>
          <p:sp>
            <p:nvSpPr>
              <p:cNvPr id="43" name="Google Shape;1595;p33"/>
              <p:cNvSpPr txBox="1"/>
              <p:nvPr/>
            </p:nvSpPr>
            <p:spPr>
              <a:xfrm>
                <a:off x="813675" y="3993500"/>
                <a:ext cx="2226900" cy="5703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dk1"/>
                    </a:solidFill>
                    <a:latin typeface="Roboto"/>
                    <a:ea typeface="Roboto"/>
                    <a:cs typeface="Roboto"/>
                    <a:sym typeface="Roboto"/>
                  </a:rPr>
                  <a:t> Procedural </a:t>
                </a:r>
                <a:r>
                  <a:rPr lang="en-US" sz="1200" dirty="0" smtClean="0">
                    <a:solidFill>
                      <a:schemeClr val="dk1"/>
                    </a:solidFill>
                    <a:latin typeface="Roboto"/>
                    <a:ea typeface="Roboto"/>
                    <a:cs typeface="Roboto"/>
                    <a:sym typeface="Roboto"/>
                  </a:rPr>
                  <a:t>programming divides </a:t>
                </a:r>
                <a:r>
                  <a:rPr lang="en-US" sz="1200" dirty="0">
                    <a:solidFill>
                      <a:schemeClr val="dk1"/>
                    </a:solidFill>
                    <a:latin typeface="Roboto"/>
                    <a:ea typeface="Roboto"/>
                    <a:cs typeface="Roboto"/>
                    <a:sym typeface="Roboto"/>
                  </a:rPr>
                  <a:t>many functions to solve </a:t>
                </a:r>
                <a:r>
                  <a:rPr lang="en-US" sz="1200" dirty="0" smtClean="0">
                    <a:solidFill>
                      <a:schemeClr val="dk1"/>
                    </a:solidFill>
                    <a:latin typeface="Roboto"/>
                    <a:ea typeface="Roboto"/>
                    <a:cs typeface="Roboto"/>
                    <a:sym typeface="Roboto"/>
                  </a:rPr>
                  <a:t>problem.</a:t>
                </a:r>
                <a:endParaRPr dirty="0">
                  <a:latin typeface="Roboto"/>
                  <a:ea typeface="Roboto"/>
                  <a:cs typeface="Roboto"/>
                  <a:sym typeface="Roboto"/>
                </a:endParaRPr>
              </a:p>
            </p:txBody>
          </p:sp>
        </p:grpSp>
        <p:pic>
          <p:nvPicPr>
            <p:cNvPr id="41" name="Picture 40"/>
            <p:cNvPicPr>
              <a:picLocks noChangeAspect="1"/>
            </p:cNvPicPr>
            <p:nvPr/>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585431" y="2631166"/>
              <a:ext cx="538746" cy="724991"/>
            </a:xfrm>
            <a:prstGeom prst="flowChartAlternateProcess">
              <a:avLst/>
            </a:prstGeom>
          </p:spPr>
        </p:pic>
      </p:grpSp>
      <p:grpSp>
        <p:nvGrpSpPr>
          <p:cNvPr id="44" name="Group 43"/>
          <p:cNvGrpSpPr/>
          <p:nvPr/>
        </p:nvGrpSpPr>
        <p:grpSpPr>
          <a:xfrm>
            <a:off x="3386091" y="2238885"/>
            <a:ext cx="2226900" cy="2731753"/>
            <a:chOff x="3386091" y="2238885"/>
            <a:chExt cx="2226900" cy="2731753"/>
          </a:xfrm>
        </p:grpSpPr>
        <p:sp>
          <p:nvSpPr>
            <p:cNvPr id="45" name="Google Shape;1565;p33"/>
            <p:cNvSpPr/>
            <p:nvPr/>
          </p:nvSpPr>
          <p:spPr>
            <a:xfrm>
              <a:off x="3386091" y="2238885"/>
              <a:ext cx="2226900" cy="2731753"/>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571;p33"/>
            <p:cNvSpPr/>
            <p:nvPr/>
          </p:nvSpPr>
          <p:spPr>
            <a:xfrm flipH="1">
              <a:off x="3848391" y="2396128"/>
              <a:ext cx="1302300" cy="1227338"/>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47" name="Google Shape;1572;p33"/>
            <p:cNvSpPr/>
            <p:nvPr/>
          </p:nvSpPr>
          <p:spPr>
            <a:xfrm flipH="1">
              <a:off x="3965991" y="2506959"/>
              <a:ext cx="1067100" cy="1005676"/>
            </a:xfrm>
            <a:prstGeom prst="arc">
              <a:avLst>
                <a:gd name="adj1" fmla="val 16380372"/>
                <a:gd name="adj2" fmla="val 16177115"/>
              </a:avLst>
            </a:prstGeom>
            <a:noFill/>
            <a:ln w="1143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 name="Google Shape;1596;p33"/>
            <p:cNvGrpSpPr/>
            <p:nvPr/>
          </p:nvGrpSpPr>
          <p:grpSpPr>
            <a:xfrm>
              <a:off x="3386091" y="3766407"/>
              <a:ext cx="2226900" cy="1047005"/>
              <a:chOff x="3458550" y="3452847"/>
              <a:chExt cx="2226900" cy="1110953"/>
            </a:xfrm>
          </p:grpSpPr>
          <p:sp>
            <p:nvSpPr>
              <p:cNvPr id="50" name="Google Shape;1597;p33"/>
              <p:cNvSpPr/>
              <p:nvPr/>
            </p:nvSpPr>
            <p:spPr>
              <a:xfrm flipH="1">
                <a:off x="3709938" y="3452847"/>
                <a:ext cx="17241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lvl="0" algn="ctr"/>
                <a:r>
                  <a:rPr lang="en-US" sz="1600" dirty="0">
                    <a:solidFill>
                      <a:schemeClr val="dk1"/>
                    </a:solidFill>
                    <a:latin typeface="Fira Sans Extra Condensed SemiBold"/>
                    <a:ea typeface="Fira Sans Extra Condensed SemiBold"/>
                    <a:cs typeface="Fira Sans Extra Condensed SemiBold"/>
                    <a:sym typeface="Fira Sans Extra Condensed SemiBold"/>
                  </a:rPr>
                  <a:t>object-oriented </a:t>
                </a:r>
                <a:r>
                  <a:rPr lang="en-US" sz="1600" dirty="0" smtClean="0">
                    <a:solidFill>
                      <a:schemeClr val="dk1"/>
                    </a:solidFill>
                    <a:latin typeface="Fira Sans Extra Condensed SemiBold"/>
                    <a:ea typeface="Fira Sans Extra Condensed SemiBold"/>
                    <a:cs typeface="Fira Sans Extra Condensed SemiBold"/>
                    <a:sym typeface="Fira Sans Extra Condensed SemiBold"/>
                  </a:rPr>
                  <a:t>programming</a:t>
                </a:r>
                <a:endParaRPr lang="en-US"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51" name="Google Shape;1598;p33"/>
              <p:cNvSpPr txBox="1"/>
              <p:nvPr/>
            </p:nvSpPr>
            <p:spPr>
              <a:xfrm>
                <a:off x="3458550" y="3993500"/>
                <a:ext cx="2226900" cy="5703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dk1"/>
                    </a:solidFill>
                    <a:latin typeface="Roboto"/>
                    <a:ea typeface="Roboto"/>
                    <a:cs typeface="Roboto"/>
                    <a:sym typeface="Roboto"/>
                  </a:rPr>
                  <a:t>Object oriented programming divides program into </a:t>
                </a:r>
                <a:r>
                  <a:rPr lang="en-US" sz="1200" dirty="0" smtClean="0">
                    <a:solidFill>
                      <a:schemeClr val="dk1"/>
                    </a:solidFill>
                    <a:latin typeface="Roboto"/>
                    <a:ea typeface="Roboto"/>
                    <a:cs typeface="Roboto"/>
                    <a:sym typeface="Roboto"/>
                  </a:rPr>
                  <a:t>multiple objects</a:t>
                </a:r>
                <a:r>
                  <a:rPr lang="en-US" sz="1200" dirty="0">
                    <a:solidFill>
                      <a:schemeClr val="dk1"/>
                    </a:solidFill>
                    <a:latin typeface="Roboto"/>
                    <a:ea typeface="Roboto"/>
                    <a:cs typeface="Roboto"/>
                    <a:sym typeface="Roboto"/>
                  </a:rPr>
                  <a:t>.</a:t>
                </a:r>
                <a:endParaRPr dirty="0">
                  <a:latin typeface="Roboto"/>
                  <a:ea typeface="Roboto"/>
                  <a:cs typeface="Roboto"/>
                  <a:sym typeface="Roboto"/>
                </a:endParaRPr>
              </a:p>
            </p:txBody>
          </p:sp>
        </p:grpSp>
        <p:pic>
          <p:nvPicPr>
            <p:cNvPr id="49" name="Picture 48"/>
            <p:cNvPicPr>
              <a:picLocks noChangeAspect="1"/>
            </p:cNvPicPr>
            <p:nvPr/>
          </p:nvPicPr>
          <p:blipFill>
            <a:blip r:embed="rId5">
              <a:duotone>
                <a:prstClr val="black"/>
                <a:schemeClr val="accent6">
                  <a:tint val="45000"/>
                  <a:satMod val="400000"/>
                </a:schemeClr>
              </a:duotone>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230168" y="2631166"/>
              <a:ext cx="538746" cy="724991"/>
            </a:xfrm>
            <a:prstGeom prst="flowChartAlternateProcess">
              <a:avLst/>
            </a:prstGeom>
          </p:spPr>
        </p:pic>
      </p:grpSp>
      <p:grpSp>
        <p:nvGrpSpPr>
          <p:cNvPr id="52" name="Group 51"/>
          <p:cNvGrpSpPr/>
          <p:nvPr/>
        </p:nvGrpSpPr>
        <p:grpSpPr>
          <a:xfrm>
            <a:off x="6055854" y="2238884"/>
            <a:ext cx="2226900" cy="2731753"/>
            <a:chOff x="6043404" y="2238885"/>
            <a:chExt cx="2226900" cy="2731753"/>
          </a:xfrm>
        </p:grpSpPr>
        <p:sp>
          <p:nvSpPr>
            <p:cNvPr id="53" name="Google Shape;1567;p33"/>
            <p:cNvSpPr/>
            <p:nvPr/>
          </p:nvSpPr>
          <p:spPr>
            <a:xfrm>
              <a:off x="6043404" y="2238885"/>
              <a:ext cx="2226900" cy="2731753"/>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569;p33"/>
            <p:cNvSpPr/>
            <p:nvPr/>
          </p:nvSpPr>
          <p:spPr>
            <a:xfrm>
              <a:off x="6505704" y="2396128"/>
              <a:ext cx="1302300" cy="1227338"/>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5" name="Google Shape;1570;p33"/>
            <p:cNvSpPr/>
            <p:nvPr/>
          </p:nvSpPr>
          <p:spPr>
            <a:xfrm>
              <a:off x="6623304" y="2506959"/>
              <a:ext cx="1067100" cy="1005676"/>
            </a:xfrm>
            <a:prstGeom prst="arc">
              <a:avLst>
                <a:gd name="adj1" fmla="val 16200000"/>
                <a:gd name="adj2" fmla="val 15998440"/>
              </a:avLst>
            </a:prstGeom>
            <a:solidFill>
              <a:srgbClr val="E1E2EA"/>
            </a:solidFill>
            <a:ln w="114300" cap="rnd" cmpd="sng">
              <a:solidFill>
                <a:schemeClr val="tx2">
                  <a:lumMod val="50000"/>
                  <a:lumOff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 name="Google Shape;1599;p33"/>
            <p:cNvGrpSpPr/>
            <p:nvPr/>
          </p:nvGrpSpPr>
          <p:grpSpPr>
            <a:xfrm>
              <a:off x="6043404" y="3766407"/>
              <a:ext cx="2226900" cy="1047005"/>
              <a:chOff x="6103425" y="3452847"/>
              <a:chExt cx="2226900" cy="1110953"/>
            </a:xfrm>
          </p:grpSpPr>
          <p:sp>
            <p:nvSpPr>
              <p:cNvPr id="58" name="Google Shape;1600;p33"/>
              <p:cNvSpPr/>
              <p:nvPr/>
            </p:nvSpPr>
            <p:spPr>
              <a:xfrm flipH="1">
                <a:off x="6368775" y="3452847"/>
                <a:ext cx="1721100" cy="441600"/>
              </a:xfrm>
              <a:prstGeom prst="roundRect">
                <a:avLst>
                  <a:gd name="adj" fmla="val 50000"/>
                </a:avLst>
              </a:prstGeom>
              <a:solidFill>
                <a:schemeClr val="tx2">
                  <a:lumMod val="50000"/>
                  <a:lumOff val="50000"/>
                </a:schemeClr>
              </a:solidFill>
              <a:ln>
                <a:noFill/>
              </a:ln>
            </p:spPr>
            <p:txBody>
              <a:bodyPr spcFirstLastPara="1" wrap="square" lIns="0" tIns="91425" rIns="0" bIns="91425" anchor="ctr" anchorCtr="0">
                <a:noAutofit/>
              </a:bodyPr>
              <a:lstStyle/>
              <a:p>
                <a:pPr lvl="0" algn="ctr">
                  <a:buClr>
                    <a:schemeClr val="dk1"/>
                  </a:buClr>
                  <a:buSzPts val="1100"/>
                </a:pPr>
                <a:r>
                  <a:rPr lang="en-US" sz="1600" dirty="0">
                    <a:solidFill>
                      <a:schemeClr val="dk1"/>
                    </a:solidFill>
                    <a:latin typeface="Fira Sans Extra Condensed SemiBold"/>
                    <a:ea typeface="Fira Sans Extra Condensed SemiBold"/>
                    <a:cs typeface="Fira Sans Extra Condensed SemiBold"/>
                    <a:sym typeface="Fira Sans Extra Condensed SemiBold"/>
                  </a:rPr>
                  <a:t>event driven</a:t>
                </a:r>
                <a:br>
                  <a:rPr lang="en-US" sz="1600" dirty="0">
                    <a:solidFill>
                      <a:schemeClr val="dk1"/>
                    </a:solidFill>
                    <a:latin typeface="Fira Sans Extra Condensed SemiBold"/>
                    <a:ea typeface="Fira Sans Extra Condensed SemiBold"/>
                    <a:cs typeface="Fira Sans Extra Condensed SemiBold"/>
                    <a:sym typeface="Fira Sans Extra Condensed SemiBold"/>
                  </a:rPr>
                </a:br>
                <a:r>
                  <a:rPr lang="en-US" sz="1600" dirty="0">
                    <a:solidFill>
                      <a:schemeClr val="dk1"/>
                    </a:solidFill>
                    <a:latin typeface="Fira Sans Extra Condensed SemiBold"/>
                    <a:ea typeface="Fira Sans Extra Condensed SemiBold"/>
                    <a:cs typeface="Fira Sans Extra Condensed SemiBold"/>
                    <a:sym typeface="Fira Sans Extra Condensed SemiBold"/>
                  </a:rPr>
                  <a:t>programming</a:t>
                </a:r>
                <a:endParaRPr sz="1600" dirty="0">
                  <a:latin typeface="Fira Sans Extra Condensed SemiBold"/>
                  <a:ea typeface="Fira Sans Extra Condensed SemiBold"/>
                  <a:cs typeface="Fira Sans Extra Condensed SemiBold"/>
                  <a:sym typeface="Fira Sans Extra Condensed SemiBold"/>
                </a:endParaRPr>
              </a:p>
            </p:txBody>
          </p:sp>
          <p:sp>
            <p:nvSpPr>
              <p:cNvPr id="59" name="Google Shape;1601;p33"/>
              <p:cNvSpPr txBox="1"/>
              <p:nvPr/>
            </p:nvSpPr>
            <p:spPr>
              <a:xfrm>
                <a:off x="6103425" y="3993500"/>
                <a:ext cx="2226900" cy="570300"/>
              </a:xfrm>
              <a:prstGeom prst="rect">
                <a:avLst/>
              </a:prstGeom>
              <a:noFill/>
              <a:ln>
                <a:noFill/>
              </a:ln>
            </p:spPr>
            <p:txBody>
              <a:bodyPr spcFirstLastPara="1" wrap="square" lIns="91425" tIns="91425" rIns="91425" bIns="91425" anchor="ctr" anchorCtr="0">
                <a:noAutofit/>
              </a:bodyPr>
              <a:lstStyle/>
              <a:p>
                <a:pPr lvl="0" algn="ctr"/>
                <a:r>
                  <a:rPr lang="en-US" sz="1100" dirty="0">
                    <a:solidFill>
                      <a:schemeClr val="dk1"/>
                    </a:solidFill>
                    <a:latin typeface="Roboto"/>
                    <a:ea typeface="Roboto"/>
                    <a:cs typeface="Roboto"/>
                    <a:sym typeface="Roboto"/>
                  </a:rPr>
                  <a:t>event-driven programming is a programming paradigm in which the flow of the program is determined by external events.</a:t>
                </a:r>
                <a:endParaRPr sz="1100" dirty="0">
                  <a:solidFill>
                    <a:schemeClr val="dk1"/>
                  </a:solidFill>
                  <a:latin typeface="Roboto"/>
                  <a:ea typeface="Roboto"/>
                  <a:cs typeface="Roboto"/>
                  <a:sym typeface="Roboto"/>
                </a:endParaRPr>
              </a:p>
            </p:txBody>
          </p:sp>
        </p:grpSp>
        <p:pic>
          <p:nvPicPr>
            <p:cNvPr id="57" name="Picture 56"/>
            <p:cNvPicPr>
              <a:picLocks noChangeAspect="1"/>
            </p:cNvPicPr>
            <p:nvPr/>
          </p:nvPicPr>
          <p:blipFill rotWithShape="1">
            <a:blip r:embed="rId7">
              <a:duotone>
                <a:prstClr val="black"/>
                <a:schemeClr val="accent6">
                  <a:tint val="45000"/>
                  <a:satMod val="400000"/>
                </a:schemeClr>
              </a:duotone>
              <a:extLst>
                <a:ext uri="{28A0092B-C50C-407E-A947-70E740481C1C}">
                  <a14:useLocalDpi xmlns:a14="http://schemas.microsoft.com/office/drawing/2010/main" val="0"/>
                </a:ext>
              </a:extLst>
            </a:blip>
            <a:srcRect l="2872" t="1944" r="21328" b="31368"/>
            <a:stretch/>
          </p:blipFill>
          <p:spPr>
            <a:xfrm>
              <a:off x="6899931" y="2647301"/>
              <a:ext cx="538746" cy="724991"/>
            </a:xfrm>
            <a:prstGeom prst="flowChartAlternateProcess">
              <a:avLst/>
            </a:prstGeom>
          </p:spPr>
        </p:pic>
      </p:grpSp>
      <p:cxnSp>
        <p:nvCxnSpPr>
          <p:cNvPr id="60" name="Straight Arrow Connector 59"/>
          <p:cNvCxnSpPr>
            <a:stCxn id="37" idx="3"/>
            <a:endCxn id="45" idx="1"/>
          </p:cNvCxnSpPr>
          <p:nvPr/>
        </p:nvCxnSpPr>
        <p:spPr>
          <a:xfrm>
            <a:off x="2968254" y="3604762"/>
            <a:ext cx="417837"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1" name="Straight Arrow Connector 60"/>
          <p:cNvCxnSpPr>
            <a:stCxn id="45" idx="3"/>
            <a:endCxn id="53" idx="1"/>
          </p:cNvCxnSpPr>
          <p:nvPr/>
        </p:nvCxnSpPr>
        <p:spPr>
          <a:xfrm flipV="1">
            <a:off x="5612991" y="3604761"/>
            <a:ext cx="442863" cy="1"/>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46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1500"/>
                                        <p:tgtEl>
                                          <p:spTgt spid="35"/>
                                        </p:tgtEl>
                                      </p:cBhvr>
                                    </p:animEffect>
                                  </p:childTnLst>
                                </p:cTn>
                              </p:par>
                            </p:childTnLst>
                          </p:cTn>
                        </p:par>
                        <p:par>
                          <p:cTn id="32" fill="hold">
                            <p:stCondLst>
                              <p:cond delay="45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1000"/>
                                        <p:tgtEl>
                                          <p:spTgt spid="36"/>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left)">
                                      <p:cBhvr>
                                        <p:cTn id="39" dur="500"/>
                                        <p:tgtEl>
                                          <p:spTgt spid="60"/>
                                        </p:tgtEl>
                                      </p:cBhvr>
                                    </p:animEffect>
                                  </p:childTnLst>
                                </p:cTn>
                              </p:par>
                            </p:childTnLst>
                          </p:cTn>
                        </p:par>
                        <p:par>
                          <p:cTn id="40" fill="hold">
                            <p:stCondLst>
                              <p:cond delay="6000"/>
                            </p:stCondLst>
                            <p:childTnLst>
                              <p:par>
                                <p:cTn id="41" presetID="22" presetClass="entr" presetSubtype="4"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down)">
                                      <p:cBhvr>
                                        <p:cTn id="43" dur="1000"/>
                                        <p:tgtEl>
                                          <p:spTgt spid="44"/>
                                        </p:tgtEl>
                                      </p:cBhvr>
                                    </p:animEffect>
                                  </p:childTnLst>
                                </p:cTn>
                              </p:par>
                            </p:childTnLst>
                          </p:cTn>
                        </p:par>
                        <p:par>
                          <p:cTn id="44" fill="hold">
                            <p:stCondLst>
                              <p:cond delay="700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500"/>
                                        <p:tgtEl>
                                          <p:spTgt spid="61"/>
                                        </p:tgtEl>
                                      </p:cBhvr>
                                    </p:animEffect>
                                  </p:childTnLst>
                                </p:cTn>
                              </p:par>
                            </p:childTnLst>
                          </p:cTn>
                        </p:par>
                        <p:par>
                          <p:cTn id="48" fill="hold">
                            <p:stCondLst>
                              <p:cond delay="7500"/>
                            </p:stCondLst>
                            <p:childTnLst>
                              <p:par>
                                <p:cTn id="49" presetID="22" presetClass="entr" presetSubtype="4"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6"/>
          <p:cNvSpPr/>
          <p:nvPr/>
        </p:nvSpPr>
        <p:spPr>
          <a:xfrm>
            <a:off x="3759575" y="1660850"/>
            <a:ext cx="441600" cy="441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3" name="Google Shape;203;p16"/>
          <p:cNvGrpSpPr/>
          <p:nvPr/>
        </p:nvGrpSpPr>
        <p:grpSpPr>
          <a:xfrm>
            <a:off x="4321572" y="1507850"/>
            <a:ext cx="4024478" cy="747600"/>
            <a:chOff x="4321572" y="1507850"/>
            <a:chExt cx="4024478" cy="747600"/>
          </a:xfrm>
        </p:grpSpPr>
        <p:sp>
          <p:nvSpPr>
            <p:cNvPr id="204" name="Google Shape;204;p16"/>
            <p:cNvSpPr/>
            <p:nvPr/>
          </p:nvSpPr>
          <p:spPr>
            <a:xfrm flipH="1">
              <a:off x="4321572" y="1660850"/>
              <a:ext cx="17241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Profile</a:t>
              </a:r>
              <a:endParaRPr sz="1800" dirty="0">
                <a:latin typeface="Fira Sans Extra Condensed SemiBold"/>
                <a:ea typeface="Fira Sans Extra Condensed SemiBold"/>
                <a:cs typeface="Fira Sans Extra Condensed SemiBold"/>
                <a:sym typeface="Fira Sans Extra Condensed SemiBold"/>
              </a:endParaRPr>
            </a:p>
          </p:txBody>
        </p:sp>
        <p:sp>
          <p:nvSpPr>
            <p:cNvPr id="205" name="Google Shape;205;p16"/>
            <p:cNvSpPr txBox="1"/>
            <p:nvPr/>
          </p:nvSpPr>
          <p:spPr>
            <a:xfrm>
              <a:off x="6099950" y="1507850"/>
              <a:ext cx="2246100" cy="747600"/>
            </a:xfrm>
            <a:prstGeom prst="rect">
              <a:avLst/>
            </a:prstGeom>
            <a:noFill/>
            <a:ln w="3175">
              <a:solidFill>
                <a:schemeClr val="accent4"/>
              </a:solidFill>
            </a:ln>
          </p:spPr>
          <p:txBody>
            <a:bodyPr spcFirstLastPara="1" wrap="square" lIns="91425" tIns="91425" rIns="91425" bIns="91425" anchor="t" anchorCtr="0">
              <a:noAutofit/>
            </a:bodyPr>
            <a:lstStyle/>
            <a:p>
              <a:pPr lvl="0">
                <a:buClr>
                  <a:schemeClr val="dk1"/>
                </a:buClr>
                <a:buSzPts val="1100"/>
              </a:pPr>
              <a:r>
                <a:rPr lang="en-US" sz="1200" dirty="0">
                  <a:solidFill>
                    <a:schemeClr val="dk1"/>
                  </a:solidFill>
                  <a:latin typeface="Roboto"/>
                  <a:ea typeface="Roboto"/>
                  <a:cs typeface="Roboto"/>
                  <a:sym typeface="Roboto"/>
                </a:rPr>
                <a:t>My name is Najwa Mohammed I'm </a:t>
              </a:r>
              <a:r>
                <a:rPr lang="en-US" sz="1200" dirty="0" smtClean="0">
                  <a:solidFill>
                    <a:schemeClr val="dk1"/>
                  </a:solidFill>
                  <a:latin typeface="Roboto"/>
                  <a:ea typeface="Roboto"/>
                  <a:cs typeface="Roboto"/>
                  <a:sym typeface="Roboto"/>
                </a:rPr>
                <a:t>20 years </a:t>
              </a:r>
              <a:r>
                <a:rPr lang="en-US" sz="1200" dirty="0">
                  <a:solidFill>
                    <a:schemeClr val="dk1"/>
                  </a:solidFill>
                  <a:latin typeface="Roboto"/>
                  <a:ea typeface="Roboto"/>
                  <a:cs typeface="Roboto"/>
                  <a:sym typeface="Roboto"/>
                </a:rPr>
                <a:t>old and I live in Ajman, </a:t>
              </a:r>
              <a:r>
                <a:rPr lang="en-US" sz="1200" dirty="0" smtClean="0">
                  <a:solidFill>
                    <a:schemeClr val="dk1"/>
                  </a:solidFill>
                  <a:latin typeface="Roboto"/>
                  <a:ea typeface="Roboto"/>
                  <a:cs typeface="Roboto"/>
                  <a:sym typeface="Roboto"/>
                </a:rPr>
                <a:t>U.A.E .</a:t>
              </a:r>
              <a:endParaRPr sz="1200" dirty="0">
                <a:solidFill>
                  <a:schemeClr val="dk1"/>
                </a:solidFill>
                <a:latin typeface="Roboto"/>
                <a:ea typeface="Roboto"/>
                <a:cs typeface="Roboto"/>
                <a:sym typeface="Roboto"/>
              </a:endParaRPr>
            </a:p>
          </p:txBody>
        </p:sp>
      </p:grpSp>
      <p:sp>
        <p:nvSpPr>
          <p:cNvPr id="303" name="Google Shape;303;p16"/>
          <p:cNvSpPr/>
          <p:nvPr/>
        </p:nvSpPr>
        <p:spPr>
          <a:xfrm>
            <a:off x="3759575" y="2408450"/>
            <a:ext cx="441600" cy="44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4" name="Google Shape;304;p16"/>
          <p:cNvGrpSpPr/>
          <p:nvPr/>
        </p:nvGrpSpPr>
        <p:grpSpPr>
          <a:xfrm>
            <a:off x="4321572" y="2255450"/>
            <a:ext cx="4024478" cy="747600"/>
            <a:chOff x="4321572" y="2255450"/>
            <a:chExt cx="4024478" cy="747600"/>
          </a:xfrm>
        </p:grpSpPr>
        <p:sp>
          <p:nvSpPr>
            <p:cNvPr id="305" name="Google Shape;305;p16"/>
            <p:cNvSpPr/>
            <p:nvPr/>
          </p:nvSpPr>
          <p:spPr>
            <a:xfrm flipH="1">
              <a:off x="4321572" y="2408459"/>
              <a:ext cx="1724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Experience</a:t>
              </a:r>
              <a:endParaRPr sz="1800" dirty="0">
                <a:latin typeface="Fira Sans Extra Condensed SemiBold"/>
                <a:ea typeface="Fira Sans Extra Condensed SemiBold"/>
                <a:cs typeface="Fira Sans Extra Condensed SemiBold"/>
                <a:sym typeface="Fira Sans Extra Condensed SemiBold"/>
              </a:endParaRPr>
            </a:p>
          </p:txBody>
        </p:sp>
        <p:sp>
          <p:nvSpPr>
            <p:cNvPr id="306" name="Google Shape;306;p16"/>
            <p:cNvSpPr txBox="1"/>
            <p:nvPr/>
          </p:nvSpPr>
          <p:spPr>
            <a:xfrm>
              <a:off x="6099950" y="2255450"/>
              <a:ext cx="2246100" cy="747600"/>
            </a:xfrm>
            <a:prstGeom prst="rect">
              <a:avLst/>
            </a:prstGeom>
            <a:noFill/>
            <a:ln w="3175">
              <a:solidFill>
                <a:schemeClr val="accent1"/>
              </a:solidFill>
            </a:ln>
          </p:spPr>
          <p:txBody>
            <a:bodyPr spcFirstLastPara="1" wrap="square" lIns="91425" tIns="91425" rIns="91425" bIns="91425" anchor="ctr" anchorCtr="0">
              <a:noAutofit/>
            </a:bodyPr>
            <a:lstStyle/>
            <a:p>
              <a:pPr lvl="0">
                <a:buClr>
                  <a:schemeClr val="dk1"/>
                </a:buClr>
                <a:buSzPts val="1100"/>
              </a:pPr>
              <a:r>
                <a:rPr lang="en-US" sz="1200" dirty="0">
                  <a:solidFill>
                    <a:schemeClr val="dk1"/>
                  </a:solidFill>
                  <a:latin typeface="Roboto"/>
                  <a:ea typeface="Roboto"/>
                  <a:cs typeface="Roboto"/>
                  <a:sym typeface="Roboto"/>
                </a:rPr>
                <a:t>I have two years of work experience. I worked at Al Dar Academy for Vocational Education.</a:t>
              </a:r>
              <a:endParaRPr sz="1200" dirty="0">
                <a:solidFill>
                  <a:schemeClr val="dk1"/>
                </a:solidFill>
                <a:latin typeface="Roboto"/>
                <a:ea typeface="Roboto"/>
                <a:cs typeface="Roboto"/>
                <a:sym typeface="Roboto"/>
              </a:endParaRPr>
            </a:p>
          </p:txBody>
        </p:sp>
      </p:grpSp>
      <p:sp>
        <p:nvSpPr>
          <p:cNvPr id="307" name="Google Shape;307;p16"/>
          <p:cNvSpPr/>
          <p:nvPr/>
        </p:nvSpPr>
        <p:spPr>
          <a:xfrm>
            <a:off x="3759575" y="3156050"/>
            <a:ext cx="441600" cy="441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8" name="Google Shape;308;p16"/>
          <p:cNvGrpSpPr/>
          <p:nvPr/>
        </p:nvGrpSpPr>
        <p:grpSpPr>
          <a:xfrm>
            <a:off x="4321572" y="3003050"/>
            <a:ext cx="4024478" cy="747600"/>
            <a:chOff x="4321572" y="3003050"/>
            <a:chExt cx="4024478" cy="747600"/>
          </a:xfrm>
        </p:grpSpPr>
        <p:sp>
          <p:nvSpPr>
            <p:cNvPr id="309" name="Google Shape;309;p16"/>
            <p:cNvSpPr/>
            <p:nvPr/>
          </p:nvSpPr>
          <p:spPr>
            <a:xfrm flipH="1">
              <a:off x="4321572" y="3156059"/>
              <a:ext cx="1724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Education</a:t>
              </a:r>
              <a:endParaRPr sz="1800" dirty="0">
                <a:latin typeface="Fira Sans Extra Condensed SemiBold"/>
                <a:ea typeface="Fira Sans Extra Condensed SemiBold"/>
                <a:cs typeface="Fira Sans Extra Condensed SemiBold"/>
                <a:sym typeface="Fira Sans Extra Condensed SemiBold"/>
              </a:endParaRPr>
            </a:p>
          </p:txBody>
        </p:sp>
        <p:sp>
          <p:nvSpPr>
            <p:cNvPr id="310" name="Google Shape;310;p16"/>
            <p:cNvSpPr txBox="1"/>
            <p:nvPr/>
          </p:nvSpPr>
          <p:spPr>
            <a:xfrm>
              <a:off x="6099950" y="3003050"/>
              <a:ext cx="2246100" cy="747600"/>
            </a:xfrm>
            <a:prstGeom prst="rect">
              <a:avLst/>
            </a:prstGeom>
            <a:noFill/>
            <a:ln w="3175">
              <a:solidFill>
                <a:schemeClr val="accent3"/>
              </a:solidFill>
            </a:ln>
          </p:spPr>
          <p:txBody>
            <a:bodyPr spcFirstLastPara="1" wrap="square" lIns="91425" tIns="91425" rIns="91425" bIns="91425" anchor="t" anchorCtr="0">
              <a:noAutofit/>
            </a:bodyPr>
            <a:lstStyle/>
            <a:p>
              <a:pPr lvl="0">
                <a:buClr>
                  <a:schemeClr val="dk1"/>
                </a:buClr>
                <a:buSzPts val="1100"/>
              </a:pPr>
              <a:r>
                <a:rPr lang="en-US" sz="1200" dirty="0" smtClean="0">
                  <a:solidFill>
                    <a:schemeClr val="dk1"/>
                  </a:solidFill>
                  <a:latin typeface="Roboto"/>
                  <a:ea typeface="Roboto"/>
                  <a:cs typeface="Roboto"/>
                  <a:sym typeface="Roboto"/>
                </a:rPr>
                <a:t>I have Pearson </a:t>
              </a:r>
              <a:r>
                <a:rPr lang="en-US" sz="1200" dirty="0">
                  <a:solidFill>
                    <a:schemeClr val="dk1"/>
                  </a:solidFill>
                  <a:latin typeface="Roboto"/>
                  <a:ea typeface="Roboto"/>
                  <a:cs typeface="Roboto"/>
                  <a:sym typeface="Roboto"/>
                </a:rPr>
                <a:t>BTEC 5 Higher National </a:t>
              </a:r>
              <a:r>
                <a:rPr lang="en-US" sz="1200" dirty="0" smtClean="0">
                  <a:solidFill>
                    <a:schemeClr val="dk1"/>
                  </a:solidFill>
                  <a:latin typeface="Roboto"/>
                  <a:ea typeface="Roboto"/>
                  <a:cs typeface="Roboto"/>
                  <a:sym typeface="Roboto"/>
                </a:rPr>
                <a:t>Diploma.</a:t>
              </a:r>
              <a:endParaRPr sz="1200" dirty="0">
                <a:solidFill>
                  <a:schemeClr val="dk1"/>
                </a:solidFill>
                <a:latin typeface="Roboto"/>
                <a:ea typeface="Roboto"/>
                <a:cs typeface="Roboto"/>
                <a:sym typeface="Roboto"/>
              </a:endParaRPr>
            </a:p>
          </p:txBody>
        </p:sp>
      </p:grpSp>
      <p:sp>
        <p:nvSpPr>
          <p:cNvPr id="311" name="Google Shape;311;p16"/>
          <p:cNvSpPr/>
          <p:nvPr/>
        </p:nvSpPr>
        <p:spPr>
          <a:xfrm>
            <a:off x="3759575" y="3903650"/>
            <a:ext cx="441600" cy="441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2" name="Google Shape;312;p16"/>
          <p:cNvGrpSpPr/>
          <p:nvPr/>
        </p:nvGrpSpPr>
        <p:grpSpPr>
          <a:xfrm>
            <a:off x="4321572" y="3750650"/>
            <a:ext cx="4024478" cy="747600"/>
            <a:chOff x="4321572" y="3750650"/>
            <a:chExt cx="4024478" cy="747600"/>
          </a:xfrm>
        </p:grpSpPr>
        <p:sp>
          <p:nvSpPr>
            <p:cNvPr id="313" name="Google Shape;313;p16"/>
            <p:cNvSpPr/>
            <p:nvPr/>
          </p:nvSpPr>
          <p:spPr>
            <a:xfrm flipH="1">
              <a:off x="4321572" y="3903659"/>
              <a:ext cx="17241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Achievements</a:t>
              </a:r>
              <a:endParaRPr sz="1800" dirty="0">
                <a:latin typeface="Fira Sans Extra Condensed SemiBold"/>
                <a:ea typeface="Fira Sans Extra Condensed SemiBold"/>
                <a:cs typeface="Fira Sans Extra Condensed SemiBold"/>
                <a:sym typeface="Fira Sans Extra Condensed SemiBold"/>
              </a:endParaRPr>
            </a:p>
          </p:txBody>
        </p:sp>
        <p:sp>
          <p:nvSpPr>
            <p:cNvPr id="314" name="Google Shape;314;p16"/>
            <p:cNvSpPr txBox="1"/>
            <p:nvPr/>
          </p:nvSpPr>
          <p:spPr>
            <a:xfrm>
              <a:off x="6099950" y="3750650"/>
              <a:ext cx="2246100" cy="747600"/>
            </a:xfrm>
            <a:prstGeom prst="rect">
              <a:avLst/>
            </a:prstGeom>
            <a:noFill/>
            <a:ln w="3175">
              <a:solidFill>
                <a:schemeClr val="accent5"/>
              </a:solidFill>
            </a:ln>
          </p:spPr>
          <p:txBody>
            <a:bodyPr spcFirstLastPara="1" wrap="square" lIns="91425" tIns="91425" rIns="91425" bIns="91425" anchor="t" anchorCtr="0">
              <a:noAutofit/>
            </a:bodyPr>
            <a:lstStyle/>
            <a:p>
              <a:pPr lvl="0"/>
              <a:r>
                <a:rPr lang="en-US" sz="1200" dirty="0">
                  <a:solidFill>
                    <a:schemeClr val="dk1"/>
                  </a:solidFill>
                  <a:latin typeface="Roboto"/>
                  <a:ea typeface="Roboto"/>
                  <a:cs typeface="Roboto"/>
                  <a:sym typeface="Roboto"/>
                </a:rPr>
                <a:t>I worked out how programming works and created </a:t>
              </a:r>
              <a:r>
                <a:rPr lang="en-US" sz="1200" dirty="0" smtClean="0">
                  <a:solidFill>
                    <a:schemeClr val="dk1"/>
                  </a:solidFill>
                  <a:latin typeface="Roboto"/>
                  <a:ea typeface="Roboto"/>
                  <a:cs typeface="Roboto"/>
                  <a:sym typeface="Roboto"/>
                </a:rPr>
                <a:t>code.</a:t>
              </a:r>
              <a:endParaRPr sz="1200" dirty="0">
                <a:solidFill>
                  <a:schemeClr val="dk1"/>
                </a:solidFill>
                <a:latin typeface="Roboto"/>
                <a:ea typeface="Roboto"/>
                <a:cs typeface="Roboto"/>
                <a:sym typeface="Roboto"/>
              </a:endParaRPr>
            </a:p>
          </p:txBody>
        </p:sp>
      </p:grpSp>
      <p:cxnSp>
        <p:nvCxnSpPr>
          <p:cNvPr id="315" name="Google Shape;315;p16"/>
          <p:cNvCxnSpPr>
            <a:stCxn id="202" idx="4"/>
            <a:endCxn id="303" idx="0"/>
          </p:cNvCxnSpPr>
          <p:nvPr/>
        </p:nvCxnSpPr>
        <p:spPr>
          <a:xfrm>
            <a:off x="3980375" y="2102450"/>
            <a:ext cx="0" cy="306000"/>
          </a:xfrm>
          <a:prstGeom prst="straightConnector1">
            <a:avLst/>
          </a:prstGeom>
          <a:noFill/>
          <a:ln w="19050" cap="flat" cmpd="sng">
            <a:solidFill>
              <a:schemeClr val="accent6"/>
            </a:solidFill>
            <a:prstDash val="solid"/>
            <a:round/>
            <a:headEnd type="none" w="med" len="med"/>
            <a:tailEnd type="none" w="med" len="med"/>
          </a:ln>
        </p:spPr>
      </p:cxnSp>
      <p:cxnSp>
        <p:nvCxnSpPr>
          <p:cNvPr id="316" name="Google Shape;316;p16"/>
          <p:cNvCxnSpPr>
            <a:stCxn id="303" idx="4"/>
            <a:endCxn id="307" idx="0"/>
          </p:cNvCxnSpPr>
          <p:nvPr/>
        </p:nvCxnSpPr>
        <p:spPr>
          <a:xfrm>
            <a:off x="3980375" y="2850050"/>
            <a:ext cx="0" cy="306000"/>
          </a:xfrm>
          <a:prstGeom prst="straightConnector1">
            <a:avLst/>
          </a:prstGeom>
          <a:noFill/>
          <a:ln w="19050" cap="flat" cmpd="sng">
            <a:solidFill>
              <a:schemeClr val="accent6"/>
            </a:solidFill>
            <a:prstDash val="solid"/>
            <a:round/>
            <a:headEnd type="none" w="med" len="med"/>
            <a:tailEnd type="none" w="med" len="med"/>
          </a:ln>
        </p:spPr>
      </p:cxnSp>
      <p:cxnSp>
        <p:nvCxnSpPr>
          <p:cNvPr id="317" name="Google Shape;317;p16"/>
          <p:cNvCxnSpPr>
            <a:stCxn id="307" idx="4"/>
            <a:endCxn id="311" idx="0"/>
          </p:cNvCxnSpPr>
          <p:nvPr/>
        </p:nvCxnSpPr>
        <p:spPr>
          <a:xfrm>
            <a:off x="3980375" y="3597650"/>
            <a:ext cx="0" cy="306000"/>
          </a:xfrm>
          <a:prstGeom prst="straightConnector1">
            <a:avLst/>
          </a:prstGeom>
          <a:noFill/>
          <a:ln w="19050" cap="flat" cmpd="sng">
            <a:solidFill>
              <a:schemeClr val="accent6"/>
            </a:solidFill>
            <a:prstDash val="solid"/>
            <a:round/>
            <a:headEnd type="none" w="med" len="med"/>
            <a:tailEnd type="none" w="med" len="med"/>
          </a:ln>
        </p:spPr>
      </p:cxnSp>
      <p:sp>
        <p:nvSpPr>
          <p:cNvPr id="318" name="Google Shape;318;p16"/>
          <p:cNvSpPr/>
          <p:nvPr/>
        </p:nvSpPr>
        <p:spPr>
          <a:xfrm>
            <a:off x="3879028" y="1800430"/>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16"/>
          <p:cNvSpPr/>
          <p:nvPr/>
        </p:nvSpPr>
        <p:spPr>
          <a:xfrm>
            <a:off x="3879028" y="2548030"/>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6"/>
          <p:cNvSpPr/>
          <p:nvPr/>
        </p:nvSpPr>
        <p:spPr>
          <a:xfrm>
            <a:off x="3879028" y="3295630"/>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6"/>
          <p:cNvSpPr/>
          <p:nvPr/>
        </p:nvSpPr>
        <p:spPr>
          <a:xfrm>
            <a:off x="3879028" y="4043230"/>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505;p20"/>
          <p:cNvSpPr txBox="1"/>
          <p:nvPr/>
        </p:nvSpPr>
        <p:spPr>
          <a:xfrm>
            <a:off x="1408851" y="285750"/>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400" dirty="0" smtClean="0">
                <a:latin typeface="Fira Sans Extra Condensed SemiBold"/>
                <a:ea typeface="Fira Sans Extra Condensed SemiBold"/>
                <a:cs typeface="Fira Sans Extra Condensed SemiBold"/>
                <a:sym typeface="Fira Sans Extra Condensed SemiBold"/>
              </a:rPr>
              <a:t>01</a:t>
            </a:r>
            <a:endParaRPr sz="2400" dirty="0">
              <a:latin typeface="Fira Sans Extra Condensed SemiBold"/>
              <a:ea typeface="Fira Sans Extra Condensed SemiBold"/>
              <a:cs typeface="Fira Sans Extra Condensed SemiBold"/>
              <a:sym typeface="Fira Sans Extra Condensed SemiBold"/>
            </a:endParaRPr>
          </a:p>
        </p:txBody>
      </p:sp>
      <p:sp>
        <p:nvSpPr>
          <p:cNvPr id="123" name="Title 3"/>
          <p:cNvSpPr txBox="1">
            <a:spLocks/>
          </p:cNvSpPr>
          <p:nvPr/>
        </p:nvSpPr>
        <p:spPr>
          <a:xfrm>
            <a:off x="207244" y="747450"/>
            <a:ext cx="5047756"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sz="3200" dirty="0"/>
              <a:t> About Me</a:t>
            </a:r>
            <a:endParaRPr lang="en-US" sz="3200" b="1" dirty="0">
              <a:latin typeface="Fira Sans Extra Condensed"/>
              <a:ea typeface="Fira Sans Extra Condensed"/>
              <a:cs typeface="Fira Sans Extra Condensed"/>
              <a:sym typeface="Fira Sans Extra Condensed"/>
            </a:endParaRPr>
          </a:p>
        </p:txBody>
      </p:sp>
      <p:grpSp>
        <p:nvGrpSpPr>
          <p:cNvPr id="358" name="Group 357"/>
          <p:cNvGrpSpPr/>
          <p:nvPr/>
        </p:nvGrpSpPr>
        <p:grpSpPr>
          <a:xfrm>
            <a:off x="686789" y="1289050"/>
            <a:ext cx="2920011" cy="3102823"/>
            <a:chOff x="686789" y="1289050"/>
            <a:chExt cx="2920011" cy="3102823"/>
          </a:xfrm>
        </p:grpSpPr>
        <p:grpSp>
          <p:nvGrpSpPr>
            <p:cNvPr id="359" name="Google Shape;207;p16"/>
            <p:cNvGrpSpPr/>
            <p:nvPr/>
          </p:nvGrpSpPr>
          <p:grpSpPr>
            <a:xfrm>
              <a:off x="686789" y="1827827"/>
              <a:ext cx="2694739" cy="2564046"/>
              <a:chOff x="1164789" y="1906352"/>
              <a:chExt cx="2694739" cy="2564046"/>
            </a:xfrm>
          </p:grpSpPr>
          <p:sp>
            <p:nvSpPr>
              <p:cNvPr id="420" name="Google Shape;208;p16"/>
              <p:cNvSpPr/>
              <p:nvPr/>
            </p:nvSpPr>
            <p:spPr>
              <a:xfrm>
                <a:off x="1646505" y="2005571"/>
                <a:ext cx="2213023" cy="2464827"/>
              </a:xfrm>
              <a:custGeom>
                <a:avLst/>
                <a:gdLst/>
                <a:ahLst/>
                <a:cxnLst/>
                <a:rect l="l" t="t" r="r" b="b"/>
                <a:pathLst>
                  <a:path w="20921" h="23302" extrusionOk="0">
                    <a:moveTo>
                      <a:pt x="20167" y="1598"/>
                    </a:moveTo>
                    <a:lnTo>
                      <a:pt x="7785" y="1598"/>
                    </a:lnTo>
                    <a:lnTo>
                      <a:pt x="7069" y="284"/>
                    </a:lnTo>
                    <a:cubicBezTo>
                      <a:pt x="6974" y="109"/>
                      <a:pt x="6791" y="0"/>
                      <a:pt x="6593" y="0"/>
                    </a:cubicBezTo>
                    <a:lnTo>
                      <a:pt x="541" y="0"/>
                    </a:lnTo>
                    <a:cubicBezTo>
                      <a:pt x="243" y="0"/>
                      <a:pt x="1" y="242"/>
                      <a:pt x="1" y="542"/>
                    </a:cubicBezTo>
                    <a:lnTo>
                      <a:pt x="1" y="1598"/>
                    </a:lnTo>
                    <a:lnTo>
                      <a:pt x="1" y="22547"/>
                    </a:lnTo>
                    <a:cubicBezTo>
                      <a:pt x="1" y="22963"/>
                      <a:pt x="338" y="23301"/>
                      <a:pt x="754" y="23301"/>
                    </a:cubicBezTo>
                    <a:lnTo>
                      <a:pt x="20167" y="23301"/>
                    </a:lnTo>
                    <a:cubicBezTo>
                      <a:pt x="20584" y="23301"/>
                      <a:pt x="20921" y="22963"/>
                      <a:pt x="20921" y="22547"/>
                    </a:cubicBezTo>
                    <a:lnTo>
                      <a:pt x="20921" y="2352"/>
                    </a:lnTo>
                    <a:cubicBezTo>
                      <a:pt x="20921" y="1936"/>
                      <a:pt x="20584" y="1598"/>
                      <a:pt x="20167" y="15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209;p16"/>
              <p:cNvSpPr/>
              <p:nvPr/>
            </p:nvSpPr>
            <p:spPr>
              <a:xfrm>
                <a:off x="1548237" y="2076230"/>
                <a:ext cx="2211119" cy="2293891"/>
              </a:xfrm>
              <a:custGeom>
                <a:avLst/>
                <a:gdLst/>
                <a:ahLst/>
                <a:cxnLst/>
                <a:rect l="l" t="t" r="r" b="b"/>
                <a:pathLst>
                  <a:path w="20903" h="21686" extrusionOk="0">
                    <a:moveTo>
                      <a:pt x="744" y="21686"/>
                    </a:moveTo>
                    <a:cubicBezTo>
                      <a:pt x="334" y="21686"/>
                      <a:pt x="0" y="21352"/>
                      <a:pt x="0" y="20942"/>
                    </a:cubicBezTo>
                    <a:lnTo>
                      <a:pt x="0" y="1"/>
                    </a:lnTo>
                    <a:lnTo>
                      <a:pt x="20159" y="1"/>
                    </a:lnTo>
                    <a:cubicBezTo>
                      <a:pt x="20568" y="1"/>
                      <a:pt x="20902" y="335"/>
                      <a:pt x="20902" y="745"/>
                    </a:cubicBezTo>
                    <a:lnTo>
                      <a:pt x="20902" y="20942"/>
                    </a:lnTo>
                    <a:cubicBezTo>
                      <a:pt x="20902" y="21352"/>
                      <a:pt x="20568" y="21686"/>
                      <a:pt x="20159" y="216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210;p16"/>
              <p:cNvSpPr/>
              <p:nvPr/>
            </p:nvSpPr>
            <p:spPr>
              <a:xfrm>
                <a:off x="1547285" y="2075278"/>
                <a:ext cx="2213129" cy="2295795"/>
              </a:xfrm>
              <a:custGeom>
                <a:avLst/>
                <a:gdLst/>
                <a:ahLst/>
                <a:cxnLst/>
                <a:rect l="l" t="t" r="r" b="b"/>
                <a:pathLst>
                  <a:path w="20922" h="21704" extrusionOk="0">
                    <a:moveTo>
                      <a:pt x="20168" y="1"/>
                    </a:moveTo>
                    <a:lnTo>
                      <a:pt x="0" y="1"/>
                    </a:lnTo>
                    <a:lnTo>
                      <a:pt x="0" y="20951"/>
                    </a:lnTo>
                    <a:cubicBezTo>
                      <a:pt x="0" y="21367"/>
                      <a:pt x="337" y="21704"/>
                      <a:pt x="753" y="21704"/>
                    </a:cubicBezTo>
                    <a:lnTo>
                      <a:pt x="20168" y="21704"/>
                    </a:lnTo>
                    <a:cubicBezTo>
                      <a:pt x="20584" y="21704"/>
                      <a:pt x="20921" y="21367"/>
                      <a:pt x="20921" y="20951"/>
                    </a:cubicBezTo>
                    <a:lnTo>
                      <a:pt x="20921" y="754"/>
                    </a:lnTo>
                    <a:cubicBezTo>
                      <a:pt x="20921" y="338"/>
                      <a:pt x="20584" y="1"/>
                      <a:pt x="20168" y="1"/>
                    </a:cubicBezTo>
                    <a:close/>
                    <a:moveTo>
                      <a:pt x="20168" y="20"/>
                    </a:moveTo>
                    <a:cubicBezTo>
                      <a:pt x="20573" y="20"/>
                      <a:pt x="20902" y="349"/>
                      <a:pt x="20902" y="754"/>
                    </a:cubicBezTo>
                    <a:lnTo>
                      <a:pt x="20902" y="20951"/>
                    </a:lnTo>
                    <a:cubicBezTo>
                      <a:pt x="20902" y="21355"/>
                      <a:pt x="20573" y="21685"/>
                      <a:pt x="20168" y="21685"/>
                    </a:cubicBezTo>
                    <a:lnTo>
                      <a:pt x="753" y="21685"/>
                    </a:lnTo>
                    <a:cubicBezTo>
                      <a:pt x="349" y="21685"/>
                      <a:pt x="20" y="21355"/>
                      <a:pt x="20" y="20951"/>
                    </a:cubicBezTo>
                    <a:lnTo>
                      <a:pt x="20" y="20"/>
                    </a:lnTo>
                    <a:lnTo>
                      <a:pt x="20168" y="20"/>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211;p16"/>
              <p:cNvSpPr/>
              <p:nvPr/>
            </p:nvSpPr>
            <p:spPr>
              <a:xfrm>
                <a:off x="1668825" y="2922341"/>
                <a:ext cx="922719" cy="1018637"/>
              </a:xfrm>
              <a:custGeom>
                <a:avLst/>
                <a:gdLst/>
                <a:ahLst/>
                <a:cxnLst/>
                <a:rect l="l" t="t" r="r" b="b"/>
                <a:pathLst>
                  <a:path w="8723" h="9630" extrusionOk="0">
                    <a:moveTo>
                      <a:pt x="8113" y="9630"/>
                    </a:moveTo>
                    <a:lnTo>
                      <a:pt x="609" y="9630"/>
                    </a:lnTo>
                    <a:cubicBezTo>
                      <a:pt x="273" y="9630"/>
                      <a:pt x="0" y="9356"/>
                      <a:pt x="0" y="9020"/>
                    </a:cubicBezTo>
                    <a:lnTo>
                      <a:pt x="0" y="609"/>
                    </a:lnTo>
                    <a:cubicBezTo>
                      <a:pt x="0" y="273"/>
                      <a:pt x="273" y="1"/>
                      <a:pt x="609" y="1"/>
                    </a:cubicBezTo>
                    <a:lnTo>
                      <a:pt x="8113" y="1"/>
                    </a:lnTo>
                    <a:cubicBezTo>
                      <a:pt x="8449" y="1"/>
                      <a:pt x="8722" y="273"/>
                      <a:pt x="8722" y="609"/>
                    </a:cubicBezTo>
                    <a:lnTo>
                      <a:pt x="8722" y="9020"/>
                    </a:lnTo>
                    <a:cubicBezTo>
                      <a:pt x="8722" y="9356"/>
                      <a:pt x="8449" y="9630"/>
                      <a:pt x="8113" y="9630"/>
                    </a:cubicBezTo>
                    <a:close/>
                  </a:path>
                </a:pathLst>
              </a:cu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212;p16"/>
              <p:cNvSpPr/>
              <p:nvPr/>
            </p:nvSpPr>
            <p:spPr>
              <a:xfrm>
                <a:off x="1547285" y="1906352"/>
                <a:ext cx="823603" cy="169032"/>
              </a:xfrm>
              <a:custGeom>
                <a:avLst/>
                <a:gdLst/>
                <a:ahLst/>
                <a:cxnLst/>
                <a:rect l="l" t="t" r="r" b="b"/>
                <a:pathLst>
                  <a:path w="7786" h="1598" extrusionOk="0">
                    <a:moveTo>
                      <a:pt x="6594" y="1"/>
                    </a:moveTo>
                    <a:lnTo>
                      <a:pt x="542" y="1"/>
                    </a:lnTo>
                    <a:cubicBezTo>
                      <a:pt x="242" y="1"/>
                      <a:pt x="0" y="243"/>
                      <a:pt x="0" y="543"/>
                    </a:cubicBezTo>
                    <a:lnTo>
                      <a:pt x="0" y="1598"/>
                    </a:lnTo>
                    <a:lnTo>
                      <a:pt x="7785" y="1598"/>
                    </a:lnTo>
                    <a:lnTo>
                      <a:pt x="7070" y="283"/>
                    </a:lnTo>
                    <a:cubicBezTo>
                      <a:pt x="6975" y="109"/>
                      <a:pt x="6792" y="1"/>
                      <a:pt x="659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213;p16"/>
              <p:cNvSpPr/>
              <p:nvPr/>
            </p:nvSpPr>
            <p:spPr>
              <a:xfrm>
                <a:off x="1698866" y="1950038"/>
                <a:ext cx="81662" cy="81766"/>
              </a:xfrm>
              <a:custGeom>
                <a:avLst/>
                <a:gdLst/>
                <a:ahLst/>
                <a:cxnLst/>
                <a:rect l="l" t="t" r="r" b="b"/>
                <a:pathLst>
                  <a:path w="772" h="773" fill="none" extrusionOk="0">
                    <a:moveTo>
                      <a:pt x="771" y="387"/>
                    </a:moveTo>
                    <a:cubicBezTo>
                      <a:pt x="771" y="599"/>
                      <a:pt x="599" y="772"/>
                      <a:pt x="386" y="772"/>
                    </a:cubicBezTo>
                    <a:cubicBezTo>
                      <a:pt x="173" y="772"/>
                      <a:pt x="1" y="599"/>
                      <a:pt x="1" y="387"/>
                    </a:cubicBezTo>
                    <a:cubicBezTo>
                      <a:pt x="1" y="173"/>
                      <a:pt x="173" y="0"/>
                      <a:pt x="386" y="0"/>
                    </a:cubicBezTo>
                    <a:cubicBezTo>
                      <a:pt x="599" y="0"/>
                      <a:pt x="771" y="173"/>
                      <a:pt x="771" y="387"/>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214;p16"/>
              <p:cNvSpPr/>
              <p:nvPr/>
            </p:nvSpPr>
            <p:spPr>
              <a:xfrm>
                <a:off x="1870228" y="1950038"/>
                <a:ext cx="81662" cy="81766"/>
              </a:xfrm>
              <a:custGeom>
                <a:avLst/>
                <a:gdLst/>
                <a:ahLst/>
                <a:cxnLst/>
                <a:rect l="l" t="t" r="r" b="b"/>
                <a:pathLst>
                  <a:path w="772" h="773" fill="none" extrusionOk="0">
                    <a:moveTo>
                      <a:pt x="771" y="387"/>
                    </a:moveTo>
                    <a:cubicBezTo>
                      <a:pt x="771" y="599"/>
                      <a:pt x="598" y="772"/>
                      <a:pt x="386" y="772"/>
                    </a:cubicBezTo>
                    <a:cubicBezTo>
                      <a:pt x="173" y="772"/>
                      <a:pt x="1" y="599"/>
                      <a:pt x="1" y="387"/>
                    </a:cubicBezTo>
                    <a:cubicBezTo>
                      <a:pt x="1" y="173"/>
                      <a:pt x="173" y="0"/>
                      <a:pt x="386" y="0"/>
                    </a:cubicBezTo>
                    <a:cubicBezTo>
                      <a:pt x="598" y="0"/>
                      <a:pt x="771" y="173"/>
                      <a:pt x="771" y="387"/>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215;p16"/>
              <p:cNvSpPr/>
              <p:nvPr/>
            </p:nvSpPr>
            <p:spPr>
              <a:xfrm>
                <a:off x="2041589" y="1950038"/>
                <a:ext cx="81556" cy="81766"/>
              </a:xfrm>
              <a:custGeom>
                <a:avLst/>
                <a:gdLst/>
                <a:ahLst/>
                <a:cxnLst/>
                <a:rect l="l" t="t" r="r" b="b"/>
                <a:pathLst>
                  <a:path w="771" h="773" fill="none" extrusionOk="0">
                    <a:moveTo>
                      <a:pt x="771" y="387"/>
                    </a:moveTo>
                    <a:cubicBezTo>
                      <a:pt x="771" y="599"/>
                      <a:pt x="598" y="772"/>
                      <a:pt x="386" y="772"/>
                    </a:cubicBezTo>
                    <a:cubicBezTo>
                      <a:pt x="173" y="772"/>
                      <a:pt x="0" y="599"/>
                      <a:pt x="0" y="387"/>
                    </a:cubicBezTo>
                    <a:cubicBezTo>
                      <a:pt x="0" y="173"/>
                      <a:pt x="173" y="0"/>
                      <a:pt x="386" y="0"/>
                    </a:cubicBezTo>
                    <a:cubicBezTo>
                      <a:pt x="598" y="0"/>
                      <a:pt x="771" y="173"/>
                      <a:pt x="771" y="387"/>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216;p16"/>
              <p:cNvSpPr/>
              <p:nvPr/>
            </p:nvSpPr>
            <p:spPr>
              <a:xfrm>
                <a:off x="1668825" y="2268215"/>
                <a:ext cx="922719" cy="560092"/>
              </a:xfrm>
              <a:custGeom>
                <a:avLst/>
                <a:gdLst/>
                <a:ahLst/>
                <a:cxnLst/>
                <a:rect l="l" t="t" r="r" b="b"/>
                <a:pathLst>
                  <a:path w="8723" h="5295" extrusionOk="0">
                    <a:moveTo>
                      <a:pt x="8113" y="5294"/>
                    </a:moveTo>
                    <a:lnTo>
                      <a:pt x="609" y="5294"/>
                    </a:lnTo>
                    <a:cubicBezTo>
                      <a:pt x="273" y="5294"/>
                      <a:pt x="0" y="5021"/>
                      <a:pt x="0" y="4685"/>
                    </a:cubicBezTo>
                    <a:lnTo>
                      <a:pt x="0" y="609"/>
                    </a:lnTo>
                    <a:cubicBezTo>
                      <a:pt x="0" y="273"/>
                      <a:pt x="273" y="0"/>
                      <a:pt x="609" y="0"/>
                    </a:cubicBezTo>
                    <a:lnTo>
                      <a:pt x="8113" y="0"/>
                    </a:lnTo>
                    <a:cubicBezTo>
                      <a:pt x="8449" y="0"/>
                      <a:pt x="8722" y="273"/>
                      <a:pt x="8722" y="609"/>
                    </a:cubicBezTo>
                    <a:lnTo>
                      <a:pt x="8722" y="4685"/>
                    </a:lnTo>
                    <a:cubicBezTo>
                      <a:pt x="8722" y="5021"/>
                      <a:pt x="8449" y="5294"/>
                      <a:pt x="8113" y="5294"/>
                    </a:cubicBezTo>
                    <a:close/>
                  </a:path>
                </a:pathLst>
              </a:cu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217;p16"/>
              <p:cNvSpPr/>
              <p:nvPr/>
            </p:nvSpPr>
            <p:spPr>
              <a:xfrm>
                <a:off x="2660501" y="2268215"/>
                <a:ext cx="902092" cy="88959"/>
              </a:xfrm>
              <a:custGeom>
                <a:avLst/>
                <a:gdLst/>
                <a:ahLst/>
                <a:cxnLst/>
                <a:rect l="l" t="t" r="r" b="b"/>
                <a:pathLst>
                  <a:path w="8528" h="841" extrusionOk="0">
                    <a:moveTo>
                      <a:pt x="8116" y="840"/>
                    </a:moveTo>
                    <a:lnTo>
                      <a:pt x="412" y="840"/>
                    </a:lnTo>
                    <a:cubicBezTo>
                      <a:pt x="184" y="840"/>
                      <a:pt x="0" y="656"/>
                      <a:pt x="0" y="429"/>
                    </a:cubicBezTo>
                    <a:lnTo>
                      <a:pt x="0" y="413"/>
                    </a:lnTo>
                    <a:cubicBezTo>
                      <a:pt x="0" y="185"/>
                      <a:pt x="184" y="0"/>
                      <a:pt x="412" y="0"/>
                    </a:cubicBezTo>
                    <a:lnTo>
                      <a:pt x="8116" y="0"/>
                    </a:lnTo>
                    <a:cubicBezTo>
                      <a:pt x="8343" y="0"/>
                      <a:pt x="8527" y="185"/>
                      <a:pt x="8527" y="413"/>
                    </a:cubicBezTo>
                    <a:lnTo>
                      <a:pt x="8527" y="429"/>
                    </a:lnTo>
                    <a:cubicBezTo>
                      <a:pt x="8527" y="656"/>
                      <a:pt x="8343" y="840"/>
                      <a:pt x="8116" y="8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218;p16"/>
              <p:cNvSpPr/>
              <p:nvPr/>
            </p:nvSpPr>
            <p:spPr>
              <a:xfrm>
                <a:off x="2660501" y="2441161"/>
                <a:ext cx="902092" cy="89065"/>
              </a:xfrm>
              <a:custGeom>
                <a:avLst/>
                <a:gdLst/>
                <a:ahLst/>
                <a:cxnLst/>
                <a:rect l="l" t="t" r="r" b="b"/>
                <a:pathLst>
                  <a:path w="8528" h="842" extrusionOk="0">
                    <a:moveTo>
                      <a:pt x="8116" y="841"/>
                    </a:moveTo>
                    <a:lnTo>
                      <a:pt x="412" y="841"/>
                    </a:lnTo>
                    <a:cubicBezTo>
                      <a:pt x="184" y="841"/>
                      <a:pt x="0" y="657"/>
                      <a:pt x="0" y="430"/>
                    </a:cubicBezTo>
                    <a:lnTo>
                      <a:pt x="0" y="413"/>
                    </a:lnTo>
                    <a:cubicBezTo>
                      <a:pt x="0" y="185"/>
                      <a:pt x="184" y="1"/>
                      <a:pt x="412" y="1"/>
                    </a:cubicBezTo>
                    <a:lnTo>
                      <a:pt x="8116" y="1"/>
                    </a:lnTo>
                    <a:cubicBezTo>
                      <a:pt x="8343" y="1"/>
                      <a:pt x="8527" y="185"/>
                      <a:pt x="8527" y="413"/>
                    </a:cubicBezTo>
                    <a:lnTo>
                      <a:pt x="8527" y="430"/>
                    </a:lnTo>
                    <a:cubicBezTo>
                      <a:pt x="8527" y="657"/>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219;p16"/>
              <p:cNvSpPr/>
              <p:nvPr/>
            </p:nvSpPr>
            <p:spPr>
              <a:xfrm>
                <a:off x="2660501" y="2614212"/>
                <a:ext cx="902092" cy="89065"/>
              </a:xfrm>
              <a:custGeom>
                <a:avLst/>
                <a:gdLst/>
                <a:ahLst/>
                <a:cxnLst/>
                <a:rect l="l" t="t" r="r" b="b"/>
                <a:pathLst>
                  <a:path w="8528" h="842" extrusionOk="0">
                    <a:moveTo>
                      <a:pt x="8116" y="841"/>
                    </a:moveTo>
                    <a:lnTo>
                      <a:pt x="412" y="841"/>
                    </a:lnTo>
                    <a:cubicBezTo>
                      <a:pt x="184" y="841"/>
                      <a:pt x="0" y="656"/>
                      <a:pt x="0" y="428"/>
                    </a:cubicBezTo>
                    <a:lnTo>
                      <a:pt x="0" y="412"/>
                    </a:lnTo>
                    <a:cubicBezTo>
                      <a:pt x="0" y="185"/>
                      <a:pt x="184" y="1"/>
                      <a:pt x="412" y="1"/>
                    </a:cubicBezTo>
                    <a:lnTo>
                      <a:pt x="8116" y="1"/>
                    </a:lnTo>
                    <a:cubicBezTo>
                      <a:pt x="8343" y="1"/>
                      <a:pt x="8527" y="185"/>
                      <a:pt x="8527" y="412"/>
                    </a:cubicBezTo>
                    <a:lnTo>
                      <a:pt x="8527" y="428"/>
                    </a:lnTo>
                    <a:cubicBezTo>
                      <a:pt x="8527" y="656"/>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220;p16"/>
              <p:cNvSpPr/>
              <p:nvPr/>
            </p:nvSpPr>
            <p:spPr>
              <a:xfrm>
                <a:off x="2660501" y="2946141"/>
                <a:ext cx="902092" cy="88853"/>
              </a:xfrm>
              <a:custGeom>
                <a:avLst/>
                <a:gdLst/>
                <a:ahLst/>
                <a:cxnLst/>
                <a:rect l="l" t="t" r="r" b="b"/>
                <a:pathLst>
                  <a:path w="8528" h="840" extrusionOk="0">
                    <a:moveTo>
                      <a:pt x="8116" y="840"/>
                    </a:moveTo>
                    <a:lnTo>
                      <a:pt x="412" y="840"/>
                    </a:lnTo>
                    <a:cubicBezTo>
                      <a:pt x="184" y="840"/>
                      <a:pt x="0" y="656"/>
                      <a:pt x="0" y="428"/>
                    </a:cubicBezTo>
                    <a:lnTo>
                      <a:pt x="0" y="412"/>
                    </a:lnTo>
                    <a:cubicBezTo>
                      <a:pt x="0" y="185"/>
                      <a:pt x="184" y="1"/>
                      <a:pt x="412" y="1"/>
                    </a:cubicBezTo>
                    <a:lnTo>
                      <a:pt x="8116" y="1"/>
                    </a:lnTo>
                    <a:cubicBezTo>
                      <a:pt x="8343" y="1"/>
                      <a:pt x="8527" y="185"/>
                      <a:pt x="8527" y="412"/>
                    </a:cubicBezTo>
                    <a:lnTo>
                      <a:pt x="8527" y="428"/>
                    </a:lnTo>
                    <a:cubicBezTo>
                      <a:pt x="8527" y="656"/>
                      <a:pt x="8343" y="840"/>
                      <a:pt x="8116" y="8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221;p16"/>
              <p:cNvSpPr/>
              <p:nvPr/>
            </p:nvSpPr>
            <p:spPr>
              <a:xfrm>
                <a:off x="2660501" y="3119192"/>
                <a:ext cx="902092" cy="88853"/>
              </a:xfrm>
              <a:custGeom>
                <a:avLst/>
                <a:gdLst/>
                <a:ahLst/>
                <a:cxnLst/>
                <a:rect l="l" t="t" r="r" b="b"/>
                <a:pathLst>
                  <a:path w="8528" h="840" extrusionOk="0">
                    <a:moveTo>
                      <a:pt x="8116" y="840"/>
                    </a:moveTo>
                    <a:lnTo>
                      <a:pt x="412" y="840"/>
                    </a:lnTo>
                    <a:cubicBezTo>
                      <a:pt x="184" y="840"/>
                      <a:pt x="0" y="656"/>
                      <a:pt x="0" y="428"/>
                    </a:cubicBezTo>
                    <a:lnTo>
                      <a:pt x="0" y="412"/>
                    </a:lnTo>
                    <a:cubicBezTo>
                      <a:pt x="0" y="185"/>
                      <a:pt x="184" y="1"/>
                      <a:pt x="412" y="1"/>
                    </a:cubicBezTo>
                    <a:lnTo>
                      <a:pt x="8116" y="1"/>
                    </a:lnTo>
                    <a:cubicBezTo>
                      <a:pt x="8343" y="1"/>
                      <a:pt x="8527" y="185"/>
                      <a:pt x="8527" y="412"/>
                    </a:cubicBezTo>
                    <a:lnTo>
                      <a:pt x="8527" y="428"/>
                    </a:lnTo>
                    <a:cubicBezTo>
                      <a:pt x="8527" y="656"/>
                      <a:pt x="8343" y="840"/>
                      <a:pt x="8116" y="8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222;p16"/>
              <p:cNvSpPr/>
              <p:nvPr/>
            </p:nvSpPr>
            <p:spPr>
              <a:xfrm>
                <a:off x="2660501" y="3292138"/>
                <a:ext cx="902092" cy="88959"/>
              </a:xfrm>
              <a:custGeom>
                <a:avLst/>
                <a:gdLst/>
                <a:ahLst/>
                <a:cxnLst/>
                <a:rect l="l" t="t" r="r" b="b"/>
                <a:pathLst>
                  <a:path w="8528" h="841" extrusionOk="0">
                    <a:moveTo>
                      <a:pt x="8116" y="841"/>
                    </a:moveTo>
                    <a:lnTo>
                      <a:pt x="412" y="841"/>
                    </a:lnTo>
                    <a:cubicBezTo>
                      <a:pt x="184" y="841"/>
                      <a:pt x="0" y="657"/>
                      <a:pt x="0" y="429"/>
                    </a:cubicBezTo>
                    <a:lnTo>
                      <a:pt x="0" y="413"/>
                    </a:lnTo>
                    <a:cubicBezTo>
                      <a:pt x="0" y="186"/>
                      <a:pt x="184" y="1"/>
                      <a:pt x="412" y="1"/>
                    </a:cubicBezTo>
                    <a:lnTo>
                      <a:pt x="8116" y="1"/>
                    </a:lnTo>
                    <a:cubicBezTo>
                      <a:pt x="8343" y="1"/>
                      <a:pt x="8527" y="186"/>
                      <a:pt x="8527" y="413"/>
                    </a:cubicBezTo>
                    <a:lnTo>
                      <a:pt x="8527" y="429"/>
                    </a:lnTo>
                    <a:cubicBezTo>
                      <a:pt x="8527" y="657"/>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223;p16"/>
              <p:cNvSpPr/>
              <p:nvPr/>
            </p:nvSpPr>
            <p:spPr>
              <a:xfrm>
                <a:off x="2660501" y="3458208"/>
                <a:ext cx="902092" cy="88853"/>
              </a:xfrm>
              <a:custGeom>
                <a:avLst/>
                <a:gdLst/>
                <a:ahLst/>
                <a:cxnLst/>
                <a:rect l="l" t="t" r="r" b="b"/>
                <a:pathLst>
                  <a:path w="8528" h="840" extrusionOk="0">
                    <a:moveTo>
                      <a:pt x="8116" y="839"/>
                    </a:moveTo>
                    <a:lnTo>
                      <a:pt x="412" y="839"/>
                    </a:lnTo>
                    <a:cubicBezTo>
                      <a:pt x="184" y="839"/>
                      <a:pt x="0" y="655"/>
                      <a:pt x="0" y="428"/>
                    </a:cubicBezTo>
                    <a:lnTo>
                      <a:pt x="0" y="412"/>
                    </a:lnTo>
                    <a:cubicBezTo>
                      <a:pt x="0" y="184"/>
                      <a:pt x="184" y="0"/>
                      <a:pt x="412" y="0"/>
                    </a:cubicBezTo>
                    <a:lnTo>
                      <a:pt x="8116" y="0"/>
                    </a:lnTo>
                    <a:cubicBezTo>
                      <a:pt x="8343" y="0"/>
                      <a:pt x="8527" y="184"/>
                      <a:pt x="8527" y="412"/>
                    </a:cubicBezTo>
                    <a:lnTo>
                      <a:pt x="8527" y="428"/>
                    </a:lnTo>
                    <a:cubicBezTo>
                      <a:pt x="8527" y="655"/>
                      <a:pt x="8343" y="839"/>
                      <a:pt x="8116" y="8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224;p16"/>
              <p:cNvSpPr/>
              <p:nvPr/>
            </p:nvSpPr>
            <p:spPr>
              <a:xfrm>
                <a:off x="2660501" y="3631047"/>
                <a:ext cx="902092" cy="89065"/>
              </a:xfrm>
              <a:custGeom>
                <a:avLst/>
                <a:gdLst/>
                <a:ahLst/>
                <a:cxnLst/>
                <a:rect l="l" t="t" r="r" b="b"/>
                <a:pathLst>
                  <a:path w="8528" h="842" extrusionOk="0">
                    <a:moveTo>
                      <a:pt x="8116" y="841"/>
                    </a:moveTo>
                    <a:lnTo>
                      <a:pt x="412" y="841"/>
                    </a:lnTo>
                    <a:cubicBezTo>
                      <a:pt x="184" y="841"/>
                      <a:pt x="0" y="657"/>
                      <a:pt x="0" y="430"/>
                    </a:cubicBezTo>
                    <a:lnTo>
                      <a:pt x="0" y="414"/>
                    </a:lnTo>
                    <a:cubicBezTo>
                      <a:pt x="0" y="186"/>
                      <a:pt x="184" y="1"/>
                      <a:pt x="412" y="1"/>
                    </a:cubicBezTo>
                    <a:lnTo>
                      <a:pt x="8116" y="1"/>
                    </a:lnTo>
                    <a:cubicBezTo>
                      <a:pt x="8343" y="1"/>
                      <a:pt x="8527" y="186"/>
                      <a:pt x="8527" y="414"/>
                    </a:cubicBezTo>
                    <a:lnTo>
                      <a:pt x="8527" y="430"/>
                    </a:lnTo>
                    <a:cubicBezTo>
                      <a:pt x="8527" y="657"/>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225;p16"/>
              <p:cNvSpPr/>
              <p:nvPr/>
            </p:nvSpPr>
            <p:spPr>
              <a:xfrm>
                <a:off x="2660501" y="3804099"/>
                <a:ext cx="902092" cy="88959"/>
              </a:xfrm>
              <a:custGeom>
                <a:avLst/>
                <a:gdLst/>
                <a:ahLst/>
                <a:cxnLst/>
                <a:rect l="l" t="t" r="r" b="b"/>
                <a:pathLst>
                  <a:path w="8528" h="841" extrusionOk="0">
                    <a:moveTo>
                      <a:pt x="8116" y="841"/>
                    </a:moveTo>
                    <a:lnTo>
                      <a:pt x="412" y="841"/>
                    </a:lnTo>
                    <a:cubicBezTo>
                      <a:pt x="184" y="841"/>
                      <a:pt x="0" y="657"/>
                      <a:pt x="0" y="429"/>
                    </a:cubicBezTo>
                    <a:lnTo>
                      <a:pt x="0" y="412"/>
                    </a:lnTo>
                    <a:cubicBezTo>
                      <a:pt x="0" y="185"/>
                      <a:pt x="184" y="1"/>
                      <a:pt x="412" y="1"/>
                    </a:cubicBezTo>
                    <a:lnTo>
                      <a:pt x="8116" y="1"/>
                    </a:lnTo>
                    <a:cubicBezTo>
                      <a:pt x="8343" y="1"/>
                      <a:pt x="8527" y="185"/>
                      <a:pt x="8527" y="412"/>
                    </a:cubicBezTo>
                    <a:lnTo>
                      <a:pt x="8527" y="429"/>
                    </a:lnTo>
                    <a:cubicBezTo>
                      <a:pt x="8527" y="657"/>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230;p16"/>
              <p:cNvSpPr/>
              <p:nvPr/>
            </p:nvSpPr>
            <p:spPr>
              <a:xfrm>
                <a:off x="1547285" y="2270860"/>
                <a:ext cx="520120" cy="968816"/>
              </a:xfrm>
              <a:custGeom>
                <a:avLst/>
                <a:gdLst/>
                <a:ahLst/>
                <a:cxnLst/>
                <a:rect l="l" t="t" r="r" b="b"/>
                <a:pathLst>
                  <a:path w="4917" h="9159" extrusionOk="0">
                    <a:moveTo>
                      <a:pt x="4917" y="532"/>
                    </a:moveTo>
                    <a:lnTo>
                      <a:pt x="4917" y="8626"/>
                    </a:lnTo>
                    <a:cubicBezTo>
                      <a:pt x="4917" y="8919"/>
                      <a:pt x="4679" y="9158"/>
                      <a:pt x="4387" y="9158"/>
                    </a:cubicBezTo>
                    <a:lnTo>
                      <a:pt x="0" y="9158"/>
                    </a:lnTo>
                    <a:lnTo>
                      <a:pt x="0" y="0"/>
                    </a:lnTo>
                    <a:lnTo>
                      <a:pt x="4387" y="0"/>
                    </a:lnTo>
                    <a:cubicBezTo>
                      <a:pt x="4679" y="0"/>
                      <a:pt x="4917" y="239"/>
                      <a:pt x="4917" y="5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231;p16"/>
              <p:cNvSpPr/>
              <p:nvPr/>
            </p:nvSpPr>
            <p:spPr>
              <a:xfrm>
                <a:off x="1164789" y="2164554"/>
                <a:ext cx="826882" cy="1001713"/>
              </a:xfrm>
              <a:custGeom>
                <a:avLst/>
                <a:gdLst/>
                <a:ahLst/>
                <a:cxnLst/>
                <a:rect l="l" t="t" r="r" b="b"/>
                <a:pathLst>
                  <a:path w="7817" h="9470" extrusionOk="0">
                    <a:moveTo>
                      <a:pt x="578" y="9469"/>
                    </a:moveTo>
                    <a:cubicBezTo>
                      <a:pt x="259" y="9469"/>
                      <a:pt x="0" y="9211"/>
                      <a:pt x="0" y="8892"/>
                    </a:cubicBezTo>
                    <a:lnTo>
                      <a:pt x="0" y="577"/>
                    </a:lnTo>
                    <a:cubicBezTo>
                      <a:pt x="0" y="259"/>
                      <a:pt x="259" y="0"/>
                      <a:pt x="578" y="0"/>
                    </a:cubicBezTo>
                    <a:lnTo>
                      <a:pt x="7239" y="0"/>
                    </a:lnTo>
                    <a:cubicBezTo>
                      <a:pt x="7558" y="0"/>
                      <a:pt x="7816" y="259"/>
                      <a:pt x="7816" y="577"/>
                    </a:cubicBezTo>
                    <a:lnTo>
                      <a:pt x="7816" y="8892"/>
                    </a:lnTo>
                    <a:cubicBezTo>
                      <a:pt x="7816" y="9211"/>
                      <a:pt x="7558" y="9469"/>
                      <a:pt x="7239" y="9469"/>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259;p16"/>
              <p:cNvSpPr/>
              <p:nvPr/>
            </p:nvSpPr>
            <p:spPr>
              <a:xfrm>
                <a:off x="1361749" y="2330730"/>
                <a:ext cx="97847" cy="168821"/>
              </a:xfrm>
              <a:custGeom>
                <a:avLst/>
                <a:gdLst/>
                <a:ahLst/>
                <a:cxnLst/>
                <a:rect l="l" t="t" r="r" b="b"/>
                <a:pathLst>
                  <a:path w="925" h="1596" extrusionOk="0">
                    <a:moveTo>
                      <a:pt x="1" y="1427"/>
                    </a:moveTo>
                    <a:lnTo>
                      <a:pt x="550" y="1596"/>
                    </a:lnTo>
                    <a:lnTo>
                      <a:pt x="673" y="1374"/>
                    </a:lnTo>
                    <a:lnTo>
                      <a:pt x="853" y="1047"/>
                    </a:lnTo>
                    <a:lnTo>
                      <a:pt x="924" y="918"/>
                    </a:lnTo>
                    <a:lnTo>
                      <a:pt x="446"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261;p16"/>
              <p:cNvSpPr/>
              <p:nvPr/>
            </p:nvSpPr>
            <p:spPr>
              <a:xfrm>
                <a:off x="1218524" y="2462422"/>
                <a:ext cx="177816" cy="243077"/>
              </a:xfrm>
              <a:custGeom>
                <a:avLst/>
                <a:gdLst/>
                <a:ahLst/>
                <a:cxnLst/>
                <a:rect l="l" t="t" r="r" b="b"/>
                <a:pathLst>
                  <a:path w="1681" h="2298" extrusionOk="0">
                    <a:moveTo>
                      <a:pt x="480" y="2253"/>
                    </a:moveTo>
                    <a:lnTo>
                      <a:pt x="480" y="2253"/>
                    </a:lnTo>
                    <a:cubicBezTo>
                      <a:pt x="232" y="2298"/>
                      <a:pt x="1" y="2094"/>
                      <a:pt x="32" y="1845"/>
                    </a:cubicBezTo>
                    <a:cubicBezTo>
                      <a:pt x="113" y="1204"/>
                      <a:pt x="577" y="524"/>
                      <a:pt x="949" y="150"/>
                    </a:cubicBezTo>
                    <a:cubicBezTo>
                      <a:pt x="1097" y="0"/>
                      <a:pt x="1364" y="73"/>
                      <a:pt x="1517" y="218"/>
                    </a:cubicBezTo>
                    <a:cubicBezTo>
                      <a:pt x="1648" y="344"/>
                      <a:pt x="1680" y="542"/>
                      <a:pt x="1595" y="702"/>
                    </a:cubicBezTo>
                    <a:lnTo>
                      <a:pt x="734" y="2081"/>
                    </a:lnTo>
                    <a:cubicBezTo>
                      <a:pt x="678" y="2171"/>
                      <a:pt x="585" y="2234"/>
                      <a:pt x="480" y="22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262;p16"/>
              <p:cNvSpPr/>
              <p:nvPr/>
            </p:nvSpPr>
            <p:spPr>
              <a:xfrm>
                <a:off x="1284639" y="2449638"/>
                <a:ext cx="159516" cy="294696"/>
              </a:xfrm>
              <a:custGeom>
                <a:avLst/>
                <a:gdLst/>
                <a:ahLst/>
                <a:cxnLst/>
                <a:rect l="l" t="t" r="r" b="b"/>
                <a:pathLst>
                  <a:path w="1508" h="2786" extrusionOk="0">
                    <a:moveTo>
                      <a:pt x="76" y="1693"/>
                    </a:moveTo>
                    <a:cubicBezTo>
                      <a:pt x="193" y="2247"/>
                      <a:pt x="335" y="2717"/>
                      <a:pt x="335" y="2717"/>
                    </a:cubicBezTo>
                    <a:lnTo>
                      <a:pt x="1492" y="2785"/>
                    </a:lnTo>
                    <a:lnTo>
                      <a:pt x="1244" y="1741"/>
                    </a:lnTo>
                    <a:cubicBezTo>
                      <a:pt x="1491" y="1510"/>
                      <a:pt x="1507" y="1230"/>
                      <a:pt x="1456" y="985"/>
                    </a:cubicBezTo>
                    <a:cubicBezTo>
                      <a:pt x="1410" y="763"/>
                      <a:pt x="1308" y="571"/>
                      <a:pt x="1277" y="474"/>
                    </a:cubicBezTo>
                    <a:lnTo>
                      <a:pt x="819" y="25"/>
                    </a:lnTo>
                    <a:cubicBezTo>
                      <a:pt x="795" y="1"/>
                      <a:pt x="235" y="37"/>
                      <a:pt x="66" y="827"/>
                    </a:cubicBezTo>
                    <a:cubicBezTo>
                      <a:pt x="0" y="1128"/>
                      <a:pt x="20" y="1427"/>
                      <a:pt x="76" y="1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263;p16"/>
              <p:cNvSpPr/>
              <p:nvPr/>
            </p:nvSpPr>
            <p:spPr>
              <a:xfrm>
                <a:off x="1284848" y="2449411"/>
                <a:ext cx="159516" cy="294696"/>
              </a:xfrm>
              <a:custGeom>
                <a:avLst/>
                <a:gdLst/>
                <a:ahLst/>
                <a:cxnLst/>
                <a:rect l="l" t="t" r="r" b="b"/>
                <a:pathLst>
                  <a:path w="1508" h="2786" extrusionOk="0">
                    <a:moveTo>
                      <a:pt x="76" y="1693"/>
                    </a:moveTo>
                    <a:cubicBezTo>
                      <a:pt x="193" y="2247"/>
                      <a:pt x="335" y="2717"/>
                      <a:pt x="335" y="2717"/>
                    </a:cubicBezTo>
                    <a:lnTo>
                      <a:pt x="1492" y="2785"/>
                    </a:lnTo>
                    <a:lnTo>
                      <a:pt x="1244" y="1741"/>
                    </a:lnTo>
                    <a:cubicBezTo>
                      <a:pt x="1491" y="1510"/>
                      <a:pt x="1507" y="1230"/>
                      <a:pt x="1456" y="985"/>
                    </a:cubicBezTo>
                    <a:cubicBezTo>
                      <a:pt x="1410" y="763"/>
                      <a:pt x="1308" y="571"/>
                      <a:pt x="1277" y="474"/>
                    </a:cubicBezTo>
                    <a:lnTo>
                      <a:pt x="819" y="25"/>
                    </a:lnTo>
                    <a:cubicBezTo>
                      <a:pt x="795" y="1"/>
                      <a:pt x="235" y="37"/>
                      <a:pt x="66" y="827"/>
                    </a:cubicBezTo>
                    <a:cubicBezTo>
                      <a:pt x="0" y="1128"/>
                      <a:pt x="20" y="1427"/>
                      <a:pt x="76" y="1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264;p16"/>
              <p:cNvSpPr/>
              <p:nvPr/>
            </p:nvSpPr>
            <p:spPr>
              <a:xfrm>
                <a:off x="1283896" y="2526840"/>
                <a:ext cx="104828" cy="214094"/>
              </a:xfrm>
              <a:custGeom>
                <a:avLst/>
                <a:gdLst/>
                <a:ahLst/>
                <a:cxnLst/>
                <a:rect l="l" t="t" r="r" b="b"/>
                <a:pathLst>
                  <a:path w="991" h="2024" extrusionOk="0">
                    <a:moveTo>
                      <a:pt x="886" y="0"/>
                    </a:moveTo>
                    <a:lnTo>
                      <a:pt x="594" y="1315"/>
                    </a:lnTo>
                    <a:lnTo>
                      <a:pt x="990" y="2024"/>
                    </a:lnTo>
                    <a:lnTo>
                      <a:pt x="344" y="1985"/>
                    </a:lnTo>
                    <a:lnTo>
                      <a:pt x="0" y="851"/>
                    </a:lnTo>
                    <a:lnTo>
                      <a:pt x="0" y="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265;p16"/>
              <p:cNvSpPr/>
              <p:nvPr/>
            </p:nvSpPr>
            <p:spPr>
              <a:xfrm>
                <a:off x="1313619" y="2881617"/>
                <a:ext cx="386203" cy="93719"/>
              </a:xfrm>
              <a:custGeom>
                <a:avLst/>
                <a:gdLst/>
                <a:ahLst/>
                <a:cxnLst/>
                <a:rect l="l" t="t" r="r" b="b"/>
                <a:pathLst>
                  <a:path w="3651" h="886" extrusionOk="0">
                    <a:moveTo>
                      <a:pt x="247" y="885"/>
                    </a:moveTo>
                    <a:cubicBezTo>
                      <a:pt x="111" y="885"/>
                      <a:pt x="1" y="774"/>
                      <a:pt x="1" y="637"/>
                    </a:cubicBezTo>
                    <a:lnTo>
                      <a:pt x="1" y="249"/>
                    </a:lnTo>
                    <a:cubicBezTo>
                      <a:pt x="1" y="111"/>
                      <a:pt x="111" y="0"/>
                      <a:pt x="247" y="0"/>
                    </a:cubicBezTo>
                    <a:lnTo>
                      <a:pt x="3403" y="0"/>
                    </a:lnTo>
                    <a:cubicBezTo>
                      <a:pt x="3539" y="0"/>
                      <a:pt x="3651" y="111"/>
                      <a:pt x="3651" y="249"/>
                    </a:cubicBezTo>
                    <a:lnTo>
                      <a:pt x="3651" y="637"/>
                    </a:lnTo>
                    <a:cubicBezTo>
                      <a:pt x="3651" y="774"/>
                      <a:pt x="3539" y="885"/>
                      <a:pt x="3403" y="885"/>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266;p16"/>
              <p:cNvSpPr/>
              <p:nvPr/>
            </p:nvSpPr>
            <p:spPr>
              <a:xfrm>
                <a:off x="1713781" y="2333903"/>
                <a:ext cx="422062" cy="93719"/>
              </a:xfrm>
              <a:custGeom>
                <a:avLst/>
                <a:gdLst/>
                <a:ahLst/>
                <a:cxnLst/>
                <a:rect l="l" t="t" r="r" b="b"/>
                <a:pathLst>
                  <a:path w="3990" h="886" extrusionOk="0">
                    <a:moveTo>
                      <a:pt x="248" y="886"/>
                    </a:moveTo>
                    <a:cubicBezTo>
                      <a:pt x="112" y="886"/>
                      <a:pt x="0" y="775"/>
                      <a:pt x="0" y="638"/>
                    </a:cubicBezTo>
                    <a:lnTo>
                      <a:pt x="0" y="249"/>
                    </a:lnTo>
                    <a:cubicBezTo>
                      <a:pt x="0" y="113"/>
                      <a:pt x="112" y="1"/>
                      <a:pt x="248" y="1"/>
                    </a:cubicBezTo>
                    <a:lnTo>
                      <a:pt x="3742" y="1"/>
                    </a:lnTo>
                    <a:cubicBezTo>
                      <a:pt x="3879" y="1"/>
                      <a:pt x="3990" y="113"/>
                      <a:pt x="3990" y="249"/>
                    </a:cubicBezTo>
                    <a:lnTo>
                      <a:pt x="3990" y="638"/>
                    </a:lnTo>
                    <a:cubicBezTo>
                      <a:pt x="3990" y="775"/>
                      <a:pt x="3879" y="886"/>
                      <a:pt x="3742" y="886"/>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267;p16"/>
              <p:cNvSpPr/>
              <p:nvPr/>
            </p:nvSpPr>
            <p:spPr>
              <a:xfrm>
                <a:off x="1406282" y="2428679"/>
                <a:ext cx="43158" cy="44955"/>
              </a:xfrm>
              <a:custGeom>
                <a:avLst/>
                <a:gdLst/>
                <a:ahLst/>
                <a:cxnLst/>
                <a:rect l="l" t="t" r="r" b="b"/>
                <a:pathLst>
                  <a:path w="408" h="425" extrusionOk="0">
                    <a:moveTo>
                      <a:pt x="50" y="0"/>
                    </a:moveTo>
                    <a:cubicBezTo>
                      <a:pt x="50" y="0"/>
                      <a:pt x="0" y="253"/>
                      <a:pt x="267" y="424"/>
                    </a:cubicBezTo>
                    <a:lnTo>
                      <a:pt x="407" y="1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269;p16"/>
              <p:cNvSpPr/>
              <p:nvPr/>
            </p:nvSpPr>
            <p:spPr>
              <a:xfrm>
                <a:off x="1321236" y="2268533"/>
                <a:ext cx="195058" cy="89699"/>
              </a:xfrm>
              <a:custGeom>
                <a:avLst/>
                <a:gdLst/>
                <a:ahLst/>
                <a:cxnLst/>
                <a:rect l="l" t="t" r="r" b="b"/>
                <a:pathLst>
                  <a:path w="1844" h="848" extrusionOk="0">
                    <a:moveTo>
                      <a:pt x="1361" y="636"/>
                    </a:moveTo>
                    <a:cubicBezTo>
                      <a:pt x="1843" y="553"/>
                      <a:pt x="1648" y="1"/>
                      <a:pt x="1233" y="214"/>
                    </a:cubicBezTo>
                    <a:cubicBezTo>
                      <a:pt x="935" y="366"/>
                      <a:pt x="713" y="13"/>
                      <a:pt x="405" y="188"/>
                    </a:cubicBezTo>
                    <a:cubicBezTo>
                      <a:pt x="1" y="418"/>
                      <a:pt x="394" y="848"/>
                      <a:pt x="394" y="8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270;p16"/>
              <p:cNvSpPr/>
              <p:nvPr/>
            </p:nvSpPr>
            <p:spPr>
              <a:xfrm>
                <a:off x="1383857" y="2310420"/>
                <a:ext cx="118474" cy="158137"/>
              </a:xfrm>
              <a:custGeom>
                <a:avLst/>
                <a:gdLst/>
                <a:ahLst/>
                <a:cxnLst/>
                <a:rect l="l" t="t" r="r" b="b"/>
                <a:pathLst>
                  <a:path w="1120" h="1495" extrusionOk="0">
                    <a:moveTo>
                      <a:pt x="122" y="1088"/>
                    </a:moveTo>
                    <a:lnTo>
                      <a:pt x="696" y="1413"/>
                    </a:lnTo>
                    <a:cubicBezTo>
                      <a:pt x="839" y="1494"/>
                      <a:pt x="1020" y="1411"/>
                      <a:pt x="1050" y="1248"/>
                    </a:cubicBezTo>
                    <a:cubicBezTo>
                      <a:pt x="1091" y="1027"/>
                      <a:pt x="1120" y="728"/>
                      <a:pt x="1047" y="480"/>
                    </a:cubicBezTo>
                    <a:cubicBezTo>
                      <a:pt x="1004" y="333"/>
                      <a:pt x="913" y="210"/>
                      <a:pt x="795" y="126"/>
                    </a:cubicBezTo>
                    <a:cubicBezTo>
                      <a:pt x="743" y="88"/>
                      <a:pt x="683" y="57"/>
                      <a:pt x="620" y="37"/>
                    </a:cubicBezTo>
                    <a:lnTo>
                      <a:pt x="620" y="37"/>
                    </a:lnTo>
                    <a:lnTo>
                      <a:pt x="584" y="25"/>
                    </a:lnTo>
                    <a:lnTo>
                      <a:pt x="580" y="24"/>
                    </a:lnTo>
                    <a:cubicBezTo>
                      <a:pt x="563" y="19"/>
                      <a:pt x="545" y="15"/>
                      <a:pt x="527" y="11"/>
                    </a:cubicBezTo>
                    <a:cubicBezTo>
                      <a:pt x="483" y="3"/>
                      <a:pt x="439" y="0"/>
                      <a:pt x="393" y="1"/>
                    </a:cubicBezTo>
                    <a:cubicBezTo>
                      <a:pt x="349" y="2"/>
                      <a:pt x="308" y="10"/>
                      <a:pt x="269" y="24"/>
                    </a:cubicBezTo>
                    <a:cubicBezTo>
                      <a:pt x="107" y="84"/>
                      <a:pt x="1" y="250"/>
                      <a:pt x="26" y="432"/>
                    </a:cubicBezTo>
                    <a:lnTo>
                      <a:pt x="49" y="589"/>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271;p16"/>
              <p:cNvSpPr/>
              <p:nvPr/>
            </p:nvSpPr>
            <p:spPr>
              <a:xfrm>
                <a:off x="1328852" y="2289900"/>
                <a:ext cx="130744" cy="133280"/>
              </a:xfrm>
              <a:custGeom>
                <a:avLst/>
                <a:gdLst/>
                <a:ahLst/>
                <a:cxnLst/>
                <a:rect l="l" t="t" r="r" b="b"/>
                <a:pathLst>
                  <a:path w="1236" h="1260" extrusionOk="0">
                    <a:moveTo>
                      <a:pt x="1235" y="271"/>
                    </a:moveTo>
                    <a:cubicBezTo>
                      <a:pt x="868" y="1"/>
                      <a:pt x="484" y="132"/>
                      <a:pt x="274" y="305"/>
                    </a:cubicBezTo>
                    <a:cubicBezTo>
                      <a:pt x="126" y="427"/>
                      <a:pt x="1" y="623"/>
                      <a:pt x="109" y="793"/>
                    </a:cubicBezTo>
                    <a:cubicBezTo>
                      <a:pt x="207" y="947"/>
                      <a:pt x="452" y="975"/>
                      <a:pt x="484" y="1260"/>
                    </a:cubicBezTo>
                    <a:lnTo>
                      <a:pt x="813" y="4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274;p16"/>
              <p:cNvSpPr/>
              <p:nvPr/>
            </p:nvSpPr>
            <p:spPr>
              <a:xfrm>
                <a:off x="1337102" y="2332845"/>
                <a:ext cx="72354" cy="85468"/>
              </a:xfrm>
              <a:custGeom>
                <a:avLst/>
                <a:gdLst/>
                <a:ahLst/>
                <a:cxnLst/>
                <a:rect l="l" t="t" r="r" b="b"/>
                <a:pathLst>
                  <a:path w="684" h="808" extrusionOk="0">
                    <a:moveTo>
                      <a:pt x="684" y="457"/>
                    </a:moveTo>
                    <a:cubicBezTo>
                      <a:pt x="78" y="1"/>
                      <a:pt x="0" y="808"/>
                      <a:pt x="659" y="764"/>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275;p16"/>
              <p:cNvSpPr/>
              <p:nvPr/>
            </p:nvSpPr>
            <p:spPr>
              <a:xfrm>
                <a:off x="1474297" y="2366271"/>
                <a:ext cx="46861" cy="47071"/>
              </a:xfrm>
              <a:custGeom>
                <a:avLst/>
                <a:gdLst/>
                <a:ahLst/>
                <a:cxnLst/>
                <a:rect l="l" t="t" r="r" b="b"/>
                <a:pathLst>
                  <a:path w="443" h="445" extrusionOk="0">
                    <a:moveTo>
                      <a:pt x="210" y="21"/>
                    </a:moveTo>
                    <a:cubicBezTo>
                      <a:pt x="243" y="145"/>
                      <a:pt x="325" y="180"/>
                      <a:pt x="381" y="189"/>
                    </a:cubicBezTo>
                    <a:cubicBezTo>
                      <a:pt x="417" y="193"/>
                      <a:pt x="442" y="225"/>
                      <a:pt x="441" y="261"/>
                    </a:cubicBezTo>
                    <a:cubicBezTo>
                      <a:pt x="439" y="309"/>
                      <a:pt x="408" y="351"/>
                      <a:pt x="363" y="368"/>
                    </a:cubicBezTo>
                    <a:lnTo>
                      <a:pt x="205" y="429"/>
                    </a:lnTo>
                    <a:cubicBezTo>
                      <a:pt x="120" y="445"/>
                      <a:pt x="37" y="384"/>
                      <a:pt x="29" y="296"/>
                    </a:cubicBezTo>
                    <a:lnTo>
                      <a:pt x="1"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276;p16"/>
              <p:cNvSpPr/>
              <p:nvPr/>
            </p:nvSpPr>
            <p:spPr>
              <a:xfrm>
                <a:off x="1403003" y="2394407"/>
                <a:ext cx="98375" cy="116778"/>
              </a:xfrm>
              <a:custGeom>
                <a:avLst/>
                <a:gdLst/>
                <a:ahLst/>
                <a:cxnLst/>
                <a:rect l="l" t="t" r="r" b="b"/>
                <a:pathLst>
                  <a:path w="930" h="1104" extrusionOk="0">
                    <a:moveTo>
                      <a:pt x="908" y="151"/>
                    </a:moveTo>
                    <a:cubicBezTo>
                      <a:pt x="764" y="1"/>
                      <a:pt x="0" y="122"/>
                      <a:pt x="0" y="122"/>
                    </a:cubicBezTo>
                    <a:cubicBezTo>
                      <a:pt x="0" y="122"/>
                      <a:pt x="13" y="229"/>
                      <a:pt x="72" y="369"/>
                    </a:cubicBezTo>
                    <a:cubicBezTo>
                      <a:pt x="133" y="509"/>
                      <a:pt x="930" y="1104"/>
                      <a:pt x="908"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277;p16"/>
              <p:cNvSpPr/>
              <p:nvPr/>
            </p:nvSpPr>
            <p:spPr>
              <a:xfrm>
                <a:off x="1387982" y="2327556"/>
                <a:ext cx="35648" cy="92344"/>
              </a:xfrm>
              <a:custGeom>
                <a:avLst/>
                <a:gdLst/>
                <a:ahLst/>
                <a:cxnLst/>
                <a:rect l="l" t="t" r="r" b="b"/>
                <a:pathLst>
                  <a:path w="337" h="873" extrusionOk="0">
                    <a:moveTo>
                      <a:pt x="286" y="0"/>
                    </a:moveTo>
                    <a:lnTo>
                      <a:pt x="337" y="797"/>
                    </a:lnTo>
                    <a:lnTo>
                      <a:pt x="175" y="873"/>
                    </a:lnTo>
                    <a:lnTo>
                      <a:pt x="1" y="25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278;p16"/>
              <p:cNvSpPr/>
              <p:nvPr/>
            </p:nvSpPr>
            <p:spPr>
              <a:xfrm>
                <a:off x="1361749" y="2431535"/>
                <a:ext cx="78806" cy="78804"/>
              </a:xfrm>
              <a:custGeom>
                <a:avLst/>
                <a:gdLst/>
                <a:ahLst/>
                <a:cxnLst/>
                <a:rect l="l" t="t" r="r" b="b"/>
                <a:pathLst>
                  <a:path w="745" h="745" extrusionOk="0">
                    <a:moveTo>
                      <a:pt x="590" y="745"/>
                    </a:moveTo>
                    <a:lnTo>
                      <a:pt x="745" y="411"/>
                    </a:lnTo>
                    <a:lnTo>
                      <a:pt x="118" y="1"/>
                    </a:lnTo>
                    <a:lnTo>
                      <a:pt x="1" y="19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279;p16"/>
              <p:cNvSpPr/>
              <p:nvPr/>
            </p:nvSpPr>
            <p:spPr>
              <a:xfrm>
                <a:off x="1386290" y="2307882"/>
                <a:ext cx="70344" cy="66957"/>
              </a:xfrm>
              <a:custGeom>
                <a:avLst/>
                <a:gdLst/>
                <a:ahLst/>
                <a:cxnLst/>
                <a:rect l="l" t="t" r="r" b="b"/>
                <a:pathLst>
                  <a:path w="665" h="633" extrusionOk="0">
                    <a:moveTo>
                      <a:pt x="210" y="632"/>
                    </a:moveTo>
                    <a:cubicBezTo>
                      <a:pt x="497" y="632"/>
                      <a:pt x="665" y="366"/>
                      <a:pt x="449" y="150"/>
                    </a:cubicBezTo>
                    <a:cubicBezTo>
                      <a:pt x="298" y="0"/>
                      <a:pt x="1" y="282"/>
                      <a:pt x="210" y="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280;p16"/>
              <p:cNvSpPr/>
              <p:nvPr/>
            </p:nvSpPr>
            <p:spPr>
              <a:xfrm>
                <a:off x="3254343" y="3972708"/>
                <a:ext cx="280317" cy="280099"/>
              </a:xfrm>
              <a:custGeom>
                <a:avLst/>
                <a:gdLst/>
                <a:ahLst/>
                <a:cxnLst/>
                <a:rect l="l" t="t" r="r" b="b"/>
                <a:pathLst>
                  <a:path w="2650" h="2648" extrusionOk="0">
                    <a:moveTo>
                      <a:pt x="2649" y="1324"/>
                    </a:moveTo>
                    <a:cubicBezTo>
                      <a:pt x="2649" y="2055"/>
                      <a:pt x="2056" y="2648"/>
                      <a:pt x="1325" y="2648"/>
                    </a:cubicBezTo>
                    <a:cubicBezTo>
                      <a:pt x="594" y="2648"/>
                      <a:pt x="0" y="2055"/>
                      <a:pt x="0" y="1324"/>
                    </a:cubicBezTo>
                    <a:cubicBezTo>
                      <a:pt x="0" y="592"/>
                      <a:pt x="594" y="0"/>
                      <a:pt x="1325" y="0"/>
                    </a:cubicBezTo>
                    <a:cubicBezTo>
                      <a:pt x="2056" y="0"/>
                      <a:pt x="2649" y="592"/>
                      <a:pt x="2649" y="132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281;p16"/>
              <p:cNvSpPr/>
              <p:nvPr/>
            </p:nvSpPr>
            <p:spPr>
              <a:xfrm>
                <a:off x="3303319" y="4023375"/>
                <a:ext cx="180778" cy="181197"/>
              </a:xfrm>
              <a:custGeom>
                <a:avLst/>
                <a:gdLst/>
                <a:ahLst/>
                <a:cxnLst/>
                <a:rect l="l" t="t" r="r" b="b"/>
                <a:pathLst>
                  <a:path w="1709" h="1713" extrusionOk="0">
                    <a:moveTo>
                      <a:pt x="1657" y="1329"/>
                    </a:moveTo>
                    <a:lnTo>
                      <a:pt x="1400" y="1071"/>
                    </a:lnTo>
                    <a:cubicBezTo>
                      <a:pt x="1348" y="1020"/>
                      <a:pt x="1264" y="1021"/>
                      <a:pt x="1211" y="1075"/>
                    </a:cubicBezTo>
                    <a:lnTo>
                      <a:pt x="1082" y="1204"/>
                    </a:lnTo>
                    <a:cubicBezTo>
                      <a:pt x="1073" y="1199"/>
                      <a:pt x="1065" y="1195"/>
                      <a:pt x="1055" y="1190"/>
                    </a:cubicBezTo>
                    <a:cubicBezTo>
                      <a:pt x="974" y="1145"/>
                      <a:pt x="862" y="1083"/>
                      <a:pt x="745" y="964"/>
                    </a:cubicBezTo>
                    <a:cubicBezTo>
                      <a:pt x="626" y="846"/>
                      <a:pt x="564" y="734"/>
                      <a:pt x="518" y="652"/>
                    </a:cubicBezTo>
                    <a:cubicBezTo>
                      <a:pt x="514" y="644"/>
                      <a:pt x="509" y="635"/>
                      <a:pt x="504" y="627"/>
                    </a:cubicBezTo>
                    <a:lnTo>
                      <a:pt x="591" y="541"/>
                    </a:lnTo>
                    <a:lnTo>
                      <a:pt x="634" y="498"/>
                    </a:lnTo>
                    <a:cubicBezTo>
                      <a:pt x="687" y="445"/>
                      <a:pt x="689" y="359"/>
                      <a:pt x="637" y="309"/>
                    </a:cubicBezTo>
                    <a:lnTo>
                      <a:pt x="380" y="52"/>
                    </a:lnTo>
                    <a:cubicBezTo>
                      <a:pt x="330" y="0"/>
                      <a:pt x="244" y="1"/>
                      <a:pt x="191" y="55"/>
                    </a:cubicBezTo>
                    <a:lnTo>
                      <a:pt x="119" y="128"/>
                    </a:lnTo>
                    <a:lnTo>
                      <a:pt x="120" y="129"/>
                    </a:lnTo>
                    <a:cubicBezTo>
                      <a:pt x="96" y="160"/>
                      <a:pt x="76" y="197"/>
                      <a:pt x="61" y="235"/>
                    </a:cubicBezTo>
                    <a:cubicBezTo>
                      <a:pt x="47" y="272"/>
                      <a:pt x="38" y="307"/>
                      <a:pt x="35" y="342"/>
                    </a:cubicBezTo>
                    <a:cubicBezTo>
                      <a:pt x="0" y="623"/>
                      <a:pt x="130" y="881"/>
                      <a:pt x="478" y="1230"/>
                    </a:cubicBezTo>
                    <a:cubicBezTo>
                      <a:pt x="961" y="1713"/>
                      <a:pt x="1349" y="1676"/>
                      <a:pt x="1366" y="1674"/>
                    </a:cubicBezTo>
                    <a:cubicBezTo>
                      <a:pt x="1403" y="1669"/>
                      <a:pt x="1438" y="1661"/>
                      <a:pt x="1474" y="1648"/>
                    </a:cubicBezTo>
                    <a:cubicBezTo>
                      <a:pt x="1512" y="1633"/>
                      <a:pt x="1547" y="1612"/>
                      <a:pt x="1579" y="1588"/>
                    </a:cubicBezTo>
                    <a:lnTo>
                      <a:pt x="1580" y="1589"/>
                    </a:lnTo>
                    <a:lnTo>
                      <a:pt x="1653" y="1517"/>
                    </a:lnTo>
                    <a:cubicBezTo>
                      <a:pt x="1706" y="1465"/>
                      <a:pt x="1708" y="1379"/>
                      <a:pt x="1657" y="132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282;p16"/>
              <p:cNvSpPr/>
              <p:nvPr/>
            </p:nvSpPr>
            <p:spPr>
              <a:xfrm>
                <a:off x="1766353" y="3972708"/>
                <a:ext cx="280211" cy="280099"/>
              </a:xfrm>
              <a:custGeom>
                <a:avLst/>
                <a:gdLst/>
                <a:ahLst/>
                <a:cxnLst/>
                <a:rect l="l" t="t" r="r" b="b"/>
                <a:pathLst>
                  <a:path w="2649" h="2648" extrusionOk="0">
                    <a:moveTo>
                      <a:pt x="2648" y="1324"/>
                    </a:moveTo>
                    <a:cubicBezTo>
                      <a:pt x="2648" y="2055"/>
                      <a:pt x="2056" y="2648"/>
                      <a:pt x="1324" y="2648"/>
                    </a:cubicBezTo>
                    <a:cubicBezTo>
                      <a:pt x="593" y="2648"/>
                      <a:pt x="1" y="2055"/>
                      <a:pt x="1" y="1324"/>
                    </a:cubicBezTo>
                    <a:cubicBezTo>
                      <a:pt x="1" y="592"/>
                      <a:pt x="593" y="0"/>
                      <a:pt x="1324" y="0"/>
                    </a:cubicBezTo>
                    <a:cubicBezTo>
                      <a:pt x="2056" y="0"/>
                      <a:pt x="2648" y="592"/>
                      <a:pt x="2648" y="1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283;p16"/>
              <p:cNvSpPr/>
              <p:nvPr/>
            </p:nvSpPr>
            <p:spPr>
              <a:xfrm>
                <a:off x="1811414" y="4077638"/>
                <a:ext cx="189981" cy="70236"/>
              </a:xfrm>
              <a:custGeom>
                <a:avLst/>
                <a:gdLst/>
                <a:ahLst/>
                <a:cxnLst/>
                <a:rect l="l" t="t" r="r" b="b"/>
                <a:pathLst>
                  <a:path w="1796" h="664" extrusionOk="0">
                    <a:moveTo>
                      <a:pt x="115" y="664"/>
                    </a:moveTo>
                    <a:lnTo>
                      <a:pt x="431" y="664"/>
                    </a:lnTo>
                    <a:cubicBezTo>
                      <a:pt x="494" y="662"/>
                      <a:pt x="545" y="610"/>
                      <a:pt x="545" y="545"/>
                    </a:cubicBezTo>
                    <a:lnTo>
                      <a:pt x="545" y="386"/>
                    </a:lnTo>
                    <a:cubicBezTo>
                      <a:pt x="552" y="384"/>
                      <a:pt x="560" y="381"/>
                      <a:pt x="569" y="379"/>
                    </a:cubicBezTo>
                    <a:cubicBezTo>
                      <a:pt x="647" y="357"/>
                      <a:pt x="754" y="326"/>
                      <a:pt x="898" y="326"/>
                    </a:cubicBezTo>
                    <a:cubicBezTo>
                      <a:pt x="1044" y="326"/>
                      <a:pt x="1150" y="357"/>
                      <a:pt x="1229" y="379"/>
                    </a:cubicBezTo>
                    <a:cubicBezTo>
                      <a:pt x="1237" y="381"/>
                      <a:pt x="1245" y="384"/>
                      <a:pt x="1253" y="386"/>
                    </a:cubicBezTo>
                    <a:lnTo>
                      <a:pt x="1253" y="492"/>
                    </a:lnTo>
                    <a:lnTo>
                      <a:pt x="1253" y="545"/>
                    </a:lnTo>
                    <a:cubicBezTo>
                      <a:pt x="1253" y="610"/>
                      <a:pt x="1303" y="664"/>
                      <a:pt x="1366" y="664"/>
                    </a:cubicBezTo>
                    <a:lnTo>
                      <a:pt x="1681" y="664"/>
                    </a:lnTo>
                    <a:cubicBezTo>
                      <a:pt x="1744" y="664"/>
                      <a:pt x="1796" y="610"/>
                      <a:pt x="1796" y="545"/>
                    </a:cubicBezTo>
                    <a:lnTo>
                      <a:pt x="1795" y="456"/>
                    </a:lnTo>
                    <a:lnTo>
                      <a:pt x="1792" y="456"/>
                    </a:lnTo>
                    <a:cubicBezTo>
                      <a:pt x="1789" y="422"/>
                      <a:pt x="1779" y="387"/>
                      <a:pt x="1765" y="355"/>
                    </a:cubicBezTo>
                    <a:cubicBezTo>
                      <a:pt x="1751" y="324"/>
                      <a:pt x="1735" y="297"/>
                      <a:pt x="1716" y="273"/>
                    </a:cubicBezTo>
                    <a:cubicBezTo>
                      <a:pt x="1564" y="79"/>
                      <a:pt x="1327" y="1"/>
                      <a:pt x="898" y="1"/>
                    </a:cubicBezTo>
                    <a:cubicBezTo>
                      <a:pt x="306" y="1"/>
                      <a:pt x="90" y="261"/>
                      <a:pt x="81" y="273"/>
                    </a:cubicBezTo>
                    <a:cubicBezTo>
                      <a:pt x="62" y="298"/>
                      <a:pt x="46" y="324"/>
                      <a:pt x="32" y="355"/>
                    </a:cubicBezTo>
                    <a:cubicBezTo>
                      <a:pt x="18" y="387"/>
                      <a:pt x="8" y="422"/>
                      <a:pt x="4" y="456"/>
                    </a:cubicBezTo>
                    <a:lnTo>
                      <a:pt x="2" y="456"/>
                    </a:lnTo>
                    <a:lnTo>
                      <a:pt x="1" y="545"/>
                    </a:lnTo>
                    <a:cubicBezTo>
                      <a:pt x="1" y="610"/>
                      <a:pt x="52" y="662"/>
                      <a:pt x="115" y="6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1" name="Google Shape;290;p16"/>
              <p:cNvGrpSpPr/>
              <p:nvPr/>
            </p:nvGrpSpPr>
            <p:grpSpPr>
              <a:xfrm>
                <a:off x="1211976" y="2406955"/>
                <a:ext cx="309912" cy="442227"/>
                <a:chOff x="775475" y="2194033"/>
                <a:chExt cx="355200" cy="506850"/>
              </a:xfrm>
            </p:grpSpPr>
            <p:sp>
              <p:nvSpPr>
                <p:cNvPr id="471" name="Google Shape;291;p16"/>
                <p:cNvSpPr/>
                <p:nvPr/>
              </p:nvSpPr>
              <p:spPr>
                <a:xfrm>
                  <a:off x="775475" y="2345683"/>
                  <a:ext cx="355200" cy="35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292;p16"/>
                <p:cNvSpPr/>
                <p:nvPr/>
              </p:nvSpPr>
              <p:spPr>
                <a:xfrm>
                  <a:off x="777150" y="2194033"/>
                  <a:ext cx="217800" cy="197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62" name="Google Shape;293;p16"/>
              <p:cNvSpPr/>
              <p:nvPr/>
            </p:nvSpPr>
            <p:spPr>
              <a:xfrm>
                <a:off x="1427014" y="2739558"/>
                <a:ext cx="654144" cy="88959"/>
              </a:xfrm>
              <a:custGeom>
                <a:avLst/>
                <a:gdLst/>
                <a:ahLst/>
                <a:cxnLst/>
                <a:rect l="l" t="t" r="r" b="b"/>
                <a:pathLst>
                  <a:path w="6184" h="841" extrusionOk="0">
                    <a:moveTo>
                      <a:pt x="249" y="840"/>
                    </a:moveTo>
                    <a:cubicBezTo>
                      <a:pt x="112" y="840"/>
                      <a:pt x="1" y="730"/>
                      <a:pt x="1" y="592"/>
                    </a:cubicBezTo>
                    <a:lnTo>
                      <a:pt x="1" y="248"/>
                    </a:lnTo>
                    <a:cubicBezTo>
                      <a:pt x="1" y="112"/>
                      <a:pt x="112" y="0"/>
                      <a:pt x="249" y="0"/>
                    </a:cubicBezTo>
                    <a:lnTo>
                      <a:pt x="5935" y="0"/>
                    </a:lnTo>
                    <a:cubicBezTo>
                      <a:pt x="6072" y="0"/>
                      <a:pt x="6183" y="112"/>
                      <a:pt x="6183" y="248"/>
                    </a:cubicBezTo>
                    <a:lnTo>
                      <a:pt x="6183" y="592"/>
                    </a:lnTo>
                    <a:cubicBezTo>
                      <a:pt x="6183" y="730"/>
                      <a:pt x="6072" y="840"/>
                      <a:pt x="5935" y="840"/>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294;p16"/>
              <p:cNvSpPr/>
              <p:nvPr/>
            </p:nvSpPr>
            <p:spPr>
              <a:xfrm>
                <a:off x="1427014" y="2597817"/>
                <a:ext cx="654144" cy="88853"/>
              </a:xfrm>
              <a:custGeom>
                <a:avLst/>
                <a:gdLst/>
                <a:ahLst/>
                <a:cxnLst/>
                <a:rect l="l" t="t" r="r" b="b"/>
                <a:pathLst>
                  <a:path w="6184" h="840" extrusionOk="0">
                    <a:moveTo>
                      <a:pt x="249" y="839"/>
                    </a:moveTo>
                    <a:cubicBezTo>
                      <a:pt x="112" y="839"/>
                      <a:pt x="1" y="729"/>
                      <a:pt x="1" y="593"/>
                    </a:cubicBezTo>
                    <a:lnTo>
                      <a:pt x="1" y="248"/>
                    </a:lnTo>
                    <a:cubicBezTo>
                      <a:pt x="1" y="111"/>
                      <a:pt x="112" y="0"/>
                      <a:pt x="249" y="0"/>
                    </a:cubicBezTo>
                    <a:lnTo>
                      <a:pt x="5935" y="0"/>
                    </a:lnTo>
                    <a:cubicBezTo>
                      <a:pt x="6072" y="0"/>
                      <a:pt x="6183" y="111"/>
                      <a:pt x="6183" y="248"/>
                    </a:cubicBezTo>
                    <a:lnTo>
                      <a:pt x="6183" y="593"/>
                    </a:lnTo>
                    <a:cubicBezTo>
                      <a:pt x="6183" y="729"/>
                      <a:pt x="6072" y="839"/>
                      <a:pt x="5935" y="839"/>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295;p16"/>
              <p:cNvSpPr/>
              <p:nvPr/>
            </p:nvSpPr>
            <p:spPr>
              <a:xfrm>
                <a:off x="1251104" y="2597817"/>
                <a:ext cx="88961" cy="88853"/>
              </a:xfrm>
              <a:custGeom>
                <a:avLst/>
                <a:gdLst/>
                <a:ahLst/>
                <a:cxnLst/>
                <a:rect l="l" t="t" r="r" b="b"/>
                <a:pathLst>
                  <a:path w="841" h="840" extrusionOk="0">
                    <a:moveTo>
                      <a:pt x="249" y="839"/>
                    </a:moveTo>
                    <a:cubicBezTo>
                      <a:pt x="113" y="839"/>
                      <a:pt x="1" y="729"/>
                      <a:pt x="1" y="593"/>
                    </a:cubicBezTo>
                    <a:lnTo>
                      <a:pt x="1" y="248"/>
                    </a:lnTo>
                    <a:cubicBezTo>
                      <a:pt x="1" y="111"/>
                      <a:pt x="113" y="0"/>
                      <a:pt x="249" y="0"/>
                    </a:cubicBezTo>
                    <a:lnTo>
                      <a:pt x="593" y="0"/>
                    </a:lnTo>
                    <a:cubicBezTo>
                      <a:pt x="730" y="0"/>
                      <a:pt x="841" y="111"/>
                      <a:pt x="841" y="248"/>
                    </a:cubicBezTo>
                    <a:lnTo>
                      <a:pt x="841" y="593"/>
                    </a:lnTo>
                    <a:cubicBezTo>
                      <a:pt x="841" y="729"/>
                      <a:pt x="730" y="839"/>
                      <a:pt x="593" y="839"/>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296;p16"/>
              <p:cNvSpPr/>
              <p:nvPr/>
            </p:nvSpPr>
            <p:spPr>
              <a:xfrm>
                <a:off x="1250152" y="2596759"/>
                <a:ext cx="90865" cy="90969"/>
              </a:xfrm>
              <a:custGeom>
                <a:avLst/>
                <a:gdLst/>
                <a:ahLst/>
                <a:cxnLst/>
                <a:rect l="l" t="t" r="r" b="b"/>
                <a:pathLst>
                  <a:path w="859" h="860" extrusionOk="0">
                    <a:moveTo>
                      <a:pt x="602" y="0"/>
                    </a:moveTo>
                    <a:lnTo>
                      <a:pt x="258" y="0"/>
                    </a:lnTo>
                    <a:cubicBezTo>
                      <a:pt x="116" y="0"/>
                      <a:pt x="0" y="116"/>
                      <a:pt x="0" y="258"/>
                    </a:cubicBezTo>
                    <a:lnTo>
                      <a:pt x="0" y="603"/>
                    </a:lnTo>
                    <a:cubicBezTo>
                      <a:pt x="0" y="744"/>
                      <a:pt x="116" y="860"/>
                      <a:pt x="258" y="860"/>
                    </a:cubicBezTo>
                    <a:lnTo>
                      <a:pt x="602" y="860"/>
                    </a:lnTo>
                    <a:cubicBezTo>
                      <a:pt x="745" y="860"/>
                      <a:pt x="859" y="744"/>
                      <a:pt x="859" y="603"/>
                    </a:cubicBezTo>
                    <a:lnTo>
                      <a:pt x="859" y="258"/>
                    </a:lnTo>
                    <a:cubicBezTo>
                      <a:pt x="859" y="116"/>
                      <a:pt x="745" y="0"/>
                      <a:pt x="602" y="0"/>
                    </a:cubicBezTo>
                    <a:close/>
                    <a:moveTo>
                      <a:pt x="602" y="20"/>
                    </a:moveTo>
                    <a:cubicBezTo>
                      <a:pt x="733" y="20"/>
                      <a:pt x="841" y="127"/>
                      <a:pt x="841" y="258"/>
                    </a:cubicBezTo>
                    <a:lnTo>
                      <a:pt x="841" y="603"/>
                    </a:lnTo>
                    <a:cubicBezTo>
                      <a:pt x="841" y="734"/>
                      <a:pt x="733" y="840"/>
                      <a:pt x="602" y="840"/>
                    </a:cubicBezTo>
                    <a:lnTo>
                      <a:pt x="258" y="840"/>
                    </a:lnTo>
                    <a:cubicBezTo>
                      <a:pt x="126" y="840"/>
                      <a:pt x="20" y="734"/>
                      <a:pt x="20" y="603"/>
                    </a:cubicBezTo>
                    <a:lnTo>
                      <a:pt x="20" y="258"/>
                    </a:lnTo>
                    <a:cubicBezTo>
                      <a:pt x="20" y="127"/>
                      <a:pt x="126" y="20"/>
                      <a:pt x="258" y="20"/>
                    </a:cubicBezTo>
                    <a:lnTo>
                      <a:pt x="602" y="2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297;p16"/>
              <p:cNvSpPr/>
              <p:nvPr/>
            </p:nvSpPr>
            <p:spPr>
              <a:xfrm>
                <a:off x="1251104" y="2739558"/>
                <a:ext cx="88961" cy="88959"/>
              </a:xfrm>
              <a:custGeom>
                <a:avLst/>
                <a:gdLst/>
                <a:ahLst/>
                <a:cxnLst/>
                <a:rect l="l" t="t" r="r" b="b"/>
                <a:pathLst>
                  <a:path w="841" h="841" extrusionOk="0">
                    <a:moveTo>
                      <a:pt x="249" y="840"/>
                    </a:moveTo>
                    <a:cubicBezTo>
                      <a:pt x="113" y="840"/>
                      <a:pt x="1" y="730"/>
                      <a:pt x="1" y="592"/>
                    </a:cubicBezTo>
                    <a:lnTo>
                      <a:pt x="1" y="248"/>
                    </a:lnTo>
                    <a:cubicBezTo>
                      <a:pt x="1" y="112"/>
                      <a:pt x="113" y="0"/>
                      <a:pt x="249" y="0"/>
                    </a:cubicBezTo>
                    <a:lnTo>
                      <a:pt x="593" y="0"/>
                    </a:lnTo>
                    <a:cubicBezTo>
                      <a:pt x="730" y="0"/>
                      <a:pt x="841" y="112"/>
                      <a:pt x="841" y="248"/>
                    </a:cubicBezTo>
                    <a:lnTo>
                      <a:pt x="841" y="592"/>
                    </a:lnTo>
                    <a:cubicBezTo>
                      <a:pt x="841" y="730"/>
                      <a:pt x="730" y="840"/>
                      <a:pt x="593" y="84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298;p16"/>
              <p:cNvSpPr/>
              <p:nvPr/>
            </p:nvSpPr>
            <p:spPr>
              <a:xfrm>
                <a:off x="1250152" y="2738606"/>
                <a:ext cx="90865" cy="90863"/>
              </a:xfrm>
              <a:custGeom>
                <a:avLst/>
                <a:gdLst/>
                <a:ahLst/>
                <a:cxnLst/>
                <a:rect l="l" t="t" r="r" b="b"/>
                <a:pathLst>
                  <a:path w="859" h="859" extrusionOk="0">
                    <a:moveTo>
                      <a:pt x="602" y="0"/>
                    </a:moveTo>
                    <a:lnTo>
                      <a:pt x="258" y="0"/>
                    </a:lnTo>
                    <a:cubicBezTo>
                      <a:pt x="116" y="0"/>
                      <a:pt x="0" y="116"/>
                      <a:pt x="0" y="257"/>
                    </a:cubicBezTo>
                    <a:lnTo>
                      <a:pt x="0" y="601"/>
                    </a:lnTo>
                    <a:cubicBezTo>
                      <a:pt x="0" y="744"/>
                      <a:pt x="116" y="859"/>
                      <a:pt x="258" y="859"/>
                    </a:cubicBezTo>
                    <a:lnTo>
                      <a:pt x="602" y="859"/>
                    </a:lnTo>
                    <a:cubicBezTo>
                      <a:pt x="745" y="859"/>
                      <a:pt x="859" y="744"/>
                      <a:pt x="859" y="601"/>
                    </a:cubicBezTo>
                    <a:lnTo>
                      <a:pt x="859" y="257"/>
                    </a:lnTo>
                    <a:cubicBezTo>
                      <a:pt x="859" y="116"/>
                      <a:pt x="745" y="0"/>
                      <a:pt x="602" y="0"/>
                    </a:cubicBezTo>
                    <a:close/>
                    <a:moveTo>
                      <a:pt x="602" y="19"/>
                    </a:moveTo>
                    <a:cubicBezTo>
                      <a:pt x="733" y="19"/>
                      <a:pt x="841" y="126"/>
                      <a:pt x="841" y="257"/>
                    </a:cubicBezTo>
                    <a:lnTo>
                      <a:pt x="841" y="601"/>
                    </a:lnTo>
                    <a:cubicBezTo>
                      <a:pt x="841" y="733"/>
                      <a:pt x="733" y="840"/>
                      <a:pt x="602" y="840"/>
                    </a:cubicBezTo>
                    <a:lnTo>
                      <a:pt x="258" y="840"/>
                    </a:lnTo>
                    <a:cubicBezTo>
                      <a:pt x="126" y="840"/>
                      <a:pt x="20" y="733"/>
                      <a:pt x="20" y="601"/>
                    </a:cubicBezTo>
                    <a:lnTo>
                      <a:pt x="20" y="257"/>
                    </a:lnTo>
                    <a:cubicBezTo>
                      <a:pt x="20" y="126"/>
                      <a:pt x="126" y="19"/>
                      <a:pt x="258" y="19"/>
                    </a:cubicBezTo>
                    <a:lnTo>
                      <a:pt x="602" y="19"/>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299;p16"/>
              <p:cNvSpPr/>
              <p:nvPr/>
            </p:nvSpPr>
            <p:spPr>
              <a:xfrm>
                <a:off x="1250152" y="2588826"/>
                <a:ext cx="105992" cy="76583"/>
              </a:xfrm>
              <a:custGeom>
                <a:avLst/>
                <a:gdLst/>
                <a:ahLst/>
                <a:cxnLst/>
                <a:rect l="l" t="t" r="r" b="b"/>
                <a:pathLst>
                  <a:path w="1002" h="724" fill="none" extrusionOk="0">
                    <a:moveTo>
                      <a:pt x="0" y="255"/>
                    </a:moveTo>
                    <a:lnTo>
                      <a:pt x="430" y="723"/>
                    </a:lnTo>
                    <a:lnTo>
                      <a:pt x="1002" y="1"/>
                    </a:lnTo>
                  </a:path>
                </a:pathLst>
              </a:custGeom>
              <a:noFill/>
              <a:ln w="19050" cap="rnd" cmpd="sng">
                <a:solidFill>
                  <a:schemeClr val="bg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300;p16"/>
              <p:cNvSpPr/>
              <p:nvPr/>
            </p:nvSpPr>
            <p:spPr>
              <a:xfrm>
                <a:off x="1250152" y="2728980"/>
                <a:ext cx="105992" cy="76689"/>
              </a:xfrm>
              <a:custGeom>
                <a:avLst/>
                <a:gdLst/>
                <a:ahLst/>
                <a:cxnLst/>
                <a:rect l="l" t="t" r="r" b="b"/>
                <a:pathLst>
                  <a:path w="1002" h="725" fill="none" extrusionOk="0">
                    <a:moveTo>
                      <a:pt x="0" y="255"/>
                    </a:moveTo>
                    <a:lnTo>
                      <a:pt x="430" y="724"/>
                    </a:lnTo>
                    <a:lnTo>
                      <a:pt x="1002" y="1"/>
                    </a:lnTo>
                  </a:path>
                </a:pathLst>
              </a:custGeom>
              <a:noFill/>
              <a:ln w="19050" cap="rnd" cmpd="sng">
                <a:solidFill>
                  <a:schemeClr val="bg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301;p16"/>
              <p:cNvSpPr/>
              <p:nvPr/>
            </p:nvSpPr>
            <p:spPr>
              <a:xfrm>
                <a:off x="1270039" y="2233097"/>
                <a:ext cx="313955" cy="313948"/>
              </a:xfrm>
              <a:custGeom>
                <a:avLst/>
                <a:gdLst/>
                <a:ahLst/>
                <a:cxnLst/>
                <a:rect l="l" t="t" r="r" b="b"/>
                <a:pathLst>
                  <a:path w="2968" h="2968" extrusionOk="0">
                    <a:moveTo>
                      <a:pt x="1484" y="1"/>
                    </a:moveTo>
                    <a:cubicBezTo>
                      <a:pt x="665" y="1"/>
                      <a:pt x="1" y="665"/>
                      <a:pt x="1" y="1484"/>
                    </a:cubicBezTo>
                    <a:cubicBezTo>
                      <a:pt x="1" y="2303"/>
                      <a:pt x="665" y="2967"/>
                      <a:pt x="1484" y="2967"/>
                    </a:cubicBezTo>
                    <a:cubicBezTo>
                      <a:pt x="2303" y="2967"/>
                      <a:pt x="2968" y="2303"/>
                      <a:pt x="2968" y="1484"/>
                    </a:cubicBezTo>
                    <a:cubicBezTo>
                      <a:pt x="2968" y="665"/>
                      <a:pt x="2303" y="1"/>
                      <a:pt x="1484" y="1"/>
                    </a:cubicBezTo>
                    <a:close/>
                    <a:moveTo>
                      <a:pt x="1484" y="20"/>
                    </a:moveTo>
                    <a:cubicBezTo>
                      <a:pt x="2292" y="20"/>
                      <a:pt x="2948" y="677"/>
                      <a:pt x="2948" y="1484"/>
                    </a:cubicBezTo>
                    <a:cubicBezTo>
                      <a:pt x="2948" y="2292"/>
                      <a:pt x="2292" y="2949"/>
                      <a:pt x="1484" y="2949"/>
                    </a:cubicBezTo>
                    <a:cubicBezTo>
                      <a:pt x="677" y="2949"/>
                      <a:pt x="20" y="2292"/>
                      <a:pt x="20" y="1484"/>
                    </a:cubicBezTo>
                    <a:cubicBezTo>
                      <a:pt x="20" y="677"/>
                      <a:pt x="677" y="20"/>
                      <a:pt x="1484" y="2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0" name="Group 359"/>
            <p:cNvGrpSpPr/>
            <p:nvPr/>
          </p:nvGrpSpPr>
          <p:grpSpPr>
            <a:xfrm>
              <a:off x="1805693" y="1289050"/>
              <a:ext cx="1801107" cy="2996321"/>
              <a:chOff x="4421893" y="1439836"/>
              <a:chExt cx="1336653" cy="2199342"/>
            </a:xfrm>
          </p:grpSpPr>
          <p:sp>
            <p:nvSpPr>
              <p:cNvPr id="374" name="Google Shape;1380;p31"/>
              <p:cNvSpPr/>
              <p:nvPr/>
            </p:nvSpPr>
            <p:spPr>
              <a:xfrm>
                <a:off x="4509596" y="2674870"/>
                <a:ext cx="343812" cy="837849"/>
              </a:xfrm>
              <a:custGeom>
                <a:avLst/>
                <a:gdLst/>
                <a:ahLst/>
                <a:cxnLst/>
                <a:rect l="l" t="t" r="r" b="b"/>
                <a:pathLst>
                  <a:path w="3877" h="9448" extrusionOk="0">
                    <a:moveTo>
                      <a:pt x="2671" y="9448"/>
                    </a:moveTo>
                    <a:lnTo>
                      <a:pt x="3877" y="0"/>
                    </a:lnTo>
                    <a:lnTo>
                      <a:pt x="3877" y="0"/>
                    </a:lnTo>
                    <a:cubicBezTo>
                      <a:pt x="2272" y="0"/>
                      <a:pt x="923" y="1208"/>
                      <a:pt x="745" y="2802"/>
                    </a:cubicBezTo>
                    <a:lnTo>
                      <a:pt x="0" y="9448"/>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1384;p31"/>
              <p:cNvSpPr/>
              <p:nvPr/>
            </p:nvSpPr>
            <p:spPr>
              <a:xfrm>
                <a:off x="4698924" y="3008305"/>
                <a:ext cx="353390" cy="629544"/>
              </a:xfrm>
              <a:custGeom>
                <a:avLst/>
                <a:gdLst/>
                <a:ahLst/>
                <a:cxnLst/>
                <a:rect l="l" t="t" r="r" b="b"/>
                <a:pathLst>
                  <a:path w="3985" h="7584" extrusionOk="0">
                    <a:moveTo>
                      <a:pt x="3074" y="0"/>
                    </a:moveTo>
                    <a:lnTo>
                      <a:pt x="3985" y="7583"/>
                    </a:lnTo>
                    <a:lnTo>
                      <a:pt x="1742" y="7583"/>
                    </a:lnTo>
                    <a:lnTo>
                      <a:pt x="1" y="0"/>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1390;p31"/>
              <p:cNvSpPr/>
              <p:nvPr/>
            </p:nvSpPr>
            <p:spPr>
              <a:xfrm>
                <a:off x="4872645" y="1900702"/>
                <a:ext cx="315080" cy="476655"/>
              </a:xfrm>
              <a:custGeom>
                <a:avLst/>
                <a:gdLst/>
                <a:ahLst/>
                <a:cxnLst/>
                <a:rect l="l" t="t" r="r" b="b"/>
                <a:pathLst>
                  <a:path w="3553" h="5375" extrusionOk="0">
                    <a:moveTo>
                      <a:pt x="2070" y="4806"/>
                    </a:moveTo>
                    <a:cubicBezTo>
                      <a:pt x="1888" y="5165"/>
                      <a:pt x="1526" y="5366"/>
                      <a:pt x="1152" y="5372"/>
                    </a:cubicBezTo>
                    <a:cubicBezTo>
                      <a:pt x="955" y="5374"/>
                      <a:pt x="754" y="5322"/>
                      <a:pt x="574" y="5207"/>
                    </a:cubicBezTo>
                    <a:cubicBezTo>
                      <a:pt x="168" y="4952"/>
                      <a:pt x="0" y="4466"/>
                      <a:pt x="122" y="4032"/>
                    </a:cubicBezTo>
                    <a:cubicBezTo>
                      <a:pt x="154" y="3918"/>
                      <a:pt x="206" y="3807"/>
                      <a:pt x="279" y="3705"/>
                    </a:cubicBezTo>
                    <a:lnTo>
                      <a:pt x="2919" y="6"/>
                    </a:lnTo>
                    <a:lnTo>
                      <a:pt x="2922" y="0"/>
                    </a:lnTo>
                    <a:lnTo>
                      <a:pt x="3552" y="341"/>
                    </a:lnTo>
                    <a:cubicBezTo>
                      <a:pt x="3552" y="341"/>
                      <a:pt x="3283" y="2437"/>
                      <a:pt x="2070" y="4806"/>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1391;p31"/>
              <p:cNvSpPr/>
              <p:nvPr/>
            </p:nvSpPr>
            <p:spPr>
              <a:xfrm>
                <a:off x="5298479" y="1872147"/>
                <a:ext cx="119186" cy="50370"/>
              </a:xfrm>
              <a:custGeom>
                <a:avLst/>
                <a:gdLst/>
                <a:ahLst/>
                <a:cxnLst/>
                <a:rect l="l" t="t" r="r" b="b"/>
                <a:pathLst>
                  <a:path w="1344" h="568" extrusionOk="0">
                    <a:moveTo>
                      <a:pt x="1288" y="239"/>
                    </a:moveTo>
                    <a:lnTo>
                      <a:pt x="800" y="532"/>
                    </a:lnTo>
                    <a:lnTo>
                      <a:pt x="1" y="568"/>
                    </a:lnTo>
                    <a:lnTo>
                      <a:pt x="227" y="149"/>
                    </a:lnTo>
                    <a:lnTo>
                      <a:pt x="632" y="207"/>
                    </a:lnTo>
                    <a:lnTo>
                      <a:pt x="1182" y="18"/>
                    </a:lnTo>
                    <a:cubicBezTo>
                      <a:pt x="1231" y="1"/>
                      <a:pt x="1286" y="20"/>
                      <a:pt x="1315" y="64"/>
                    </a:cubicBezTo>
                    <a:lnTo>
                      <a:pt x="1326" y="80"/>
                    </a:lnTo>
                    <a:cubicBezTo>
                      <a:pt x="1337" y="99"/>
                      <a:pt x="1344" y="121"/>
                      <a:pt x="1343" y="141"/>
                    </a:cubicBezTo>
                    <a:cubicBezTo>
                      <a:pt x="1343" y="180"/>
                      <a:pt x="1323" y="218"/>
                      <a:pt x="1288" y="2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1392;p31"/>
              <p:cNvSpPr/>
              <p:nvPr/>
            </p:nvSpPr>
            <p:spPr>
              <a:xfrm>
                <a:off x="5261854" y="1883320"/>
                <a:ext cx="171862" cy="70323"/>
              </a:xfrm>
              <a:custGeom>
                <a:avLst/>
                <a:gdLst/>
                <a:ahLst/>
                <a:cxnLst/>
                <a:rect l="l" t="t" r="r" b="b"/>
                <a:pathLst>
                  <a:path w="1938" h="793" extrusionOk="0">
                    <a:moveTo>
                      <a:pt x="1857" y="290"/>
                    </a:moveTo>
                    <a:lnTo>
                      <a:pt x="1069" y="717"/>
                    </a:lnTo>
                    <a:lnTo>
                      <a:pt x="954" y="779"/>
                    </a:lnTo>
                    <a:lnTo>
                      <a:pt x="106" y="793"/>
                    </a:lnTo>
                    <a:lnTo>
                      <a:pt x="1" y="254"/>
                    </a:lnTo>
                    <a:lnTo>
                      <a:pt x="1015" y="309"/>
                    </a:lnTo>
                    <a:lnTo>
                      <a:pt x="1729" y="18"/>
                    </a:lnTo>
                    <a:cubicBezTo>
                      <a:pt x="1771" y="1"/>
                      <a:pt x="1817" y="3"/>
                      <a:pt x="1857" y="23"/>
                    </a:cubicBezTo>
                    <a:cubicBezTo>
                      <a:pt x="1872" y="33"/>
                      <a:pt x="1887" y="43"/>
                      <a:pt x="1899" y="57"/>
                    </a:cubicBezTo>
                    <a:cubicBezTo>
                      <a:pt x="1923" y="84"/>
                      <a:pt x="1935" y="117"/>
                      <a:pt x="1936" y="151"/>
                    </a:cubicBezTo>
                    <a:cubicBezTo>
                      <a:pt x="1938" y="206"/>
                      <a:pt x="1911" y="261"/>
                      <a:pt x="1857" y="29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1393;p31"/>
              <p:cNvSpPr/>
              <p:nvPr/>
            </p:nvSpPr>
            <p:spPr>
              <a:xfrm>
                <a:off x="5305928" y="1896711"/>
                <a:ext cx="127788" cy="50282"/>
              </a:xfrm>
              <a:custGeom>
                <a:avLst/>
                <a:gdLst/>
                <a:ahLst/>
                <a:cxnLst/>
                <a:rect l="l" t="t" r="r" b="b"/>
                <a:pathLst>
                  <a:path w="1441" h="567" extrusionOk="0">
                    <a:moveTo>
                      <a:pt x="1360" y="139"/>
                    </a:moveTo>
                    <a:lnTo>
                      <a:pt x="572" y="566"/>
                    </a:lnTo>
                    <a:lnTo>
                      <a:pt x="0" y="487"/>
                    </a:lnTo>
                    <a:lnTo>
                      <a:pt x="606" y="426"/>
                    </a:lnTo>
                    <a:lnTo>
                      <a:pt x="1439" y="0"/>
                    </a:lnTo>
                    <a:cubicBezTo>
                      <a:pt x="1441" y="55"/>
                      <a:pt x="1414" y="110"/>
                      <a:pt x="1360" y="1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1394;p31"/>
              <p:cNvSpPr/>
              <p:nvPr/>
            </p:nvSpPr>
            <p:spPr>
              <a:xfrm>
                <a:off x="5232768" y="1912762"/>
                <a:ext cx="217887" cy="100297"/>
              </a:xfrm>
              <a:custGeom>
                <a:avLst/>
                <a:gdLst/>
                <a:ahLst/>
                <a:cxnLst/>
                <a:rect l="l" t="t" r="r" b="b"/>
                <a:pathLst>
                  <a:path w="2457" h="1131" extrusionOk="0">
                    <a:moveTo>
                      <a:pt x="2427" y="249"/>
                    </a:moveTo>
                    <a:cubicBezTo>
                      <a:pt x="2415" y="271"/>
                      <a:pt x="2399" y="289"/>
                      <a:pt x="2376" y="304"/>
                    </a:cubicBezTo>
                    <a:lnTo>
                      <a:pt x="2293" y="362"/>
                    </a:lnTo>
                    <a:lnTo>
                      <a:pt x="1844" y="669"/>
                    </a:lnTo>
                    <a:lnTo>
                      <a:pt x="1423" y="828"/>
                    </a:lnTo>
                    <a:lnTo>
                      <a:pt x="626" y="1131"/>
                    </a:lnTo>
                    <a:lnTo>
                      <a:pt x="1" y="191"/>
                    </a:lnTo>
                    <a:lnTo>
                      <a:pt x="1426" y="390"/>
                    </a:lnTo>
                    <a:lnTo>
                      <a:pt x="2227" y="26"/>
                    </a:lnTo>
                    <a:cubicBezTo>
                      <a:pt x="2292" y="0"/>
                      <a:pt x="2366" y="18"/>
                      <a:pt x="2411" y="72"/>
                    </a:cubicBezTo>
                    <a:cubicBezTo>
                      <a:pt x="2453" y="125"/>
                      <a:pt x="2456" y="194"/>
                      <a:pt x="2427" y="24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1395;p31"/>
              <p:cNvSpPr/>
              <p:nvPr/>
            </p:nvSpPr>
            <p:spPr>
              <a:xfrm>
                <a:off x="5311957" y="1948500"/>
                <a:ext cx="118743" cy="37689"/>
              </a:xfrm>
              <a:custGeom>
                <a:avLst/>
                <a:gdLst/>
                <a:ahLst/>
                <a:cxnLst/>
                <a:rect l="l" t="t" r="r" b="b"/>
                <a:pathLst>
                  <a:path w="1339" h="425" extrusionOk="0">
                    <a:moveTo>
                      <a:pt x="1338" y="1"/>
                    </a:moveTo>
                    <a:lnTo>
                      <a:pt x="951" y="266"/>
                    </a:lnTo>
                    <a:lnTo>
                      <a:pt x="530" y="425"/>
                    </a:lnTo>
                    <a:lnTo>
                      <a:pt x="1" y="209"/>
                    </a:lnTo>
                    <a:lnTo>
                      <a:pt x="696" y="20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1396;p31"/>
              <p:cNvSpPr/>
              <p:nvPr/>
            </p:nvSpPr>
            <p:spPr>
              <a:xfrm>
                <a:off x="5288192" y="1952490"/>
                <a:ext cx="147741" cy="60568"/>
              </a:xfrm>
              <a:custGeom>
                <a:avLst/>
                <a:gdLst/>
                <a:ahLst/>
                <a:cxnLst/>
                <a:rect l="l" t="t" r="r" b="b"/>
                <a:pathLst>
                  <a:path w="1666" h="683" extrusionOk="0">
                    <a:moveTo>
                      <a:pt x="0" y="683"/>
                    </a:moveTo>
                    <a:lnTo>
                      <a:pt x="1008" y="596"/>
                    </a:lnTo>
                    <a:lnTo>
                      <a:pt x="1596" y="223"/>
                    </a:lnTo>
                    <a:cubicBezTo>
                      <a:pt x="1651" y="189"/>
                      <a:pt x="1666" y="117"/>
                      <a:pt x="1629" y="64"/>
                    </a:cubicBezTo>
                    <a:cubicBezTo>
                      <a:pt x="1598" y="17"/>
                      <a:pt x="1536" y="0"/>
                      <a:pt x="1485" y="25"/>
                    </a:cubicBezTo>
                    <a:lnTo>
                      <a:pt x="1015" y="256"/>
                    </a:lnTo>
                    <a:lnTo>
                      <a:pt x="269" y="16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1397;p31"/>
              <p:cNvSpPr/>
              <p:nvPr/>
            </p:nvSpPr>
            <p:spPr>
              <a:xfrm>
                <a:off x="5131497" y="1817520"/>
                <a:ext cx="225602" cy="88325"/>
              </a:xfrm>
              <a:custGeom>
                <a:avLst/>
                <a:gdLst/>
                <a:ahLst/>
                <a:cxnLst/>
                <a:rect l="l" t="t" r="r" b="b"/>
                <a:pathLst>
                  <a:path w="2544" h="996" extrusionOk="0">
                    <a:moveTo>
                      <a:pt x="2495" y="267"/>
                    </a:moveTo>
                    <a:cubicBezTo>
                      <a:pt x="2471" y="312"/>
                      <a:pt x="2430" y="345"/>
                      <a:pt x="2380" y="355"/>
                    </a:cubicBezTo>
                    <a:lnTo>
                      <a:pt x="1741" y="493"/>
                    </a:lnTo>
                    <a:lnTo>
                      <a:pt x="1471" y="995"/>
                    </a:lnTo>
                    <a:lnTo>
                      <a:pt x="1" y="940"/>
                    </a:lnTo>
                    <a:cubicBezTo>
                      <a:pt x="233" y="445"/>
                      <a:pt x="716" y="115"/>
                      <a:pt x="1262" y="80"/>
                    </a:cubicBezTo>
                    <a:lnTo>
                      <a:pt x="2328" y="10"/>
                    </a:lnTo>
                    <a:cubicBezTo>
                      <a:pt x="2450" y="1"/>
                      <a:pt x="2543" y="116"/>
                      <a:pt x="2509" y="233"/>
                    </a:cubicBezTo>
                    <a:cubicBezTo>
                      <a:pt x="2506" y="245"/>
                      <a:pt x="2501" y="257"/>
                      <a:pt x="2495" y="267"/>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1398;p31"/>
              <p:cNvSpPr/>
              <p:nvPr/>
            </p:nvSpPr>
            <p:spPr>
              <a:xfrm>
                <a:off x="5129724" y="1855032"/>
                <a:ext cx="190041" cy="157762"/>
              </a:xfrm>
              <a:custGeom>
                <a:avLst/>
                <a:gdLst/>
                <a:ahLst/>
                <a:cxnLst/>
                <a:rect l="l" t="t" r="r" b="b"/>
                <a:pathLst>
                  <a:path w="2143" h="1779" extrusionOk="0">
                    <a:moveTo>
                      <a:pt x="22" y="517"/>
                    </a:moveTo>
                    <a:cubicBezTo>
                      <a:pt x="959" y="1"/>
                      <a:pt x="2143" y="349"/>
                      <a:pt x="2143" y="349"/>
                    </a:cubicBezTo>
                    <a:lnTo>
                      <a:pt x="1778" y="1778"/>
                    </a:lnTo>
                    <a:lnTo>
                      <a:pt x="0" y="141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1399;p31"/>
              <p:cNvSpPr/>
              <p:nvPr/>
            </p:nvSpPr>
            <p:spPr>
              <a:xfrm>
                <a:off x="5302647" y="1879152"/>
                <a:ext cx="115018" cy="31659"/>
              </a:xfrm>
              <a:custGeom>
                <a:avLst/>
                <a:gdLst/>
                <a:ahLst/>
                <a:cxnLst/>
                <a:rect l="l" t="t" r="r" b="b"/>
                <a:pathLst>
                  <a:path w="1297" h="357" extrusionOk="0">
                    <a:moveTo>
                      <a:pt x="1296" y="62"/>
                    </a:moveTo>
                    <a:lnTo>
                      <a:pt x="555" y="356"/>
                    </a:lnTo>
                    <a:lnTo>
                      <a:pt x="1" y="278"/>
                    </a:lnTo>
                    <a:lnTo>
                      <a:pt x="573" y="250"/>
                    </a:lnTo>
                    <a:lnTo>
                      <a:pt x="1279" y="1"/>
                    </a:lnTo>
                    <a:cubicBezTo>
                      <a:pt x="1290" y="20"/>
                      <a:pt x="1297" y="42"/>
                      <a:pt x="1296" y="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1400;p31"/>
              <p:cNvSpPr/>
              <p:nvPr/>
            </p:nvSpPr>
            <p:spPr>
              <a:xfrm>
                <a:off x="5159165" y="1896445"/>
                <a:ext cx="122024" cy="58706"/>
              </a:xfrm>
              <a:custGeom>
                <a:avLst/>
                <a:gdLst/>
                <a:ahLst/>
                <a:cxnLst/>
                <a:rect l="l" t="t" r="r" b="b"/>
                <a:pathLst>
                  <a:path w="1376" h="662" extrusionOk="0">
                    <a:moveTo>
                      <a:pt x="1375" y="662"/>
                    </a:moveTo>
                    <a:cubicBezTo>
                      <a:pt x="998" y="154"/>
                      <a:pt x="585" y="0"/>
                      <a:pt x="1" y="241"/>
                    </a:cubicBezTo>
                    <a:cubicBezTo>
                      <a:pt x="1" y="241"/>
                      <a:pt x="742" y="56"/>
                      <a:pt x="1375" y="6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1401;p31"/>
              <p:cNvSpPr/>
              <p:nvPr/>
            </p:nvSpPr>
            <p:spPr>
              <a:xfrm>
                <a:off x="4566970" y="2453971"/>
                <a:ext cx="536248" cy="161043"/>
              </a:xfrm>
              <a:custGeom>
                <a:avLst/>
                <a:gdLst/>
                <a:ahLst/>
                <a:cxnLst/>
                <a:rect l="l" t="t" r="r" b="b"/>
                <a:pathLst>
                  <a:path w="6047" h="1816" extrusionOk="0">
                    <a:moveTo>
                      <a:pt x="798" y="1488"/>
                    </a:moveTo>
                    <a:cubicBezTo>
                      <a:pt x="806" y="1491"/>
                      <a:pt x="814" y="1495"/>
                      <a:pt x="822" y="1498"/>
                    </a:cubicBezTo>
                    <a:lnTo>
                      <a:pt x="2429" y="1590"/>
                    </a:lnTo>
                    <a:lnTo>
                      <a:pt x="4960" y="1735"/>
                    </a:lnTo>
                    <a:cubicBezTo>
                      <a:pt x="6047" y="1816"/>
                      <a:pt x="5770" y="963"/>
                      <a:pt x="5125" y="370"/>
                    </a:cubicBezTo>
                    <a:cubicBezTo>
                      <a:pt x="5110" y="356"/>
                      <a:pt x="5097" y="342"/>
                      <a:pt x="5081" y="330"/>
                    </a:cubicBezTo>
                    <a:cubicBezTo>
                      <a:pt x="5040" y="292"/>
                      <a:pt x="4995" y="255"/>
                      <a:pt x="4949" y="221"/>
                    </a:cubicBezTo>
                    <a:lnTo>
                      <a:pt x="4382" y="182"/>
                    </a:lnTo>
                    <a:lnTo>
                      <a:pt x="1636" y="1"/>
                    </a:lnTo>
                    <a:cubicBezTo>
                      <a:pt x="1516" y="25"/>
                      <a:pt x="1405" y="52"/>
                      <a:pt x="1304" y="82"/>
                    </a:cubicBezTo>
                    <a:cubicBezTo>
                      <a:pt x="0" y="462"/>
                      <a:pt x="170" y="1224"/>
                      <a:pt x="798"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1402;p31"/>
              <p:cNvSpPr/>
              <p:nvPr/>
            </p:nvSpPr>
            <p:spPr>
              <a:xfrm>
                <a:off x="4566172" y="1959939"/>
                <a:ext cx="530750" cy="661819"/>
              </a:xfrm>
              <a:custGeom>
                <a:avLst/>
                <a:gdLst/>
                <a:ahLst/>
                <a:cxnLst/>
                <a:rect l="l" t="t" r="r" b="b"/>
                <a:pathLst>
                  <a:path w="5985" h="7463" extrusionOk="0">
                    <a:moveTo>
                      <a:pt x="661" y="7462"/>
                    </a:moveTo>
                    <a:lnTo>
                      <a:pt x="2438" y="7161"/>
                    </a:lnTo>
                    <a:lnTo>
                      <a:pt x="5140" y="6701"/>
                    </a:lnTo>
                    <a:lnTo>
                      <a:pt x="5134" y="5941"/>
                    </a:lnTo>
                    <a:lnTo>
                      <a:pt x="5134" y="5910"/>
                    </a:lnTo>
                    <a:lnTo>
                      <a:pt x="5123" y="4489"/>
                    </a:lnTo>
                    <a:lnTo>
                      <a:pt x="5115" y="3251"/>
                    </a:lnTo>
                    <a:cubicBezTo>
                      <a:pt x="5866" y="2874"/>
                      <a:pt x="5985" y="1850"/>
                      <a:pt x="5341" y="1311"/>
                    </a:cubicBezTo>
                    <a:lnTo>
                      <a:pt x="3812" y="28"/>
                    </a:lnTo>
                    <a:lnTo>
                      <a:pt x="340" y="3"/>
                    </a:lnTo>
                    <a:lnTo>
                      <a:pt x="83" y="1"/>
                    </a:lnTo>
                    <a:cubicBezTo>
                      <a:pt x="0" y="602"/>
                      <a:pt x="82" y="1211"/>
                      <a:pt x="245" y="1781"/>
                    </a:cubicBezTo>
                    <a:cubicBezTo>
                      <a:pt x="424" y="2415"/>
                      <a:pt x="706" y="3001"/>
                      <a:pt x="973" y="3469"/>
                    </a:cubicBezTo>
                    <a:cubicBezTo>
                      <a:pt x="1353" y="4133"/>
                      <a:pt x="1706" y="4562"/>
                      <a:pt x="1706" y="4562"/>
                    </a:cubicBezTo>
                    <a:lnTo>
                      <a:pt x="1313" y="5653"/>
                    </a:lnTo>
                    <a:lnTo>
                      <a:pt x="807" y="70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1403;p31"/>
              <p:cNvSpPr/>
              <p:nvPr/>
            </p:nvSpPr>
            <p:spPr>
              <a:xfrm>
                <a:off x="4845154" y="2242560"/>
                <a:ext cx="97105" cy="274642"/>
              </a:xfrm>
              <a:custGeom>
                <a:avLst/>
                <a:gdLst/>
                <a:ahLst/>
                <a:cxnLst/>
                <a:rect l="l" t="t" r="r" b="b"/>
                <a:pathLst>
                  <a:path w="1095" h="3097" fill="none" extrusionOk="0">
                    <a:moveTo>
                      <a:pt x="961" y="3097"/>
                    </a:moveTo>
                    <a:cubicBezTo>
                      <a:pt x="1094" y="2436"/>
                      <a:pt x="655" y="2385"/>
                      <a:pt x="655" y="2385"/>
                    </a:cubicBezTo>
                    <a:lnTo>
                      <a:pt x="0" y="1"/>
                    </a:lnTo>
                  </a:path>
                </a:pathLst>
              </a:custGeom>
              <a:noFill/>
              <a:ln w="475" cap="flat" cmpd="sng">
                <a:solidFill>
                  <a:srgbClr val="BD4B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1404;p31"/>
              <p:cNvSpPr/>
              <p:nvPr/>
            </p:nvSpPr>
            <p:spPr>
              <a:xfrm>
                <a:off x="4587810" y="2117788"/>
                <a:ext cx="433734" cy="368997"/>
              </a:xfrm>
              <a:custGeom>
                <a:avLst/>
                <a:gdLst/>
                <a:ahLst/>
                <a:cxnLst/>
                <a:rect l="l" t="t" r="r" b="b"/>
                <a:pathLst>
                  <a:path w="4891" h="4161" extrusionOk="0">
                    <a:moveTo>
                      <a:pt x="1" y="1"/>
                    </a:moveTo>
                    <a:cubicBezTo>
                      <a:pt x="180" y="635"/>
                      <a:pt x="462" y="1221"/>
                      <a:pt x="729" y="1689"/>
                    </a:cubicBezTo>
                    <a:lnTo>
                      <a:pt x="2311" y="1847"/>
                    </a:lnTo>
                    <a:cubicBezTo>
                      <a:pt x="2311" y="1847"/>
                      <a:pt x="3465" y="3487"/>
                      <a:pt x="4890" y="4161"/>
                    </a:cubicBezTo>
                    <a:lnTo>
                      <a:pt x="4890" y="4130"/>
                    </a:lnTo>
                    <a:lnTo>
                      <a:pt x="4879" y="2709"/>
                    </a:lnTo>
                    <a:lnTo>
                      <a:pt x="3132" y="6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1405;p31"/>
              <p:cNvSpPr/>
              <p:nvPr/>
            </p:nvSpPr>
            <p:spPr>
              <a:xfrm>
                <a:off x="4746987" y="2005698"/>
                <a:ext cx="528001" cy="558684"/>
              </a:xfrm>
              <a:custGeom>
                <a:avLst/>
                <a:gdLst/>
                <a:ahLst/>
                <a:cxnLst/>
                <a:rect l="l" t="t" r="r" b="b"/>
                <a:pathLst>
                  <a:path w="5954" h="6300" extrusionOk="0">
                    <a:moveTo>
                      <a:pt x="289" y="1560"/>
                    </a:moveTo>
                    <a:cubicBezTo>
                      <a:pt x="551" y="2006"/>
                      <a:pt x="908" y="2567"/>
                      <a:pt x="1335" y="3134"/>
                    </a:cubicBezTo>
                    <a:cubicBezTo>
                      <a:pt x="1903" y="3891"/>
                      <a:pt x="2758" y="4939"/>
                      <a:pt x="3704" y="5666"/>
                    </a:cubicBezTo>
                    <a:cubicBezTo>
                      <a:pt x="4530" y="6299"/>
                      <a:pt x="5735" y="5855"/>
                      <a:pt x="5953" y="4837"/>
                    </a:cubicBezTo>
                    <a:lnTo>
                      <a:pt x="2891" y="1600"/>
                    </a:ln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1406;p31"/>
              <p:cNvSpPr/>
              <p:nvPr/>
            </p:nvSpPr>
            <p:spPr>
              <a:xfrm>
                <a:off x="4746988" y="2005698"/>
                <a:ext cx="210792" cy="277923"/>
              </a:xfrm>
              <a:custGeom>
                <a:avLst/>
                <a:gdLst/>
                <a:ahLst/>
                <a:cxnLst/>
                <a:rect l="l" t="t" r="r" b="b"/>
                <a:pathLst>
                  <a:path w="2377" h="3134" extrusionOk="0">
                    <a:moveTo>
                      <a:pt x="289" y="1560"/>
                    </a:moveTo>
                    <a:cubicBezTo>
                      <a:pt x="551" y="2006"/>
                      <a:pt x="908" y="2567"/>
                      <a:pt x="1335" y="3134"/>
                    </a:cubicBezTo>
                    <a:cubicBezTo>
                      <a:pt x="1608" y="3127"/>
                      <a:pt x="1866" y="3103"/>
                      <a:pt x="2097" y="3061"/>
                    </a:cubicBezTo>
                    <a:cubicBezTo>
                      <a:pt x="1828" y="2174"/>
                      <a:pt x="2085" y="1525"/>
                      <a:pt x="2376" y="910"/>
                    </a:cubicBez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1407;p31"/>
              <p:cNvSpPr/>
              <p:nvPr/>
            </p:nvSpPr>
            <p:spPr>
              <a:xfrm>
                <a:off x="4714088" y="1713589"/>
                <a:ext cx="218508" cy="357292"/>
              </a:xfrm>
              <a:custGeom>
                <a:avLst/>
                <a:gdLst/>
                <a:ahLst/>
                <a:cxnLst/>
                <a:rect l="l" t="t" r="r" b="b"/>
                <a:pathLst>
                  <a:path w="2464" h="4029" extrusionOk="0">
                    <a:moveTo>
                      <a:pt x="2464" y="730"/>
                    </a:moveTo>
                    <a:lnTo>
                      <a:pt x="1802" y="4028"/>
                    </a:lnTo>
                    <a:lnTo>
                      <a:pt x="0" y="3196"/>
                    </a:lnTo>
                    <a:lnTo>
                      <a:pt x="335" y="152"/>
                    </a:lnTo>
                    <a:lnTo>
                      <a:pt x="342"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1408;p31"/>
              <p:cNvSpPr/>
              <p:nvPr/>
            </p:nvSpPr>
            <p:spPr>
              <a:xfrm>
                <a:off x="4691564" y="1530821"/>
                <a:ext cx="336452" cy="398528"/>
              </a:xfrm>
              <a:custGeom>
                <a:avLst/>
                <a:gdLst/>
                <a:ahLst/>
                <a:cxnLst/>
                <a:rect l="l" t="t" r="r" b="b"/>
                <a:pathLst>
                  <a:path w="3794" h="4494" extrusionOk="0">
                    <a:moveTo>
                      <a:pt x="119" y="979"/>
                    </a:moveTo>
                    <a:lnTo>
                      <a:pt x="303" y="1729"/>
                    </a:lnTo>
                    <a:lnTo>
                      <a:pt x="387" y="2071"/>
                    </a:lnTo>
                    <a:lnTo>
                      <a:pt x="612" y="2989"/>
                    </a:lnTo>
                    <a:cubicBezTo>
                      <a:pt x="734" y="3484"/>
                      <a:pt x="1104" y="3882"/>
                      <a:pt x="1589" y="4038"/>
                    </a:cubicBezTo>
                    <a:lnTo>
                      <a:pt x="2344" y="4282"/>
                    </a:lnTo>
                    <a:cubicBezTo>
                      <a:pt x="2998" y="4493"/>
                      <a:pt x="3676" y="4044"/>
                      <a:pt x="3741" y="3359"/>
                    </a:cubicBezTo>
                    <a:cubicBezTo>
                      <a:pt x="3790" y="2858"/>
                      <a:pt x="3794" y="2271"/>
                      <a:pt x="3607" y="1647"/>
                    </a:cubicBezTo>
                    <a:cubicBezTo>
                      <a:pt x="3390" y="922"/>
                      <a:pt x="2814" y="353"/>
                      <a:pt x="2124" y="122"/>
                    </a:cubicBezTo>
                    <a:lnTo>
                      <a:pt x="2122" y="121"/>
                    </a:lnTo>
                    <a:lnTo>
                      <a:pt x="2001" y="84"/>
                    </a:lnTo>
                    <a:lnTo>
                      <a:pt x="1988" y="81"/>
                    </a:lnTo>
                    <a:cubicBezTo>
                      <a:pt x="1928" y="64"/>
                      <a:pt x="1866" y="51"/>
                      <a:pt x="1803" y="40"/>
                    </a:cubicBezTo>
                    <a:cubicBezTo>
                      <a:pt x="1656" y="12"/>
                      <a:pt x="1504" y="1"/>
                      <a:pt x="1349" y="4"/>
                    </a:cubicBezTo>
                    <a:lnTo>
                      <a:pt x="860" y="14"/>
                    </a:lnTo>
                    <a:cubicBezTo>
                      <a:pt x="362" y="26"/>
                      <a:pt x="0" y="495"/>
                      <a:pt x="119" y="979"/>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1409;p31"/>
              <p:cNvSpPr/>
              <p:nvPr/>
            </p:nvSpPr>
            <p:spPr>
              <a:xfrm>
                <a:off x="4957688" y="1678117"/>
                <a:ext cx="113599" cy="121580"/>
              </a:xfrm>
              <a:custGeom>
                <a:avLst/>
                <a:gdLst/>
                <a:ahLst/>
                <a:cxnLst/>
                <a:rect l="l" t="t" r="r" b="b"/>
                <a:pathLst>
                  <a:path w="1281" h="1371" extrusionOk="0">
                    <a:moveTo>
                      <a:pt x="642" y="115"/>
                    </a:moveTo>
                    <a:cubicBezTo>
                      <a:pt x="712" y="496"/>
                      <a:pt x="937" y="619"/>
                      <a:pt x="1103" y="658"/>
                    </a:cubicBezTo>
                    <a:cubicBezTo>
                      <a:pt x="1210" y="682"/>
                      <a:pt x="1281" y="784"/>
                      <a:pt x="1266" y="892"/>
                    </a:cubicBezTo>
                    <a:cubicBezTo>
                      <a:pt x="1248" y="1035"/>
                      <a:pt x="1146" y="1154"/>
                      <a:pt x="1007" y="1195"/>
                    </a:cubicBezTo>
                    <a:lnTo>
                      <a:pt x="517" y="1341"/>
                    </a:lnTo>
                    <a:cubicBezTo>
                      <a:pt x="253" y="1370"/>
                      <a:pt x="21" y="1166"/>
                      <a:pt x="16" y="900"/>
                    </a:cubicBezTo>
                    <a:lnTo>
                      <a:pt x="0" y="1"/>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1410;p31"/>
              <p:cNvSpPr/>
              <p:nvPr/>
            </p:nvSpPr>
            <p:spPr>
              <a:xfrm>
                <a:off x="4975689" y="1689911"/>
                <a:ext cx="29087" cy="62431"/>
              </a:xfrm>
              <a:custGeom>
                <a:avLst/>
                <a:gdLst/>
                <a:ahLst/>
                <a:cxnLst/>
                <a:rect l="l" t="t" r="r" b="b"/>
                <a:pathLst>
                  <a:path w="328" h="704" extrusionOk="0">
                    <a:moveTo>
                      <a:pt x="323" y="348"/>
                    </a:moveTo>
                    <a:cubicBezTo>
                      <a:pt x="328" y="541"/>
                      <a:pt x="260" y="699"/>
                      <a:pt x="172" y="701"/>
                    </a:cubicBezTo>
                    <a:cubicBezTo>
                      <a:pt x="84" y="703"/>
                      <a:pt x="10" y="548"/>
                      <a:pt x="5" y="356"/>
                    </a:cubicBezTo>
                    <a:cubicBezTo>
                      <a:pt x="1" y="163"/>
                      <a:pt x="68" y="5"/>
                      <a:pt x="156" y="3"/>
                    </a:cubicBezTo>
                    <a:cubicBezTo>
                      <a:pt x="244" y="0"/>
                      <a:pt x="319" y="155"/>
                      <a:pt x="323"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1411;p31"/>
              <p:cNvSpPr/>
              <p:nvPr/>
            </p:nvSpPr>
            <p:spPr>
              <a:xfrm>
                <a:off x="4941459" y="1606464"/>
                <a:ext cx="75201" cy="50370"/>
              </a:xfrm>
              <a:custGeom>
                <a:avLst/>
                <a:gdLst/>
                <a:ahLst/>
                <a:cxnLst/>
                <a:rect l="l" t="t" r="r" b="b"/>
                <a:pathLst>
                  <a:path w="848" h="568" extrusionOk="0">
                    <a:moveTo>
                      <a:pt x="436" y="393"/>
                    </a:moveTo>
                    <a:cubicBezTo>
                      <a:pt x="104" y="568"/>
                      <a:pt x="0" y="357"/>
                      <a:pt x="234" y="186"/>
                    </a:cubicBezTo>
                    <a:cubicBezTo>
                      <a:pt x="485" y="1"/>
                      <a:pt x="847" y="175"/>
                      <a:pt x="436" y="3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1412;p31"/>
              <p:cNvSpPr/>
              <p:nvPr/>
            </p:nvSpPr>
            <p:spPr>
              <a:xfrm>
                <a:off x="4935873" y="1804662"/>
                <a:ext cx="70678" cy="60746"/>
              </a:xfrm>
              <a:custGeom>
                <a:avLst/>
                <a:gdLst/>
                <a:ahLst/>
                <a:cxnLst/>
                <a:rect l="l" t="t" r="r" b="b"/>
                <a:pathLst>
                  <a:path w="797" h="685" extrusionOk="0">
                    <a:moveTo>
                      <a:pt x="1" y="55"/>
                    </a:moveTo>
                    <a:cubicBezTo>
                      <a:pt x="1" y="55"/>
                      <a:pt x="626" y="0"/>
                      <a:pt x="712" y="126"/>
                    </a:cubicBezTo>
                    <a:cubicBezTo>
                      <a:pt x="796" y="253"/>
                      <a:pt x="182" y="684"/>
                      <a:pt x="1" y="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1413;p31"/>
              <p:cNvSpPr/>
              <p:nvPr/>
            </p:nvSpPr>
            <p:spPr>
              <a:xfrm>
                <a:off x="4541343" y="1453936"/>
                <a:ext cx="406775" cy="327673"/>
              </a:xfrm>
              <a:custGeom>
                <a:avLst/>
                <a:gdLst/>
                <a:ahLst/>
                <a:cxnLst/>
                <a:rect l="l" t="t" r="r" b="b"/>
                <a:pathLst>
                  <a:path w="4587" h="3695" extrusionOk="0">
                    <a:moveTo>
                      <a:pt x="3865" y="3593"/>
                    </a:moveTo>
                    <a:cubicBezTo>
                      <a:pt x="4587" y="3106"/>
                      <a:pt x="4422" y="1551"/>
                      <a:pt x="3928" y="774"/>
                    </a:cubicBezTo>
                    <a:cubicBezTo>
                      <a:pt x="3831" y="507"/>
                      <a:pt x="1803" y="0"/>
                      <a:pt x="800" y="943"/>
                    </a:cubicBezTo>
                    <a:cubicBezTo>
                      <a:pt x="0" y="1697"/>
                      <a:pt x="959" y="3695"/>
                      <a:pt x="959" y="36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1414;p31"/>
              <p:cNvSpPr/>
              <p:nvPr/>
            </p:nvSpPr>
            <p:spPr>
              <a:xfrm>
                <a:off x="4454970" y="1545543"/>
                <a:ext cx="485700" cy="713253"/>
              </a:xfrm>
              <a:custGeom>
                <a:avLst/>
                <a:gdLst/>
                <a:ahLst/>
                <a:cxnLst/>
                <a:rect l="l" t="t" r="r" b="b"/>
                <a:pathLst>
                  <a:path w="5477" h="8043" extrusionOk="0">
                    <a:moveTo>
                      <a:pt x="160" y="7105"/>
                    </a:moveTo>
                    <a:cubicBezTo>
                      <a:pt x="1263" y="8043"/>
                      <a:pt x="3545" y="7939"/>
                      <a:pt x="4907" y="7688"/>
                    </a:cubicBezTo>
                    <a:cubicBezTo>
                      <a:pt x="4565" y="6565"/>
                      <a:pt x="5476" y="6737"/>
                      <a:pt x="5386" y="5372"/>
                    </a:cubicBezTo>
                    <a:cubicBezTo>
                      <a:pt x="5326" y="4471"/>
                      <a:pt x="4373" y="4790"/>
                      <a:pt x="4715" y="2759"/>
                    </a:cubicBezTo>
                    <a:lnTo>
                      <a:pt x="1691" y="1"/>
                    </a:lnTo>
                    <a:cubicBezTo>
                      <a:pt x="694" y="1212"/>
                      <a:pt x="2137" y="3507"/>
                      <a:pt x="1094" y="4632"/>
                    </a:cubicBezTo>
                    <a:cubicBezTo>
                      <a:pt x="383" y="5397"/>
                      <a:pt x="0" y="6552"/>
                      <a:pt x="160" y="7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1415;p31"/>
              <p:cNvSpPr/>
              <p:nvPr/>
            </p:nvSpPr>
            <p:spPr>
              <a:xfrm>
                <a:off x="4421893" y="1775930"/>
                <a:ext cx="180996" cy="386822"/>
              </a:xfrm>
              <a:custGeom>
                <a:avLst/>
                <a:gdLst/>
                <a:ahLst/>
                <a:cxnLst/>
                <a:rect l="l" t="t" r="r" b="b"/>
                <a:pathLst>
                  <a:path w="2041" h="4362" fill="none" extrusionOk="0">
                    <a:moveTo>
                      <a:pt x="1" y="4361"/>
                    </a:moveTo>
                    <a:cubicBezTo>
                      <a:pt x="17" y="2171"/>
                      <a:pt x="2040" y="2125"/>
                      <a:pt x="1960" y="1"/>
                    </a:cubicBezTo>
                  </a:path>
                </a:pathLst>
              </a:custGeom>
              <a:solidFill>
                <a:schemeClr val="dk1"/>
              </a:solidFill>
              <a:ln w="950" cap="flat" cmpd="sng">
                <a:solidFill>
                  <a:srgbClr val="000000"/>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1416;p31"/>
              <p:cNvSpPr/>
              <p:nvPr/>
            </p:nvSpPr>
            <p:spPr>
              <a:xfrm>
                <a:off x="4803476" y="1678117"/>
                <a:ext cx="102159" cy="191992"/>
              </a:xfrm>
              <a:custGeom>
                <a:avLst/>
                <a:gdLst/>
                <a:ahLst/>
                <a:cxnLst/>
                <a:rect l="l" t="t" r="r" b="b"/>
                <a:pathLst>
                  <a:path w="1152" h="2165" extrusionOk="0">
                    <a:moveTo>
                      <a:pt x="1152" y="856"/>
                    </a:moveTo>
                    <a:cubicBezTo>
                      <a:pt x="601" y="1"/>
                      <a:pt x="1" y="610"/>
                      <a:pt x="186" y="1387"/>
                    </a:cubicBezTo>
                    <a:cubicBezTo>
                      <a:pt x="371" y="2165"/>
                      <a:pt x="1037" y="1815"/>
                      <a:pt x="1037" y="1815"/>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1417;p31"/>
              <p:cNvSpPr/>
              <p:nvPr/>
            </p:nvSpPr>
            <p:spPr>
              <a:xfrm>
                <a:off x="4862358" y="1775930"/>
                <a:ext cx="22436" cy="37600"/>
              </a:xfrm>
              <a:custGeom>
                <a:avLst/>
                <a:gdLst/>
                <a:ahLst/>
                <a:cxnLst/>
                <a:rect l="l" t="t" r="r" b="b"/>
                <a:pathLst>
                  <a:path w="253" h="424" fill="none" extrusionOk="0">
                    <a:moveTo>
                      <a:pt x="252" y="424"/>
                    </a:moveTo>
                    <a:lnTo>
                      <a:pt x="1" y="1"/>
                    </a:lnTo>
                  </a:path>
                </a:pathLst>
              </a:custGeom>
              <a:noFill/>
              <a:ln w="475" cap="flat" cmpd="sng">
                <a:solidFill>
                  <a:srgbClr val="E2A8A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1418;p31"/>
              <p:cNvSpPr/>
              <p:nvPr/>
            </p:nvSpPr>
            <p:spPr>
              <a:xfrm>
                <a:off x="5033774" y="2281844"/>
                <a:ext cx="499357" cy="241121"/>
              </a:xfrm>
              <a:custGeom>
                <a:avLst/>
                <a:gdLst/>
                <a:ahLst/>
                <a:cxnLst/>
                <a:rect l="l" t="t" r="r" b="b"/>
                <a:pathLst>
                  <a:path w="5631" h="2719" extrusionOk="0">
                    <a:moveTo>
                      <a:pt x="1804" y="418"/>
                    </a:moveTo>
                    <a:lnTo>
                      <a:pt x="4985" y="0"/>
                    </a:lnTo>
                    <a:lnTo>
                      <a:pt x="5631" y="585"/>
                    </a:lnTo>
                    <a:cubicBezTo>
                      <a:pt x="5631" y="585"/>
                      <a:pt x="3758" y="2151"/>
                      <a:pt x="1736" y="2487"/>
                    </a:cubicBezTo>
                    <a:cubicBezTo>
                      <a:pt x="345" y="2719"/>
                      <a:pt x="1" y="665"/>
                      <a:pt x="1804" y="4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1419;p31"/>
              <p:cNvSpPr/>
              <p:nvPr/>
            </p:nvSpPr>
            <p:spPr>
              <a:xfrm>
                <a:off x="5468298" y="2188997"/>
                <a:ext cx="247329" cy="159269"/>
              </a:xfrm>
              <a:custGeom>
                <a:avLst/>
                <a:gdLst/>
                <a:ahLst/>
                <a:cxnLst/>
                <a:rect l="l" t="t" r="r" b="b"/>
                <a:pathLst>
                  <a:path w="2789" h="1796" extrusionOk="0">
                    <a:moveTo>
                      <a:pt x="712" y="1646"/>
                    </a:moveTo>
                    <a:lnTo>
                      <a:pt x="2789" y="0"/>
                    </a:lnTo>
                    <a:lnTo>
                      <a:pt x="0" y="406"/>
                    </a:lnTo>
                    <a:lnTo>
                      <a:pt x="39" y="179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1420;p31"/>
              <p:cNvSpPr/>
              <p:nvPr/>
            </p:nvSpPr>
            <p:spPr>
              <a:xfrm>
                <a:off x="5447636" y="2184386"/>
                <a:ext cx="70057" cy="55425"/>
              </a:xfrm>
              <a:custGeom>
                <a:avLst/>
                <a:gdLst/>
                <a:ahLst/>
                <a:cxnLst/>
                <a:rect l="l" t="t" r="r" b="b"/>
                <a:pathLst>
                  <a:path w="790" h="625" extrusionOk="0">
                    <a:moveTo>
                      <a:pt x="596" y="618"/>
                    </a:moveTo>
                    <a:lnTo>
                      <a:pt x="197" y="591"/>
                    </a:lnTo>
                    <a:cubicBezTo>
                      <a:pt x="79" y="583"/>
                      <a:pt x="0" y="465"/>
                      <a:pt x="38" y="353"/>
                    </a:cubicBezTo>
                    <a:lnTo>
                      <a:pt x="49" y="319"/>
                    </a:lnTo>
                    <a:cubicBezTo>
                      <a:pt x="120" y="107"/>
                      <a:pt x="358" y="1"/>
                      <a:pt x="563" y="91"/>
                    </a:cubicBezTo>
                    <a:cubicBezTo>
                      <a:pt x="699" y="152"/>
                      <a:pt x="788" y="288"/>
                      <a:pt x="789" y="438"/>
                    </a:cubicBezTo>
                    <a:cubicBezTo>
                      <a:pt x="789" y="542"/>
                      <a:pt x="700" y="625"/>
                      <a:pt x="596" y="6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1421;p31"/>
              <p:cNvSpPr/>
              <p:nvPr/>
            </p:nvSpPr>
            <p:spPr>
              <a:xfrm>
                <a:off x="5565224" y="2116813"/>
                <a:ext cx="193322" cy="108988"/>
              </a:xfrm>
              <a:custGeom>
                <a:avLst/>
                <a:gdLst/>
                <a:ahLst/>
                <a:cxnLst/>
                <a:rect l="l" t="t" r="r" b="b"/>
                <a:pathLst>
                  <a:path w="2180" h="1229" extrusionOk="0">
                    <a:moveTo>
                      <a:pt x="0" y="1228"/>
                    </a:moveTo>
                    <a:lnTo>
                      <a:pt x="1695" y="814"/>
                    </a:lnTo>
                    <a:lnTo>
                      <a:pt x="1712" y="763"/>
                    </a:lnTo>
                    <a:cubicBezTo>
                      <a:pt x="1778" y="558"/>
                      <a:pt x="1930" y="394"/>
                      <a:pt x="2129" y="312"/>
                    </a:cubicBezTo>
                    <a:cubicBezTo>
                      <a:pt x="2160" y="299"/>
                      <a:pt x="2179" y="267"/>
                      <a:pt x="2176" y="234"/>
                    </a:cubicBezTo>
                    <a:cubicBezTo>
                      <a:pt x="2176" y="229"/>
                      <a:pt x="2174" y="223"/>
                      <a:pt x="2172" y="219"/>
                    </a:cubicBezTo>
                    <a:cubicBezTo>
                      <a:pt x="2132" y="84"/>
                      <a:pt x="2003" y="0"/>
                      <a:pt x="1869" y="13"/>
                    </a:cubicBezTo>
                    <a:cubicBezTo>
                      <a:pt x="1847" y="15"/>
                      <a:pt x="1825" y="21"/>
                      <a:pt x="1802" y="29"/>
                    </a:cubicBezTo>
                    <a:lnTo>
                      <a:pt x="1703" y="71"/>
                    </a:lnTo>
                    <a:lnTo>
                      <a:pt x="1692" y="76"/>
                    </a:lnTo>
                    <a:cubicBezTo>
                      <a:pt x="1521" y="149"/>
                      <a:pt x="1397" y="301"/>
                      <a:pt x="1361" y="484"/>
                    </a:cubicBezTo>
                    <a:lnTo>
                      <a:pt x="43" y="120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1422;p31"/>
              <p:cNvSpPr/>
              <p:nvPr/>
            </p:nvSpPr>
            <p:spPr>
              <a:xfrm>
                <a:off x="5622155" y="2123109"/>
                <a:ext cx="113333" cy="104997"/>
              </a:xfrm>
              <a:custGeom>
                <a:avLst/>
                <a:gdLst/>
                <a:ahLst/>
                <a:cxnLst/>
                <a:rect l="l" t="t" r="r" b="b"/>
                <a:pathLst>
                  <a:path w="1278" h="1184" extrusionOk="0">
                    <a:moveTo>
                      <a:pt x="1" y="1183"/>
                    </a:moveTo>
                    <a:lnTo>
                      <a:pt x="763" y="858"/>
                    </a:lnTo>
                    <a:cubicBezTo>
                      <a:pt x="850" y="516"/>
                      <a:pt x="1029" y="373"/>
                      <a:pt x="1227" y="292"/>
                    </a:cubicBezTo>
                    <a:cubicBezTo>
                      <a:pt x="1258" y="278"/>
                      <a:pt x="1278" y="246"/>
                      <a:pt x="1274" y="214"/>
                    </a:cubicBezTo>
                    <a:cubicBezTo>
                      <a:pt x="1274" y="208"/>
                      <a:pt x="1272" y="204"/>
                      <a:pt x="1271" y="198"/>
                    </a:cubicBezTo>
                    <a:cubicBezTo>
                      <a:pt x="1240" y="95"/>
                      <a:pt x="1158" y="22"/>
                      <a:pt x="1061" y="0"/>
                    </a:cubicBezTo>
                    <a:lnTo>
                      <a:pt x="1050" y="5"/>
                    </a:lnTo>
                    <a:cubicBezTo>
                      <a:pt x="879" y="78"/>
                      <a:pt x="755" y="230"/>
                      <a:pt x="719" y="413"/>
                    </a:cubicBezTo>
                    <a:lnTo>
                      <a:pt x="596" y="787"/>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1423;p31"/>
              <p:cNvSpPr/>
              <p:nvPr/>
            </p:nvSpPr>
            <p:spPr>
              <a:xfrm>
                <a:off x="5524697" y="2118409"/>
                <a:ext cx="193766" cy="111205"/>
              </a:xfrm>
              <a:custGeom>
                <a:avLst/>
                <a:gdLst/>
                <a:ahLst/>
                <a:cxnLst/>
                <a:rect l="l" t="t" r="r" b="b"/>
                <a:pathLst>
                  <a:path w="2185" h="1254" extrusionOk="0">
                    <a:moveTo>
                      <a:pt x="1695" y="840"/>
                    </a:moveTo>
                    <a:lnTo>
                      <a:pt x="1713" y="787"/>
                    </a:lnTo>
                    <a:cubicBezTo>
                      <a:pt x="1778" y="584"/>
                      <a:pt x="1930" y="419"/>
                      <a:pt x="2129" y="338"/>
                    </a:cubicBezTo>
                    <a:cubicBezTo>
                      <a:pt x="2165" y="322"/>
                      <a:pt x="2185" y="282"/>
                      <a:pt x="2173" y="244"/>
                    </a:cubicBezTo>
                    <a:cubicBezTo>
                      <a:pt x="2125" y="86"/>
                      <a:pt x="1957" y="1"/>
                      <a:pt x="1802" y="53"/>
                    </a:cubicBezTo>
                    <a:lnTo>
                      <a:pt x="1693" y="100"/>
                    </a:lnTo>
                    <a:cubicBezTo>
                      <a:pt x="1522" y="174"/>
                      <a:pt x="1397" y="326"/>
                      <a:pt x="1360" y="509"/>
                    </a:cubicBezTo>
                    <a:lnTo>
                      <a:pt x="0" y="1254"/>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1424;p31"/>
              <p:cNvSpPr/>
              <p:nvPr/>
            </p:nvSpPr>
            <p:spPr>
              <a:xfrm>
                <a:off x="4448052" y="2517110"/>
                <a:ext cx="636368" cy="1120738"/>
              </a:xfrm>
              <a:custGeom>
                <a:avLst/>
                <a:gdLst/>
                <a:ahLst/>
                <a:cxnLst/>
                <a:rect l="l" t="t" r="r" b="b"/>
                <a:pathLst>
                  <a:path w="7176" h="12638" extrusionOk="0">
                    <a:moveTo>
                      <a:pt x="1" y="12637"/>
                    </a:moveTo>
                    <a:lnTo>
                      <a:pt x="7175" y="12637"/>
                    </a:lnTo>
                    <a:lnTo>
                      <a:pt x="6403" y="1055"/>
                    </a:lnTo>
                    <a:lnTo>
                      <a:pt x="6390" y="850"/>
                    </a:lnTo>
                    <a:lnTo>
                      <a:pt x="6357" y="18"/>
                    </a:lnTo>
                    <a:lnTo>
                      <a:pt x="3180" y="3"/>
                    </a:lnTo>
                    <a:lnTo>
                      <a:pt x="2732" y="1"/>
                    </a:lnTo>
                    <a:cubicBezTo>
                      <a:pt x="2732" y="1"/>
                      <a:pt x="2304" y="504"/>
                      <a:pt x="1849" y="1231"/>
                    </a:cubicBezTo>
                    <a:cubicBezTo>
                      <a:pt x="1483" y="1815"/>
                      <a:pt x="1099" y="2547"/>
                      <a:pt x="906" y="3275"/>
                    </a:cubicBezTo>
                    <a:cubicBezTo>
                      <a:pt x="609" y="4394"/>
                      <a:pt x="555" y="10911"/>
                      <a:pt x="555" y="109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1425;p31"/>
              <p:cNvSpPr/>
              <p:nvPr/>
            </p:nvSpPr>
            <p:spPr>
              <a:xfrm>
                <a:off x="4612020" y="2517110"/>
                <a:ext cx="403937" cy="109165"/>
              </a:xfrm>
              <a:custGeom>
                <a:avLst/>
                <a:gdLst/>
                <a:ahLst/>
                <a:cxnLst/>
                <a:rect l="l" t="t" r="r" b="b"/>
                <a:pathLst>
                  <a:path w="4555" h="1231" extrusionOk="0">
                    <a:moveTo>
                      <a:pt x="0" y="1231"/>
                    </a:moveTo>
                    <a:lnTo>
                      <a:pt x="4554" y="1055"/>
                    </a:lnTo>
                    <a:lnTo>
                      <a:pt x="4541" y="850"/>
                    </a:lnTo>
                    <a:lnTo>
                      <a:pt x="4508" y="18"/>
                    </a:lnTo>
                    <a:lnTo>
                      <a:pt x="1331" y="3"/>
                    </a:lnTo>
                    <a:lnTo>
                      <a:pt x="883" y="1"/>
                    </a:lnTo>
                    <a:cubicBezTo>
                      <a:pt x="883" y="1"/>
                      <a:pt x="455" y="504"/>
                      <a:pt x="0" y="1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1426;p31"/>
              <p:cNvSpPr/>
              <p:nvPr/>
            </p:nvSpPr>
            <p:spPr>
              <a:xfrm>
                <a:off x="4448053" y="2517110"/>
                <a:ext cx="282889" cy="1120738"/>
              </a:xfrm>
              <a:custGeom>
                <a:avLst/>
                <a:gdLst/>
                <a:ahLst/>
                <a:cxnLst/>
                <a:rect l="l" t="t" r="r" b="b"/>
                <a:pathLst>
                  <a:path w="3190" h="12638" extrusionOk="0">
                    <a:moveTo>
                      <a:pt x="1" y="12637"/>
                    </a:moveTo>
                    <a:lnTo>
                      <a:pt x="789" y="12637"/>
                    </a:lnTo>
                    <a:lnTo>
                      <a:pt x="1849" y="10836"/>
                    </a:lnTo>
                    <a:cubicBezTo>
                      <a:pt x="1849" y="10836"/>
                      <a:pt x="491" y="3191"/>
                      <a:pt x="3190" y="69"/>
                    </a:cubicBezTo>
                    <a:lnTo>
                      <a:pt x="3180" y="3"/>
                    </a:lnTo>
                    <a:lnTo>
                      <a:pt x="2732" y="1"/>
                    </a:lnTo>
                    <a:cubicBezTo>
                      <a:pt x="2732" y="1"/>
                      <a:pt x="1340" y="1639"/>
                      <a:pt x="906" y="3275"/>
                    </a:cubicBezTo>
                    <a:cubicBezTo>
                      <a:pt x="609" y="4394"/>
                      <a:pt x="555" y="10911"/>
                      <a:pt x="555" y="109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1427;p31"/>
              <p:cNvSpPr/>
              <p:nvPr/>
            </p:nvSpPr>
            <p:spPr>
              <a:xfrm>
                <a:off x="4468626" y="3573456"/>
                <a:ext cx="613400" cy="4434"/>
              </a:xfrm>
              <a:custGeom>
                <a:avLst/>
                <a:gdLst/>
                <a:ahLst/>
                <a:cxnLst/>
                <a:rect l="l" t="t" r="r" b="b"/>
                <a:pathLst>
                  <a:path w="6917" h="50" fill="none" extrusionOk="0">
                    <a:moveTo>
                      <a:pt x="6917" y="50"/>
                    </a:moveTo>
                    <a:lnTo>
                      <a:pt x="1"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1428;p31"/>
              <p:cNvSpPr/>
              <p:nvPr/>
            </p:nvSpPr>
            <p:spPr>
              <a:xfrm>
                <a:off x="4953519" y="2521189"/>
                <a:ext cx="52499" cy="1117989"/>
              </a:xfrm>
              <a:custGeom>
                <a:avLst/>
                <a:gdLst/>
                <a:ahLst/>
                <a:cxnLst/>
                <a:rect l="l" t="t" r="r" b="b"/>
                <a:pathLst>
                  <a:path w="592" h="12607" fill="none" extrusionOk="0">
                    <a:moveTo>
                      <a:pt x="0" y="0"/>
                    </a:moveTo>
                    <a:cubicBezTo>
                      <a:pt x="116" y="5094"/>
                      <a:pt x="591" y="12606"/>
                      <a:pt x="591" y="12606"/>
                    </a:cubicBez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1429;p31"/>
              <p:cNvSpPr/>
              <p:nvPr/>
            </p:nvSpPr>
            <p:spPr>
              <a:xfrm>
                <a:off x="4491505" y="2523229"/>
                <a:ext cx="239436" cy="1114619"/>
              </a:xfrm>
              <a:custGeom>
                <a:avLst/>
                <a:gdLst/>
                <a:ahLst/>
                <a:cxnLst/>
                <a:rect l="l" t="t" r="r" b="b"/>
                <a:pathLst>
                  <a:path w="2700" h="12569" fill="none" extrusionOk="0">
                    <a:moveTo>
                      <a:pt x="2700" y="0"/>
                    </a:moveTo>
                    <a:cubicBezTo>
                      <a:pt x="1" y="3122"/>
                      <a:pt x="1359" y="10767"/>
                      <a:pt x="1359" y="10767"/>
                    </a:cubicBezTo>
                    <a:lnTo>
                      <a:pt x="299" y="12568"/>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1430;p31"/>
              <p:cNvSpPr/>
              <p:nvPr/>
            </p:nvSpPr>
            <p:spPr>
              <a:xfrm>
                <a:off x="4659018" y="2648001"/>
                <a:ext cx="201836" cy="206979"/>
              </a:xfrm>
              <a:custGeom>
                <a:avLst/>
                <a:gdLst/>
                <a:ahLst/>
                <a:cxnLst/>
                <a:rect l="l" t="t" r="r" b="b"/>
                <a:pathLst>
                  <a:path w="2276" h="2334" fill="none" extrusionOk="0">
                    <a:moveTo>
                      <a:pt x="2275" y="138"/>
                    </a:moveTo>
                    <a:lnTo>
                      <a:pt x="442" y="1"/>
                    </a:lnTo>
                    <a:lnTo>
                      <a:pt x="1" y="1675"/>
                    </a:lnTo>
                    <a:lnTo>
                      <a:pt x="765" y="2334"/>
                    </a:lnTo>
                    <a:lnTo>
                      <a:pt x="2049" y="1849"/>
                    </a:lnTo>
                    <a:close/>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1431;p31"/>
              <p:cNvSpPr/>
              <p:nvPr/>
            </p:nvSpPr>
            <p:spPr>
              <a:xfrm>
                <a:off x="4547816" y="2930444"/>
                <a:ext cx="281470" cy="36004"/>
              </a:xfrm>
              <a:custGeom>
                <a:avLst/>
                <a:gdLst/>
                <a:ahLst/>
                <a:cxnLst/>
                <a:rect l="l" t="t" r="r" b="b"/>
                <a:pathLst>
                  <a:path w="3174" h="406" fill="none" extrusionOk="0">
                    <a:moveTo>
                      <a:pt x="0" y="0"/>
                    </a:moveTo>
                    <a:lnTo>
                      <a:pt x="3174" y="405"/>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1432;p31"/>
              <p:cNvSpPr/>
              <p:nvPr/>
            </p:nvSpPr>
            <p:spPr>
              <a:xfrm>
                <a:off x="4523695" y="3461720"/>
                <a:ext cx="282712" cy="23766"/>
              </a:xfrm>
              <a:custGeom>
                <a:avLst/>
                <a:gdLst/>
                <a:ahLst/>
                <a:cxnLst/>
                <a:rect l="l" t="t" r="r" b="b"/>
                <a:pathLst>
                  <a:path w="3188" h="268" fill="none" extrusionOk="0">
                    <a:moveTo>
                      <a:pt x="0" y="267"/>
                    </a:moveTo>
                    <a:lnTo>
                      <a:pt x="3188"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1433;p31"/>
              <p:cNvSpPr/>
              <p:nvPr/>
            </p:nvSpPr>
            <p:spPr>
              <a:xfrm>
                <a:off x="4775542" y="1439836"/>
                <a:ext cx="216113" cy="238372"/>
              </a:xfrm>
              <a:custGeom>
                <a:avLst/>
                <a:gdLst/>
                <a:ahLst/>
                <a:cxnLst/>
                <a:rect l="l" t="t" r="r" b="b"/>
                <a:pathLst>
                  <a:path w="2437" h="2688" extrusionOk="0">
                    <a:moveTo>
                      <a:pt x="785" y="2688"/>
                    </a:moveTo>
                    <a:cubicBezTo>
                      <a:pt x="1655" y="2442"/>
                      <a:pt x="2436" y="1599"/>
                      <a:pt x="2436" y="1599"/>
                    </a:cubicBezTo>
                    <a:cubicBezTo>
                      <a:pt x="1634" y="0"/>
                      <a:pt x="0" y="631"/>
                      <a:pt x="0" y="6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1" name="Group 360"/>
            <p:cNvGrpSpPr/>
            <p:nvPr/>
          </p:nvGrpSpPr>
          <p:grpSpPr>
            <a:xfrm>
              <a:off x="778301" y="2147189"/>
              <a:ext cx="355658" cy="363112"/>
              <a:chOff x="7081819" y="3958917"/>
              <a:chExt cx="496200" cy="495000"/>
            </a:xfrm>
          </p:grpSpPr>
          <p:sp>
            <p:nvSpPr>
              <p:cNvPr id="362" name="Google Shape;1675;p34"/>
              <p:cNvSpPr/>
              <p:nvPr/>
            </p:nvSpPr>
            <p:spPr>
              <a:xfrm>
                <a:off x="7140335" y="4016555"/>
                <a:ext cx="379529" cy="379702"/>
              </a:xfrm>
              <a:custGeom>
                <a:avLst/>
                <a:gdLst/>
                <a:ahLst/>
                <a:cxnLst/>
                <a:rect l="l" t="t" r="r" b="b"/>
                <a:pathLst>
                  <a:path w="4378" h="4380" extrusionOk="0">
                    <a:moveTo>
                      <a:pt x="2188" y="1"/>
                    </a:moveTo>
                    <a:cubicBezTo>
                      <a:pt x="980" y="1"/>
                      <a:pt x="0" y="980"/>
                      <a:pt x="0" y="2190"/>
                    </a:cubicBezTo>
                    <a:cubicBezTo>
                      <a:pt x="0" y="3398"/>
                      <a:pt x="980" y="4379"/>
                      <a:pt x="2188" y="4379"/>
                    </a:cubicBezTo>
                    <a:cubicBezTo>
                      <a:pt x="3398" y="4379"/>
                      <a:pt x="4377" y="3398"/>
                      <a:pt x="4377" y="2190"/>
                    </a:cubicBezTo>
                    <a:cubicBezTo>
                      <a:pt x="4377" y="980"/>
                      <a:pt x="3398" y="1"/>
                      <a:pt x="2188" y="1"/>
                    </a:cubicBezTo>
                    <a:close/>
                  </a:path>
                </a:pathLst>
              </a:custGeom>
              <a:solidFill>
                <a:srgbClr val="E1E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1676;p34"/>
              <p:cNvSpPr/>
              <p:nvPr/>
            </p:nvSpPr>
            <p:spPr>
              <a:xfrm>
                <a:off x="7221823" y="4259111"/>
                <a:ext cx="216552" cy="169618"/>
              </a:xfrm>
              <a:custGeom>
                <a:avLst/>
                <a:gdLst/>
                <a:ahLst/>
                <a:cxnLst/>
                <a:rect l="l" t="t" r="r" b="b"/>
                <a:pathLst>
                  <a:path w="2498" h="2794" extrusionOk="0">
                    <a:moveTo>
                      <a:pt x="1629" y="0"/>
                    </a:moveTo>
                    <a:lnTo>
                      <a:pt x="535" y="89"/>
                    </a:lnTo>
                    <a:lnTo>
                      <a:pt x="492" y="101"/>
                    </a:lnTo>
                    <a:lnTo>
                      <a:pt x="288" y="156"/>
                    </a:lnTo>
                    <a:lnTo>
                      <a:pt x="94" y="207"/>
                    </a:lnTo>
                    <a:lnTo>
                      <a:pt x="1" y="232"/>
                    </a:lnTo>
                    <a:lnTo>
                      <a:pt x="15" y="383"/>
                    </a:lnTo>
                    <a:lnTo>
                      <a:pt x="172" y="2220"/>
                    </a:lnTo>
                    <a:lnTo>
                      <a:pt x="219" y="2777"/>
                    </a:lnTo>
                    <a:lnTo>
                      <a:pt x="222" y="2794"/>
                    </a:lnTo>
                    <a:lnTo>
                      <a:pt x="2047" y="2794"/>
                    </a:lnTo>
                    <a:lnTo>
                      <a:pt x="2066" y="2502"/>
                    </a:lnTo>
                    <a:lnTo>
                      <a:pt x="2082" y="2244"/>
                    </a:lnTo>
                    <a:lnTo>
                      <a:pt x="2093" y="2051"/>
                    </a:lnTo>
                    <a:lnTo>
                      <a:pt x="2108" y="1806"/>
                    </a:lnTo>
                    <a:lnTo>
                      <a:pt x="2116" y="1669"/>
                    </a:lnTo>
                    <a:lnTo>
                      <a:pt x="2498" y="747"/>
                    </a:lnTo>
                    <a:lnTo>
                      <a:pt x="2270" y="201"/>
                    </a:lnTo>
                    <a:lnTo>
                      <a:pt x="2267" y="192"/>
                    </a:lnTo>
                    <a:lnTo>
                      <a:pt x="1966" y="106"/>
                    </a:lnTo>
                    <a:lnTo>
                      <a:pt x="1861" y="73"/>
                    </a:lnTo>
                    <a:lnTo>
                      <a:pt x="16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1677;p34"/>
              <p:cNvSpPr/>
              <p:nvPr/>
            </p:nvSpPr>
            <p:spPr>
              <a:xfrm>
                <a:off x="7229018" y="4248102"/>
                <a:ext cx="189331" cy="91718"/>
              </a:xfrm>
              <a:custGeom>
                <a:avLst/>
                <a:gdLst/>
                <a:ahLst/>
                <a:cxnLst/>
                <a:rect l="l" t="t" r="r" b="b"/>
                <a:pathLst>
                  <a:path w="2184" h="1058" extrusionOk="0">
                    <a:moveTo>
                      <a:pt x="1130" y="0"/>
                    </a:moveTo>
                    <a:lnTo>
                      <a:pt x="405" y="205"/>
                    </a:lnTo>
                    <a:lnTo>
                      <a:pt x="35" y="310"/>
                    </a:lnTo>
                    <a:lnTo>
                      <a:pt x="14" y="316"/>
                    </a:lnTo>
                    <a:lnTo>
                      <a:pt x="0" y="319"/>
                    </a:lnTo>
                    <a:cubicBezTo>
                      <a:pt x="5" y="325"/>
                      <a:pt x="8" y="329"/>
                      <a:pt x="11" y="334"/>
                    </a:cubicBezTo>
                    <a:cubicBezTo>
                      <a:pt x="158" y="540"/>
                      <a:pt x="301" y="708"/>
                      <a:pt x="436" y="842"/>
                    </a:cubicBezTo>
                    <a:cubicBezTo>
                      <a:pt x="469" y="874"/>
                      <a:pt x="409" y="1058"/>
                      <a:pt x="409" y="1058"/>
                    </a:cubicBezTo>
                    <a:cubicBezTo>
                      <a:pt x="409" y="1058"/>
                      <a:pt x="1041" y="820"/>
                      <a:pt x="1549" y="820"/>
                    </a:cubicBezTo>
                    <a:cubicBezTo>
                      <a:pt x="1760" y="820"/>
                      <a:pt x="1950" y="862"/>
                      <a:pt x="2064" y="979"/>
                    </a:cubicBezTo>
                    <a:cubicBezTo>
                      <a:pt x="2064" y="979"/>
                      <a:pt x="2120" y="596"/>
                      <a:pt x="2184" y="319"/>
                    </a:cubicBezTo>
                    <a:lnTo>
                      <a:pt x="1778" y="197"/>
                    </a:lnTo>
                    <a:lnTo>
                      <a:pt x="1130"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1678;p34"/>
              <p:cNvSpPr/>
              <p:nvPr/>
            </p:nvSpPr>
            <p:spPr>
              <a:xfrm>
                <a:off x="7284847" y="4058773"/>
                <a:ext cx="149020" cy="191932"/>
              </a:xfrm>
              <a:custGeom>
                <a:avLst/>
                <a:gdLst/>
                <a:ahLst/>
                <a:cxnLst/>
                <a:rect l="l" t="t" r="r" b="b"/>
                <a:pathLst>
                  <a:path w="1719" h="2214" extrusionOk="0">
                    <a:moveTo>
                      <a:pt x="636" y="1"/>
                    </a:moveTo>
                    <a:cubicBezTo>
                      <a:pt x="391" y="1"/>
                      <a:pt x="153" y="95"/>
                      <a:pt x="1" y="343"/>
                    </a:cubicBezTo>
                    <a:lnTo>
                      <a:pt x="964" y="2212"/>
                    </a:lnTo>
                    <a:cubicBezTo>
                      <a:pt x="981" y="2213"/>
                      <a:pt x="999" y="2213"/>
                      <a:pt x="1017" y="2213"/>
                    </a:cubicBezTo>
                    <a:cubicBezTo>
                      <a:pt x="1330" y="2213"/>
                      <a:pt x="1718" y="2044"/>
                      <a:pt x="1718" y="2044"/>
                    </a:cubicBezTo>
                    <a:cubicBezTo>
                      <a:pt x="1718" y="2044"/>
                      <a:pt x="1667" y="918"/>
                      <a:pt x="1575" y="539"/>
                    </a:cubicBezTo>
                    <a:cubicBezTo>
                      <a:pt x="1513" y="284"/>
                      <a:pt x="106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1679;p34"/>
              <p:cNvSpPr/>
              <p:nvPr/>
            </p:nvSpPr>
            <p:spPr>
              <a:xfrm>
                <a:off x="7282680" y="4193401"/>
                <a:ext cx="92151" cy="94579"/>
              </a:xfrm>
              <a:custGeom>
                <a:avLst/>
                <a:gdLst/>
                <a:ahLst/>
                <a:cxnLst/>
                <a:rect l="l" t="t" r="r" b="b"/>
                <a:pathLst>
                  <a:path w="1063" h="1091" extrusionOk="0">
                    <a:moveTo>
                      <a:pt x="1031" y="0"/>
                    </a:moveTo>
                    <a:lnTo>
                      <a:pt x="1" y="33"/>
                    </a:lnTo>
                    <a:lnTo>
                      <a:pt x="35" y="1091"/>
                    </a:lnTo>
                    <a:lnTo>
                      <a:pt x="1054" y="1091"/>
                    </a:lnTo>
                    <a:cubicBezTo>
                      <a:pt x="1061" y="1046"/>
                      <a:pt x="1063" y="1000"/>
                      <a:pt x="1062" y="955"/>
                    </a:cubicBezTo>
                    <a:lnTo>
                      <a:pt x="1031"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1680;p34"/>
              <p:cNvSpPr/>
              <p:nvPr/>
            </p:nvSpPr>
            <p:spPr>
              <a:xfrm>
                <a:off x="7276871" y="4074377"/>
                <a:ext cx="148067" cy="159770"/>
              </a:xfrm>
              <a:custGeom>
                <a:avLst/>
                <a:gdLst/>
                <a:ahLst/>
                <a:cxnLst/>
                <a:rect l="l" t="t" r="r" b="b"/>
                <a:pathLst>
                  <a:path w="1708" h="1843" extrusionOk="0">
                    <a:moveTo>
                      <a:pt x="846" y="0"/>
                    </a:moveTo>
                    <a:cubicBezTo>
                      <a:pt x="821" y="0"/>
                      <a:pt x="796" y="1"/>
                      <a:pt x="771" y="4"/>
                    </a:cubicBezTo>
                    <a:cubicBezTo>
                      <a:pt x="327" y="44"/>
                      <a:pt x="0" y="436"/>
                      <a:pt x="40" y="879"/>
                    </a:cubicBezTo>
                    <a:lnTo>
                      <a:pt x="86" y="1382"/>
                    </a:lnTo>
                    <a:cubicBezTo>
                      <a:pt x="110" y="1645"/>
                      <a:pt x="330" y="1843"/>
                      <a:pt x="589" y="1843"/>
                    </a:cubicBezTo>
                    <a:cubicBezTo>
                      <a:pt x="604" y="1843"/>
                      <a:pt x="619" y="1842"/>
                      <a:pt x="635" y="1841"/>
                    </a:cubicBezTo>
                    <a:lnTo>
                      <a:pt x="962" y="1811"/>
                    </a:lnTo>
                    <a:cubicBezTo>
                      <a:pt x="1390" y="1772"/>
                      <a:pt x="1707" y="1393"/>
                      <a:pt x="1668" y="964"/>
                    </a:cubicBezTo>
                    <a:lnTo>
                      <a:pt x="1647" y="733"/>
                    </a:lnTo>
                    <a:cubicBezTo>
                      <a:pt x="1609" y="315"/>
                      <a:pt x="1258" y="0"/>
                      <a:pt x="846"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1681;p34"/>
              <p:cNvSpPr/>
              <p:nvPr/>
            </p:nvSpPr>
            <p:spPr>
              <a:xfrm>
                <a:off x="7234567" y="4074810"/>
                <a:ext cx="83396" cy="178321"/>
              </a:xfrm>
              <a:custGeom>
                <a:avLst/>
                <a:gdLst/>
                <a:ahLst/>
                <a:cxnLst/>
                <a:rect l="l" t="t" r="r" b="b"/>
                <a:pathLst>
                  <a:path w="962" h="2057" extrusionOk="0">
                    <a:moveTo>
                      <a:pt x="875" y="0"/>
                    </a:moveTo>
                    <a:cubicBezTo>
                      <a:pt x="548" y="0"/>
                      <a:pt x="259" y="167"/>
                      <a:pt x="196" y="302"/>
                    </a:cubicBezTo>
                    <a:cubicBezTo>
                      <a:pt x="43" y="631"/>
                      <a:pt x="0" y="1412"/>
                      <a:pt x="4" y="1921"/>
                    </a:cubicBezTo>
                    <a:cubicBezTo>
                      <a:pt x="153" y="2030"/>
                      <a:pt x="356" y="2057"/>
                      <a:pt x="520" y="2057"/>
                    </a:cubicBezTo>
                    <a:cubicBezTo>
                      <a:pt x="681" y="2057"/>
                      <a:pt x="804" y="2031"/>
                      <a:pt x="804" y="2031"/>
                    </a:cubicBezTo>
                    <a:lnTo>
                      <a:pt x="722" y="1396"/>
                    </a:lnTo>
                    <a:lnTo>
                      <a:pt x="962" y="4"/>
                    </a:lnTo>
                    <a:cubicBezTo>
                      <a:pt x="933" y="2"/>
                      <a:pt x="904"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1682;p34"/>
              <p:cNvSpPr/>
              <p:nvPr/>
            </p:nvSpPr>
            <p:spPr>
              <a:xfrm>
                <a:off x="7244189" y="4147369"/>
                <a:ext cx="63284" cy="58776"/>
              </a:xfrm>
              <a:custGeom>
                <a:avLst/>
                <a:gdLst/>
                <a:ahLst/>
                <a:cxnLst/>
                <a:rect l="l" t="t" r="r" b="b"/>
                <a:pathLst>
                  <a:path w="730" h="678" extrusionOk="0">
                    <a:moveTo>
                      <a:pt x="345" y="0"/>
                    </a:moveTo>
                    <a:cubicBezTo>
                      <a:pt x="301" y="0"/>
                      <a:pt x="260" y="13"/>
                      <a:pt x="221" y="33"/>
                    </a:cubicBezTo>
                    <a:cubicBezTo>
                      <a:pt x="1" y="144"/>
                      <a:pt x="39" y="677"/>
                      <a:pt x="404" y="677"/>
                    </a:cubicBezTo>
                    <a:cubicBezTo>
                      <a:pt x="476" y="677"/>
                      <a:pt x="559" y="657"/>
                      <a:pt x="655" y="610"/>
                    </a:cubicBezTo>
                    <a:lnTo>
                      <a:pt x="729" y="357"/>
                    </a:lnTo>
                    <a:cubicBezTo>
                      <a:pt x="592" y="88"/>
                      <a:pt x="461" y="0"/>
                      <a:pt x="345"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1683;p34"/>
              <p:cNvSpPr/>
              <p:nvPr/>
            </p:nvSpPr>
            <p:spPr>
              <a:xfrm>
                <a:off x="7202451" y="4253483"/>
                <a:ext cx="267005" cy="168667"/>
              </a:xfrm>
              <a:custGeom>
                <a:avLst/>
                <a:gdLst/>
                <a:ahLst/>
                <a:cxnLst/>
                <a:rect l="l" t="t" r="r" b="b"/>
                <a:pathLst>
                  <a:path w="3605" h="2271" extrusionOk="0">
                    <a:moveTo>
                      <a:pt x="1252" y="0"/>
                    </a:moveTo>
                    <a:lnTo>
                      <a:pt x="1013" y="68"/>
                    </a:lnTo>
                    <a:lnTo>
                      <a:pt x="643" y="173"/>
                    </a:lnTo>
                    <a:lnTo>
                      <a:pt x="622" y="179"/>
                    </a:lnTo>
                    <a:lnTo>
                      <a:pt x="608" y="182"/>
                    </a:lnTo>
                    <a:cubicBezTo>
                      <a:pt x="400" y="239"/>
                      <a:pt x="103" y="380"/>
                      <a:pt x="64" y="725"/>
                    </a:cubicBezTo>
                    <a:cubicBezTo>
                      <a:pt x="36" y="974"/>
                      <a:pt x="0" y="1592"/>
                      <a:pt x="2" y="2271"/>
                    </a:cubicBezTo>
                    <a:lnTo>
                      <a:pt x="697" y="2210"/>
                    </a:lnTo>
                    <a:lnTo>
                      <a:pt x="996" y="2184"/>
                    </a:lnTo>
                    <a:lnTo>
                      <a:pt x="2434" y="2057"/>
                    </a:lnTo>
                    <a:lnTo>
                      <a:pt x="2618" y="2041"/>
                    </a:lnTo>
                    <a:lnTo>
                      <a:pt x="3605" y="1955"/>
                    </a:lnTo>
                    <a:cubicBezTo>
                      <a:pt x="3516" y="1408"/>
                      <a:pt x="3291" y="428"/>
                      <a:pt x="2797" y="182"/>
                    </a:cubicBezTo>
                    <a:lnTo>
                      <a:pt x="2795" y="191"/>
                    </a:lnTo>
                    <a:lnTo>
                      <a:pt x="2792" y="182"/>
                    </a:lnTo>
                    <a:lnTo>
                      <a:pt x="2386" y="60"/>
                    </a:lnTo>
                    <a:lnTo>
                      <a:pt x="2284" y="29"/>
                    </a:lnTo>
                    <a:lnTo>
                      <a:pt x="2589" y="948"/>
                    </a:lnTo>
                    <a:cubicBezTo>
                      <a:pt x="2697" y="1274"/>
                      <a:pt x="2650" y="1632"/>
                      <a:pt x="2461" y="1920"/>
                    </a:cubicBezTo>
                    <a:lnTo>
                      <a:pt x="1357" y="1994"/>
                    </a:lnTo>
                    <a:lnTo>
                      <a:pt x="1412" y="1852"/>
                    </a:lnTo>
                    <a:cubicBezTo>
                      <a:pt x="1488" y="1659"/>
                      <a:pt x="1509" y="1449"/>
                      <a:pt x="1472" y="1245"/>
                    </a:cubicBezTo>
                    <a:lnTo>
                      <a:pt x="1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1684;p34"/>
              <p:cNvSpPr/>
              <p:nvPr/>
            </p:nvSpPr>
            <p:spPr>
              <a:xfrm>
                <a:off x="7335214" y="4068222"/>
                <a:ext cx="83743" cy="61290"/>
              </a:xfrm>
              <a:custGeom>
                <a:avLst/>
                <a:gdLst/>
                <a:ahLst/>
                <a:cxnLst/>
                <a:rect l="l" t="t" r="r" b="b"/>
                <a:pathLst>
                  <a:path w="966" h="707" extrusionOk="0">
                    <a:moveTo>
                      <a:pt x="330" y="1"/>
                    </a:moveTo>
                    <a:cubicBezTo>
                      <a:pt x="212" y="1"/>
                      <a:pt x="96" y="32"/>
                      <a:pt x="1" y="83"/>
                    </a:cubicBezTo>
                    <a:cubicBezTo>
                      <a:pt x="376" y="119"/>
                      <a:pt x="807" y="434"/>
                      <a:pt x="966" y="707"/>
                    </a:cubicBezTo>
                    <a:cubicBezTo>
                      <a:pt x="921" y="185"/>
                      <a:pt x="619" y="1"/>
                      <a:pt x="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1685;p34"/>
              <p:cNvSpPr/>
              <p:nvPr/>
            </p:nvSpPr>
            <p:spPr>
              <a:xfrm>
                <a:off x="7284847" y="4074377"/>
                <a:ext cx="50454" cy="60510"/>
              </a:xfrm>
              <a:custGeom>
                <a:avLst/>
                <a:gdLst/>
                <a:ahLst/>
                <a:cxnLst/>
                <a:rect l="l" t="t" r="r" b="b"/>
                <a:pathLst>
                  <a:path w="582" h="698" extrusionOk="0">
                    <a:moveTo>
                      <a:pt x="475" y="0"/>
                    </a:moveTo>
                    <a:cubicBezTo>
                      <a:pt x="306" y="0"/>
                      <a:pt x="1" y="83"/>
                      <a:pt x="67" y="698"/>
                    </a:cubicBezTo>
                    <a:cubicBezTo>
                      <a:pt x="552" y="682"/>
                      <a:pt x="582" y="12"/>
                      <a:pt x="582" y="12"/>
                    </a:cubicBezTo>
                    <a:cubicBezTo>
                      <a:pt x="582" y="12"/>
                      <a:pt x="538"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1686;p34"/>
              <p:cNvSpPr/>
              <p:nvPr/>
            </p:nvSpPr>
            <p:spPr>
              <a:xfrm rot="10800000">
                <a:off x="7081819" y="3958917"/>
                <a:ext cx="496200" cy="495000"/>
              </a:xfrm>
              <a:prstGeom prst="blockArc">
                <a:avLst>
                  <a:gd name="adj1" fmla="val 122471"/>
                  <a:gd name="adj2" fmla="val 9875"/>
                  <a:gd name="adj3" fmla="val 11546"/>
                </a:avLst>
              </a:pr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down)">
                                      <p:cBhvr>
                                        <p:cTn id="7" dur="580">
                                          <p:stCondLst>
                                            <p:cond delay="0"/>
                                          </p:stCondLst>
                                        </p:cTn>
                                        <p:tgtEl>
                                          <p:spTgt spid="122"/>
                                        </p:tgtEl>
                                      </p:cBhvr>
                                    </p:animEffect>
                                    <p:anim calcmode="lin" valueType="num">
                                      <p:cBhvr>
                                        <p:cTn id="8" dur="1822" tmFilter="0,0; 0.14,0.36; 0.43,0.73; 0.71,0.91; 1.0,1.0">
                                          <p:stCondLst>
                                            <p:cond delay="0"/>
                                          </p:stCondLst>
                                        </p:cTn>
                                        <p:tgtEl>
                                          <p:spTgt spid="1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2"/>
                                        </p:tgtEl>
                                      </p:cBhvr>
                                      <p:to x="100000" y="60000"/>
                                    </p:animScale>
                                    <p:animScale>
                                      <p:cBhvr>
                                        <p:cTn id="14" dur="166" decel="50000">
                                          <p:stCondLst>
                                            <p:cond delay="676"/>
                                          </p:stCondLst>
                                        </p:cTn>
                                        <p:tgtEl>
                                          <p:spTgt spid="122"/>
                                        </p:tgtEl>
                                      </p:cBhvr>
                                      <p:to x="100000" y="100000"/>
                                    </p:animScale>
                                    <p:animScale>
                                      <p:cBhvr>
                                        <p:cTn id="15" dur="26">
                                          <p:stCondLst>
                                            <p:cond delay="1312"/>
                                          </p:stCondLst>
                                        </p:cTn>
                                        <p:tgtEl>
                                          <p:spTgt spid="122"/>
                                        </p:tgtEl>
                                      </p:cBhvr>
                                      <p:to x="100000" y="80000"/>
                                    </p:animScale>
                                    <p:animScale>
                                      <p:cBhvr>
                                        <p:cTn id="16" dur="166" decel="50000">
                                          <p:stCondLst>
                                            <p:cond delay="1338"/>
                                          </p:stCondLst>
                                        </p:cTn>
                                        <p:tgtEl>
                                          <p:spTgt spid="122"/>
                                        </p:tgtEl>
                                      </p:cBhvr>
                                      <p:to x="100000" y="100000"/>
                                    </p:animScale>
                                    <p:animScale>
                                      <p:cBhvr>
                                        <p:cTn id="17" dur="26">
                                          <p:stCondLst>
                                            <p:cond delay="1642"/>
                                          </p:stCondLst>
                                        </p:cTn>
                                        <p:tgtEl>
                                          <p:spTgt spid="122"/>
                                        </p:tgtEl>
                                      </p:cBhvr>
                                      <p:to x="100000" y="90000"/>
                                    </p:animScale>
                                    <p:animScale>
                                      <p:cBhvr>
                                        <p:cTn id="18" dur="166" decel="50000">
                                          <p:stCondLst>
                                            <p:cond delay="1668"/>
                                          </p:stCondLst>
                                        </p:cTn>
                                        <p:tgtEl>
                                          <p:spTgt spid="122"/>
                                        </p:tgtEl>
                                      </p:cBhvr>
                                      <p:to x="100000" y="100000"/>
                                    </p:animScale>
                                    <p:animScale>
                                      <p:cBhvr>
                                        <p:cTn id="19" dur="26">
                                          <p:stCondLst>
                                            <p:cond delay="1808"/>
                                          </p:stCondLst>
                                        </p:cTn>
                                        <p:tgtEl>
                                          <p:spTgt spid="122"/>
                                        </p:tgtEl>
                                      </p:cBhvr>
                                      <p:to x="100000" y="95000"/>
                                    </p:animScale>
                                    <p:animScale>
                                      <p:cBhvr>
                                        <p:cTn id="20" dur="166" decel="50000">
                                          <p:stCondLst>
                                            <p:cond delay="1834"/>
                                          </p:stCondLst>
                                        </p:cTn>
                                        <p:tgtEl>
                                          <p:spTgt spid="122"/>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fade">
                                      <p:cBhvr>
                                        <p:cTn id="23" dur="1000"/>
                                        <p:tgtEl>
                                          <p:spTgt spid="123"/>
                                        </p:tgtEl>
                                      </p:cBhvr>
                                    </p:animEffect>
                                  </p:childTnLst>
                                </p:cTn>
                              </p:par>
                              <p:par>
                                <p:cTn id="24" presetID="6" presetClass="entr" presetSubtype="32" fill="hold" grpId="0" nodeType="withEffect">
                                  <p:stCondLst>
                                    <p:cond delay="0"/>
                                  </p:stCondLst>
                                  <p:childTnLst>
                                    <p:set>
                                      <p:cBhvr>
                                        <p:cTn id="25" dur="1" fill="hold">
                                          <p:stCondLst>
                                            <p:cond delay="0"/>
                                          </p:stCondLst>
                                        </p:cTn>
                                        <p:tgtEl>
                                          <p:spTgt spid="202"/>
                                        </p:tgtEl>
                                        <p:attrNameLst>
                                          <p:attrName>style.visibility</p:attrName>
                                        </p:attrNameLst>
                                      </p:cBhvr>
                                      <p:to>
                                        <p:strVal val="visible"/>
                                      </p:to>
                                    </p:set>
                                    <p:animEffect transition="in" filter="circle(out)">
                                      <p:cBhvr>
                                        <p:cTn id="26" dur="2000"/>
                                        <p:tgtEl>
                                          <p:spTgt spid="202"/>
                                        </p:tgtEl>
                                      </p:cBhvr>
                                    </p:animEffect>
                                  </p:childTnLst>
                                </p:cTn>
                              </p:par>
                              <p:par>
                                <p:cTn id="27" presetID="42" presetClass="entr" presetSubtype="0" fill="hold" nodeType="withEffect">
                                  <p:stCondLst>
                                    <p:cond delay="0"/>
                                  </p:stCondLst>
                                  <p:childTnLst>
                                    <p:set>
                                      <p:cBhvr>
                                        <p:cTn id="28" dur="1" fill="hold">
                                          <p:stCondLst>
                                            <p:cond delay="0"/>
                                          </p:stCondLst>
                                        </p:cTn>
                                        <p:tgtEl>
                                          <p:spTgt spid="203"/>
                                        </p:tgtEl>
                                        <p:attrNameLst>
                                          <p:attrName>style.visibility</p:attrName>
                                        </p:attrNameLst>
                                      </p:cBhvr>
                                      <p:to>
                                        <p:strVal val="visible"/>
                                      </p:to>
                                    </p:set>
                                    <p:animEffect transition="in" filter="fade">
                                      <p:cBhvr>
                                        <p:cTn id="29" dur="1000"/>
                                        <p:tgtEl>
                                          <p:spTgt spid="203"/>
                                        </p:tgtEl>
                                      </p:cBhvr>
                                    </p:animEffect>
                                    <p:anim calcmode="lin" valueType="num">
                                      <p:cBhvr>
                                        <p:cTn id="30" dur="1000" fill="hold"/>
                                        <p:tgtEl>
                                          <p:spTgt spid="203"/>
                                        </p:tgtEl>
                                        <p:attrNameLst>
                                          <p:attrName>ppt_x</p:attrName>
                                        </p:attrNameLst>
                                      </p:cBhvr>
                                      <p:tavLst>
                                        <p:tav tm="0">
                                          <p:val>
                                            <p:strVal val="#ppt_x"/>
                                          </p:val>
                                        </p:tav>
                                        <p:tav tm="100000">
                                          <p:val>
                                            <p:strVal val="#ppt_x"/>
                                          </p:val>
                                        </p:tav>
                                      </p:tavLst>
                                    </p:anim>
                                    <p:anim calcmode="lin" valueType="num">
                                      <p:cBhvr>
                                        <p:cTn id="31" dur="1000" fill="hold"/>
                                        <p:tgtEl>
                                          <p:spTgt spid="203"/>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15"/>
                                        </p:tgtEl>
                                        <p:attrNameLst>
                                          <p:attrName>style.visibility</p:attrName>
                                        </p:attrNameLst>
                                      </p:cBhvr>
                                      <p:to>
                                        <p:strVal val="visible"/>
                                      </p:to>
                                    </p:set>
                                    <p:anim calcmode="lin" valueType="num">
                                      <p:cBhvr additive="base">
                                        <p:cTn id="34" dur="500" fill="hold"/>
                                        <p:tgtEl>
                                          <p:spTgt spid="315"/>
                                        </p:tgtEl>
                                        <p:attrNameLst>
                                          <p:attrName>ppt_x</p:attrName>
                                        </p:attrNameLst>
                                      </p:cBhvr>
                                      <p:tavLst>
                                        <p:tav tm="0">
                                          <p:val>
                                            <p:strVal val="#ppt_x"/>
                                          </p:val>
                                        </p:tav>
                                        <p:tav tm="100000">
                                          <p:val>
                                            <p:strVal val="#ppt_x"/>
                                          </p:val>
                                        </p:tav>
                                      </p:tavLst>
                                    </p:anim>
                                    <p:anim calcmode="lin" valueType="num">
                                      <p:cBhvr additive="base">
                                        <p:cTn id="35" dur="500" fill="hold"/>
                                        <p:tgtEl>
                                          <p:spTgt spid="315"/>
                                        </p:tgtEl>
                                        <p:attrNameLst>
                                          <p:attrName>ppt_y</p:attrName>
                                        </p:attrNameLst>
                                      </p:cBhvr>
                                      <p:tavLst>
                                        <p:tav tm="0">
                                          <p:val>
                                            <p:strVal val="1+#ppt_h/2"/>
                                          </p:val>
                                        </p:tav>
                                        <p:tav tm="100000">
                                          <p:val>
                                            <p:strVal val="#ppt_y"/>
                                          </p:val>
                                        </p:tav>
                                      </p:tavLst>
                                    </p:anim>
                                  </p:childTnLst>
                                </p:cTn>
                              </p:par>
                              <p:par>
                                <p:cTn id="36" presetID="6" presetClass="entr" presetSubtype="32" fill="hold" grpId="0" nodeType="withEffect">
                                  <p:stCondLst>
                                    <p:cond delay="0"/>
                                  </p:stCondLst>
                                  <p:childTnLst>
                                    <p:set>
                                      <p:cBhvr>
                                        <p:cTn id="37" dur="1" fill="hold">
                                          <p:stCondLst>
                                            <p:cond delay="0"/>
                                          </p:stCondLst>
                                        </p:cTn>
                                        <p:tgtEl>
                                          <p:spTgt spid="303"/>
                                        </p:tgtEl>
                                        <p:attrNameLst>
                                          <p:attrName>style.visibility</p:attrName>
                                        </p:attrNameLst>
                                      </p:cBhvr>
                                      <p:to>
                                        <p:strVal val="visible"/>
                                      </p:to>
                                    </p:set>
                                    <p:animEffect transition="in" filter="circle(out)">
                                      <p:cBhvr>
                                        <p:cTn id="38" dur="2000"/>
                                        <p:tgtEl>
                                          <p:spTgt spid="303"/>
                                        </p:tgtEl>
                                      </p:cBhvr>
                                    </p:animEffect>
                                  </p:childTnLst>
                                </p:cTn>
                              </p:par>
                              <p:par>
                                <p:cTn id="39" presetID="42" presetClass="entr" presetSubtype="0" fill="hold" nodeType="withEffect">
                                  <p:stCondLst>
                                    <p:cond delay="0"/>
                                  </p:stCondLst>
                                  <p:childTnLst>
                                    <p:set>
                                      <p:cBhvr>
                                        <p:cTn id="40" dur="1" fill="hold">
                                          <p:stCondLst>
                                            <p:cond delay="0"/>
                                          </p:stCondLst>
                                        </p:cTn>
                                        <p:tgtEl>
                                          <p:spTgt spid="304"/>
                                        </p:tgtEl>
                                        <p:attrNameLst>
                                          <p:attrName>style.visibility</p:attrName>
                                        </p:attrNameLst>
                                      </p:cBhvr>
                                      <p:to>
                                        <p:strVal val="visible"/>
                                      </p:to>
                                    </p:set>
                                    <p:animEffect transition="in" filter="fade">
                                      <p:cBhvr>
                                        <p:cTn id="41" dur="1000"/>
                                        <p:tgtEl>
                                          <p:spTgt spid="304"/>
                                        </p:tgtEl>
                                      </p:cBhvr>
                                    </p:animEffect>
                                    <p:anim calcmode="lin" valueType="num">
                                      <p:cBhvr>
                                        <p:cTn id="42" dur="1000" fill="hold"/>
                                        <p:tgtEl>
                                          <p:spTgt spid="304"/>
                                        </p:tgtEl>
                                        <p:attrNameLst>
                                          <p:attrName>ppt_x</p:attrName>
                                        </p:attrNameLst>
                                      </p:cBhvr>
                                      <p:tavLst>
                                        <p:tav tm="0">
                                          <p:val>
                                            <p:strVal val="#ppt_x"/>
                                          </p:val>
                                        </p:tav>
                                        <p:tav tm="100000">
                                          <p:val>
                                            <p:strVal val="#ppt_x"/>
                                          </p:val>
                                        </p:tav>
                                      </p:tavLst>
                                    </p:anim>
                                    <p:anim calcmode="lin" valueType="num">
                                      <p:cBhvr>
                                        <p:cTn id="43" dur="1000" fill="hold"/>
                                        <p:tgtEl>
                                          <p:spTgt spid="304"/>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16"/>
                                        </p:tgtEl>
                                        <p:attrNameLst>
                                          <p:attrName>style.visibility</p:attrName>
                                        </p:attrNameLst>
                                      </p:cBhvr>
                                      <p:to>
                                        <p:strVal val="visible"/>
                                      </p:to>
                                    </p:set>
                                    <p:anim calcmode="lin" valueType="num">
                                      <p:cBhvr additive="base">
                                        <p:cTn id="46" dur="500" fill="hold"/>
                                        <p:tgtEl>
                                          <p:spTgt spid="316"/>
                                        </p:tgtEl>
                                        <p:attrNameLst>
                                          <p:attrName>ppt_x</p:attrName>
                                        </p:attrNameLst>
                                      </p:cBhvr>
                                      <p:tavLst>
                                        <p:tav tm="0">
                                          <p:val>
                                            <p:strVal val="#ppt_x"/>
                                          </p:val>
                                        </p:tav>
                                        <p:tav tm="100000">
                                          <p:val>
                                            <p:strVal val="#ppt_x"/>
                                          </p:val>
                                        </p:tav>
                                      </p:tavLst>
                                    </p:anim>
                                    <p:anim calcmode="lin" valueType="num">
                                      <p:cBhvr additive="base">
                                        <p:cTn id="47" dur="500" fill="hold"/>
                                        <p:tgtEl>
                                          <p:spTgt spid="316"/>
                                        </p:tgtEl>
                                        <p:attrNameLst>
                                          <p:attrName>ppt_y</p:attrName>
                                        </p:attrNameLst>
                                      </p:cBhvr>
                                      <p:tavLst>
                                        <p:tav tm="0">
                                          <p:val>
                                            <p:strVal val="1+#ppt_h/2"/>
                                          </p:val>
                                        </p:tav>
                                        <p:tav tm="100000">
                                          <p:val>
                                            <p:strVal val="#ppt_y"/>
                                          </p:val>
                                        </p:tav>
                                      </p:tavLst>
                                    </p:anim>
                                  </p:childTnLst>
                                </p:cTn>
                              </p:par>
                              <p:par>
                                <p:cTn id="48" presetID="6" presetClass="entr" presetSubtype="32" fill="hold" grpId="0" nodeType="withEffect">
                                  <p:stCondLst>
                                    <p:cond delay="0"/>
                                  </p:stCondLst>
                                  <p:childTnLst>
                                    <p:set>
                                      <p:cBhvr>
                                        <p:cTn id="49" dur="1" fill="hold">
                                          <p:stCondLst>
                                            <p:cond delay="0"/>
                                          </p:stCondLst>
                                        </p:cTn>
                                        <p:tgtEl>
                                          <p:spTgt spid="307"/>
                                        </p:tgtEl>
                                        <p:attrNameLst>
                                          <p:attrName>style.visibility</p:attrName>
                                        </p:attrNameLst>
                                      </p:cBhvr>
                                      <p:to>
                                        <p:strVal val="visible"/>
                                      </p:to>
                                    </p:set>
                                    <p:animEffect transition="in" filter="circle(out)">
                                      <p:cBhvr>
                                        <p:cTn id="50" dur="2000"/>
                                        <p:tgtEl>
                                          <p:spTgt spid="307"/>
                                        </p:tgtEl>
                                      </p:cBhvr>
                                    </p:animEffect>
                                  </p:childTnLst>
                                </p:cTn>
                              </p:par>
                              <p:par>
                                <p:cTn id="51" presetID="42" presetClass="entr" presetSubtype="0" fill="hold" nodeType="withEffect">
                                  <p:stCondLst>
                                    <p:cond delay="0"/>
                                  </p:stCondLst>
                                  <p:childTnLst>
                                    <p:set>
                                      <p:cBhvr>
                                        <p:cTn id="52" dur="1" fill="hold">
                                          <p:stCondLst>
                                            <p:cond delay="0"/>
                                          </p:stCondLst>
                                        </p:cTn>
                                        <p:tgtEl>
                                          <p:spTgt spid="308"/>
                                        </p:tgtEl>
                                        <p:attrNameLst>
                                          <p:attrName>style.visibility</p:attrName>
                                        </p:attrNameLst>
                                      </p:cBhvr>
                                      <p:to>
                                        <p:strVal val="visible"/>
                                      </p:to>
                                    </p:set>
                                    <p:animEffect transition="in" filter="fade">
                                      <p:cBhvr>
                                        <p:cTn id="53" dur="1000"/>
                                        <p:tgtEl>
                                          <p:spTgt spid="308"/>
                                        </p:tgtEl>
                                      </p:cBhvr>
                                    </p:animEffect>
                                    <p:anim calcmode="lin" valueType="num">
                                      <p:cBhvr>
                                        <p:cTn id="54" dur="1000" fill="hold"/>
                                        <p:tgtEl>
                                          <p:spTgt spid="308"/>
                                        </p:tgtEl>
                                        <p:attrNameLst>
                                          <p:attrName>ppt_x</p:attrName>
                                        </p:attrNameLst>
                                      </p:cBhvr>
                                      <p:tavLst>
                                        <p:tav tm="0">
                                          <p:val>
                                            <p:strVal val="#ppt_x"/>
                                          </p:val>
                                        </p:tav>
                                        <p:tav tm="100000">
                                          <p:val>
                                            <p:strVal val="#ppt_x"/>
                                          </p:val>
                                        </p:tav>
                                      </p:tavLst>
                                    </p:anim>
                                    <p:anim calcmode="lin" valueType="num">
                                      <p:cBhvr>
                                        <p:cTn id="55" dur="1000" fill="hold"/>
                                        <p:tgtEl>
                                          <p:spTgt spid="308"/>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17"/>
                                        </p:tgtEl>
                                        <p:attrNameLst>
                                          <p:attrName>style.visibility</p:attrName>
                                        </p:attrNameLst>
                                      </p:cBhvr>
                                      <p:to>
                                        <p:strVal val="visible"/>
                                      </p:to>
                                    </p:set>
                                    <p:anim calcmode="lin" valueType="num">
                                      <p:cBhvr additive="base">
                                        <p:cTn id="58" dur="500" fill="hold"/>
                                        <p:tgtEl>
                                          <p:spTgt spid="317"/>
                                        </p:tgtEl>
                                        <p:attrNameLst>
                                          <p:attrName>ppt_x</p:attrName>
                                        </p:attrNameLst>
                                      </p:cBhvr>
                                      <p:tavLst>
                                        <p:tav tm="0">
                                          <p:val>
                                            <p:strVal val="#ppt_x"/>
                                          </p:val>
                                        </p:tav>
                                        <p:tav tm="100000">
                                          <p:val>
                                            <p:strVal val="#ppt_x"/>
                                          </p:val>
                                        </p:tav>
                                      </p:tavLst>
                                    </p:anim>
                                    <p:anim calcmode="lin" valueType="num">
                                      <p:cBhvr additive="base">
                                        <p:cTn id="59" dur="500" fill="hold"/>
                                        <p:tgtEl>
                                          <p:spTgt spid="317"/>
                                        </p:tgtEl>
                                        <p:attrNameLst>
                                          <p:attrName>ppt_y</p:attrName>
                                        </p:attrNameLst>
                                      </p:cBhvr>
                                      <p:tavLst>
                                        <p:tav tm="0">
                                          <p:val>
                                            <p:strVal val="1+#ppt_h/2"/>
                                          </p:val>
                                        </p:tav>
                                        <p:tav tm="100000">
                                          <p:val>
                                            <p:strVal val="#ppt_y"/>
                                          </p:val>
                                        </p:tav>
                                      </p:tavLst>
                                    </p:anim>
                                  </p:childTnLst>
                                </p:cTn>
                              </p:par>
                              <p:par>
                                <p:cTn id="60" presetID="6" presetClass="entr" presetSubtype="32" fill="hold" grpId="0" nodeType="withEffect">
                                  <p:stCondLst>
                                    <p:cond delay="0"/>
                                  </p:stCondLst>
                                  <p:childTnLst>
                                    <p:set>
                                      <p:cBhvr>
                                        <p:cTn id="61" dur="1" fill="hold">
                                          <p:stCondLst>
                                            <p:cond delay="0"/>
                                          </p:stCondLst>
                                        </p:cTn>
                                        <p:tgtEl>
                                          <p:spTgt spid="311"/>
                                        </p:tgtEl>
                                        <p:attrNameLst>
                                          <p:attrName>style.visibility</p:attrName>
                                        </p:attrNameLst>
                                      </p:cBhvr>
                                      <p:to>
                                        <p:strVal val="visible"/>
                                      </p:to>
                                    </p:set>
                                    <p:animEffect transition="in" filter="circle(out)">
                                      <p:cBhvr>
                                        <p:cTn id="62" dur="2000"/>
                                        <p:tgtEl>
                                          <p:spTgt spid="311"/>
                                        </p:tgtEl>
                                      </p:cBhvr>
                                    </p:animEffect>
                                  </p:childTnLst>
                                </p:cTn>
                              </p:par>
                              <p:par>
                                <p:cTn id="63" presetID="42" presetClass="entr" presetSubtype="0" fill="hold" nodeType="withEffect">
                                  <p:stCondLst>
                                    <p:cond delay="0"/>
                                  </p:stCondLst>
                                  <p:childTnLst>
                                    <p:set>
                                      <p:cBhvr>
                                        <p:cTn id="64" dur="1" fill="hold">
                                          <p:stCondLst>
                                            <p:cond delay="0"/>
                                          </p:stCondLst>
                                        </p:cTn>
                                        <p:tgtEl>
                                          <p:spTgt spid="312"/>
                                        </p:tgtEl>
                                        <p:attrNameLst>
                                          <p:attrName>style.visibility</p:attrName>
                                        </p:attrNameLst>
                                      </p:cBhvr>
                                      <p:to>
                                        <p:strVal val="visible"/>
                                      </p:to>
                                    </p:set>
                                    <p:animEffect transition="in" filter="fade">
                                      <p:cBhvr>
                                        <p:cTn id="65" dur="1000"/>
                                        <p:tgtEl>
                                          <p:spTgt spid="312"/>
                                        </p:tgtEl>
                                      </p:cBhvr>
                                    </p:animEffect>
                                    <p:anim calcmode="lin" valueType="num">
                                      <p:cBhvr>
                                        <p:cTn id="66" dur="1000" fill="hold"/>
                                        <p:tgtEl>
                                          <p:spTgt spid="312"/>
                                        </p:tgtEl>
                                        <p:attrNameLst>
                                          <p:attrName>ppt_x</p:attrName>
                                        </p:attrNameLst>
                                      </p:cBhvr>
                                      <p:tavLst>
                                        <p:tav tm="0">
                                          <p:val>
                                            <p:strVal val="#ppt_x"/>
                                          </p:val>
                                        </p:tav>
                                        <p:tav tm="100000">
                                          <p:val>
                                            <p:strVal val="#ppt_x"/>
                                          </p:val>
                                        </p:tav>
                                      </p:tavLst>
                                    </p:anim>
                                    <p:anim calcmode="lin" valueType="num">
                                      <p:cBhvr>
                                        <p:cTn id="67" dur="1000" fill="hold"/>
                                        <p:tgtEl>
                                          <p:spTgt spid="3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303" grpId="0" animBg="1"/>
      <p:bldP spid="307" grpId="0" animBg="1"/>
      <p:bldP spid="311" grpId="0" animBg="1"/>
      <p:bldP spid="122" grpId="0"/>
      <p:bldP spid="1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31"/>
          <p:cNvSpPr txBox="1">
            <a:spLocks noGrp="1"/>
          </p:cNvSpPr>
          <p:nvPr>
            <p:ph type="title"/>
          </p:nvPr>
        </p:nvSpPr>
        <p:spPr>
          <a:xfrm>
            <a:off x="720000" y="540000"/>
            <a:ext cx="7704000" cy="388500"/>
          </a:xfrm>
          <a:prstGeom prst="rect">
            <a:avLst/>
          </a:prstGeom>
        </p:spPr>
        <p:txBody>
          <a:bodyPr spcFirstLastPara="1" wrap="square" lIns="91425" tIns="91425" rIns="91425" bIns="91425" anchor="ctr" anchorCtr="0">
            <a:noAutofit/>
          </a:bodyPr>
          <a:lstStyle/>
          <a:p>
            <a:pPr lvl="0">
              <a:buSzPts val="1100"/>
            </a:pPr>
            <a:r>
              <a:rPr lang="en-US" dirty="0" smtClean="0"/>
              <a:t>Relationship </a:t>
            </a:r>
            <a:r>
              <a:rPr lang="en-US" dirty="0"/>
              <a:t>between Procedural programming and object-oriented programming</a:t>
            </a:r>
            <a:endParaRPr dirty="0"/>
          </a:p>
        </p:txBody>
      </p:sp>
      <p:grpSp>
        <p:nvGrpSpPr>
          <p:cNvPr id="1342" name="Google Shape;1342;p31"/>
          <p:cNvGrpSpPr/>
          <p:nvPr/>
        </p:nvGrpSpPr>
        <p:grpSpPr>
          <a:xfrm>
            <a:off x="6353330" y="1695700"/>
            <a:ext cx="2134783" cy="3055056"/>
            <a:chOff x="6353330" y="1695700"/>
            <a:chExt cx="2134783" cy="3055056"/>
          </a:xfrm>
        </p:grpSpPr>
        <p:sp>
          <p:nvSpPr>
            <p:cNvPr id="1343" name="Google Shape;1343;p31"/>
            <p:cNvSpPr/>
            <p:nvPr/>
          </p:nvSpPr>
          <p:spPr>
            <a:xfrm flipH="1">
              <a:off x="7452292" y="4704672"/>
              <a:ext cx="492085" cy="24653"/>
            </a:xfrm>
            <a:custGeom>
              <a:avLst/>
              <a:gdLst/>
              <a:ahLst/>
              <a:cxnLst/>
              <a:rect l="l" t="t" r="r" b="b"/>
              <a:pathLst>
                <a:path w="5549" h="278" extrusionOk="0">
                  <a:moveTo>
                    <a:pt x="1" y="278"/>
                  </a:moveTo>
                  <a:lnTo>
                    <a:pt x="5545" y="278"/>
                  </a:lnTo>
                  <a:lnTo>
                    <a:pt x="5548" y="1"/>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31"/>
            <p:cNvSpPr/>
            <p:nvPr/>
          </p:nvSpPr>
          <p:spPr>
            <a:xfrm flipH="1">
              <a:off x="6744018" y="4704672"/>
              <a:ext cx="478074" cy="24653"/>
            </a:xfrm>
            <a:custGeom>
              <a:avLst/>
              <a:gdLst/>
              <a:ahLst/>
              <a:cxnLst/>
              <a:rect l="l" t="t" r="r" b="b"/>
              <a:pathLst>
                <a:path w="5391" h="278" extrusionOk="0">
                  <a:moveTo>
                    <a:pt x="1" y="278"/>
                  </a:moveTo>
                  <a:lnTo>
                    <a:pt x="5391" y="278"/>
                  </a:lnTo>
                  <a:lnTo>
                    <a:pt x="539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31"/>
            <p:cNvGrpSpPr/>
            <p:nvPr/>
          </p:nvGrpSpPr>
          <p:grpSpPr>
            <a:xfrm>
              <a:off x="6353330" y="1695700"/>
              <a:ext cx="2134783" cy="3055056"/>
              <a:chOff x="6552140" y="1695700"/>
              <a:chExt cx="2134783" cy="3055056"/>
            </a:xfrm>
          </p:grpSpPr>
          <p:grpSp>
            <p:nvGrpSpPr>
              <p:cNvPr id="1346" name="Google Shape;1346;p31"/>
              <p:cNvGrpSpPr/>
              <p:nvPr/>
            </p:nvGrpSpPr>
            <p:grpSpPr>
              <a:xfrm>
                <a:off x="7529906" y="3054911"/>
                <a:ext cx="1157017" cy="1695846"/>
                <a:chOff x="6690102" y="2206739"/>
                <a:chExt cx="787194" cy="1153793"/>
              </a:xfrm>
            </p:grpSpPr>
            <p:sp>
              <p:nvSpPr>
                <p:cNvPr id="1347" name="Google Shape;1347;p31"/>
                <p:cNvSpPr/>
                <p:nvPr/>
              </p:nvSpPr>
              <p:spPr>
                <a:xfrm rot="-900050">
                  <a:off x="7040061" y="2822022"/>
                  <a:ext cx="140524" cy="529344"/>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31"/>
                <p:cNvSpPr/>
                <p:nvPr/>
              </p:nvSpPr>
              <p:spPr>
                <a:xfrm>
                  <a:off x="6690102"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31"/>
                <p:cNvSpPr/>
                <p:nvPr/>
              </p:nvSpPr>
              <p:spPr>
                <a:xfrm flipH="1">
                  <a:off x="73139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0" name="Google Shape;1350;p31"/>
                <p:cNvGrpSpPr/>
                <p:nvPr/>
              </p:nvGrpSpPr>
              <p:grpSpPr>
                <a:xfrm>
                  <a:off x="6784074" y="2206739"/>
                  <a:ext cx="693222" cy="636392"/>
                  <a:chOff x="6784074" y="2206739"/>
                  <a:chExt cx="693222" cy="636392"/>
                </a:xfrm>
              </p:grpSpPr>
              <p:sp>
                <p:nvSpPr>
                  <p:cNvPr id="1351" name="Google Shape;1351;p31"/>
                  <p:cNvSpPr/>
                  <p:nvPr/>
                </p:nvSpPr>
                <p:spPr>
                  <a:xfrm>
                    <a:off x="6784421" y="2206739"/>
                    <a:ext cx="406990" cy="599480"/>
                  </a:xfrm>
                  <a:custGeom>
                    <a:avLst/>
                    <a:gdLst/>
                    <a:ahLst/>
                    <a:cxnLst/>
                    <a:rect l="l" t="t" r="r" b="b"/>
                    <a:pathLst>
                      <a:path w="8210" h="12093" extrusionOk="0">
                        <a:moveTo>
                          <a:pt x="3828" y="1"/>
                        </a:moveTo>
                        <a:cubicBezTo>
                          <a:pt x="1850" y="1"/>
                          <a:pt x="222" y="1582"/>
                          <a:pt x="176" y="3571"/>
                        </a:cubicBezTo>
                        <a:lnTo>
                          <a:pt x="27" y="9905"/>
                        </a:lnTo>
                        <a:cubicBezTo>
                          <a:pt x="1" y="11010"/>
                          <a:pt x="875" y="11926"/>
                          <a:pt x="1980" y="11953"/>
                        </a:cubicBezTo>
                        <a:lnTo>
                          <a:pt x="7968" y="12092"/>
                        </a:lnTo>
                        <a:lnTo>
                          <a:pt x="8163" y="3758"/>
                        </a:lnTo>
                        <a:cubicBezTo>
                          <a:pt x="8210" y="1739"/>
                          <a:pt x="6613" y="66"/>
                          <a:pt x="4594" y="18"/>
                        </a:cubicBezTo>
                        <a:lnTo>
                          <a:pt x="3915" y="2"/>
                        </a:lnTo>
                        <a:cubicBezTo>
                          <a:pt x="3886" y="1"/>
                          <a:pt x="3857" y="1"/>
                          <a:pt x="3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31"/>
                  <p:cNvSpPr/>
                  <p:nvPr/>
                </p:nvSpPr>
                <p:spPr>
                  <a:xfrm>
                    <a:off x="6786305" y="2531717"/>
                    <a:ext cx="690991" cy="311414"/>
                  </a:xfrm>
                  <a:custGeom>
                    <a:avLst/>
                    <a:gdLst/>
                    <a:ahLst/>
                    <a:cxnLst/>
                    <a:rect l="l" t="t" r="r" b="b"/>
                    <a:pathLst>
                      <a:path w="13939" h="6282" extrusionOk="0">
                        <a:moveTo>
                          <a:pt x="120" y="0"/>
                        </a:moveTo>
                        <a:lnTo>
                          <a:pt x="24" y="4077"/>
                        </a:lnTo>
                        <a:cubicBezTo>
                          <a:pt x="0" y="5140"/>
                          <a:pt x="842" y="6021"/>
                          <a:pt x="1905" y="6047"/>
                        </a:cubicBezTo>
                        <a:lnTo>
                          <a:pt x="11892" y="6281"/>
                        </a:lnTo>
                        <a:cubicBezTo>
                          <a:pt x="11907" y="6281"/>
                          <a:pt x="11923" y="6281"/>
                          <a:pt x="11938" y="6281"/>
                        </a:cubicBezTo>
                        <a:cubicBezTo>
                          <a:pt x="12980" y="6281"/>
                          <a:pt x="13838" y="5448"/>
                          <a:pt x="13863" y="4400"/>
                        </a:cubicBezTo>
                        <a:lnTo>
                          <a:pt x="13913" y="2250"/>
                        </a:lnTo>
                        <a:cubicBezTo>
                          <a:pt x="13938" y="1187"/>
                          <a:pt x="13096" y="304"/>
                          <a:pt x="12032" y="279"/>
                        </a:cubicBezTo>
                        <a:lnTo>
                          <a:pt x="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31"/>
                  <p:cNvSpPr/>
                  <p:nvPr/>
                </p:nvSpPr>
                <p:spPr>
                  <a:xfrm>
                    <a:off x="6844996" y="2208573"/>
                    <a:ext cx="352659" cy="598439"/>
                  </a:xfrm>
                  <a:custGeom>
                    <a:avLst/>
                    <a:gdLst/>
                    <a:ahLst/>
                    <a:cxnLst/>
                    <a:rect l="l" t="t" r="r" b="b"/>
                    <a:pathLst>
                      <a:path w="7114" h="12072" extrusionOk="0">
                        <a:moveTo>
                          <a:pt x="3624" y="0"/>
                        </a:moveTo>
                        <a:cubicBezTo>
                          <a:pt x="1758" y="0"/>
                          <a:pt x="225" y="1490"/>
                          <a:pt x="181" y="3365"/>
                        </a:cubicBezTo>
                        <a:lnTo>
                          <a:pt x="25" y="10025"/>
                        </a:lnTo>
                        <a:cubicBezTo>
                          <a:pt x="1" y="11065"/>
                          <a:pt x="825" y="11929"/>
                          <a:pt x="1865" y="11953"/>
                        </a:cubicBezTo>
                        <a:lnTo>
                          <a:pt x="6868" y="12071"/>
                        </a:lnTo>
                        <a:lnTo>
                          <a:pt x="7069" y="3526"/>
                        </a:lnTo>
                        <a:cubicBezTo>
                          <a:pt x="7114" y="1624"/>
                          <a:pt x="5608" y="46"/>
                          <a:pt x="3706" y="1"/>
                        </a:cubicBezTo>
                        <a:cubicBezTo>
                          <a:pt x="3678" y="1"/>
                          <a:pt x="3651" y="0"/>
                          <a:pt x="3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31"/>
                  <p:cNvSpPr/>
                  <p:nvPr/>
                </p:nvSpPr>
                <p:spPr>
                  <a:xfrm>
                    <a:off x="7083580" y="2378898"/>
                    <a:ext cx="40947" cy="41988"/>
                  </a:xfrm>
                  <a:custGeom>
                    <a:avLst/>
                    <a:gdLst/>
                    <a:ahLst/>
                    <a:cxnLst/>
                    <a:rect l="l" t="t" r="r" b="b"/>
                    <a:pathLst>
                      <a:path w="826" h="847" extrusionOk="0">
                        <a:moveTo>
                          <a:pt x="413" y="0"/>
                        </a:moveTo>
                        <a:cubicBezTo>
                          <a:pt x="197" y="0"/>
                          <a:pt x="19" y="180"/>
                          <a:pt x="10" y="408"/>
                        </a:cubicBezTo>
                        <a:cubicBezTo>
                          <a:pt x="1" y="642"/>
                          <a:pt x="173" y="839"/>
                          <a:pt x="396" y="847"/>
                        </a:cubicBezTo>
                        <a:cubicBezTo>
                          <a:pt x="401" y="847"/>
                          <a:pt x="407" y="847"/>
                          <a:pt x="412" y="847"/>
                        </a:cubicBezTo>
                        <a:cubicBezTo>
                          <a:pt x="628" y="847"/>
                          <a:pt x="808" y="668"/>
                          <a:pt x="817" y="440"/>
                        </a:cubicBezTo>
                        <a:cubicBezTo>
                          <a:pt x="826" y="206"/>
                          <a:pt x="653" y="10"/>
                          <a:pt x="429" y="1"/>
                        </a:cubicBezTo>
                        <a:cubicBezTo>
                          <a:pt x="424" y="0"/>
                          <a:pt x="419" y="0"/>
                          <a:pt x="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31"/>
                  <p:cNvSpPr/>
                  <p:nvPr/>
                </p:nvSpPr>
                <p:spPr>
                  <a:xfrm>
                    <a:off x="6957720" y="2373892"/>
                    <a:ext cx="41046" cy="42037"/>
                  </a:xfrm>
                  <a:custGeom>
                    <a:avLst/>
                    <a:gdLst/>
                    <a:ahLst/>
                    <a:cxnLst/>
                    <a:rect l="l" t="t" r="r" b="b"/>
                    <a:pathLst>
                      <a:path w="828" h="848" extrusionOk="0">
                        <a:moveTo>
                          <a:pt x="414" y="1"/>
                        </a:moveTo>
                        <a:cubicBezTo>
                          <a:pt x="199" y="1"/>
                          <a:pt x="19" y="180"/>
                          <a:pt x="10" y="408"/>
                        </a:cubicBezTo>
                        <a:cubicBezTo>
                          <a:pt x="1" y="642"/>
                          <a:pt x="174" y="839"/>
                          <a:pt x="397" y="847"/>
                        </a:cubicBezTo>
                        <a:cubicBezTo>
                          <a:pt x="403" y="847"/>
                          <a:pt x="408" y="847"/>
                          <a:pt x="413" y="847"/>
                        </a:cubicBezTo>
                        <a:cubicBezTo>
                          <a:pt x="629" y="847"/>
                          <a:pt x="808" y="669"/>
                          <a:pt x="818" y="440"/>
                        </a:cubicBezTo>
                        <a:cubicBezTo>
                          <a:pt x="827" y="207"/>
                          <a:pt x="653" y="10"/>
                          <a:pt x="430" y="1"/>
                        </a:cubicBezTo>
                        <a:cubicBezTo>
                          <a:pt x="425" y="1"/>
                          <a:pt x="420" y="1"/>
                          <a:pt x="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31"/>
                  <p:cNvSpPr/>
                  <p:nvPr/>
                </p:nvSpPr>
                <p:spPr>
                  <a:xfrm>
                    <a:off x="6791163" y="2525925"/>
                    <a:ext cx="333970" cy="300459"/>
                  </a:xfrm>
                  <a:custGeom>
                    <a:avLst/>
                    <a:gdLst/>
                    <a:ahLst/>
                    <a:cxnLst/>
                    <a:rect l="l" t="t" r="r" b="b"/>
                    <a:pathLst>
                      <a:path w="6737" h="6061" extrusionOk="0">
                        <a:moveTo>
                          <a:pt x="113" y="0"/>
                        </a:moveTo>
                        <a:lnTo>
                          <a:pt x="59" y="2490"/>
                        </a:lnTo>
                        <a:lnTo>
                          <a:pt x="21" y="4214"/>
                        </a:lnTo>
                        <a:cubicBezTo>
                          <a:pt x="1" y="5157"/>
                          <a:pt x="688" y="5940"/>
                          <a:pt x="1553" y="5962"/>
                        </a:cubicBezTo>
                        <a:lnTo>
                          <a:pt x="2112" y="5977"/>
                        </a:lnTo>
                        <a:lnTo>
                          <a:pt x="5397" y="6060"/>
                        </a:lnTo>
                        <a:lnTo>
                          <a:pt x="6636" y="5531"/>
                        </a:lnTo>
                        <a:lnTo>
                          <a:pt x="6718" y="1718"/>
                        </a:lnTo>
                        <a:cubicBezTo>
                          <a:pt x="6736" y="863"/>
                          <a:pt x="6114" y="153"/>
                          <a:pt x="5328" y="133"/>
                        </a:cubicBezTo>
                        <a:lnTo>
                          <a:pt x="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31"/>
                  <p:cNvSpPr/>
                  <p:nvPr/>
                </p:nvSpPr>
                <p:spPr>
                  <a:xfrm>
                    <a:off x="7114313" y="2796481"/>
                    <a:ext cx="299814" cy="13038"/>
                  </a:xfrm>
                  <a:custGeom>
                    <a:avLst/>
                    <a:gdLst/>
                    <a:ahLst/>
                    <a:cxnLst/>
                    <a:rect l="l" t="t" r="r" b="b"/>
                    <a:pathLst>
                      <a:path w="6048" h="263" extrusionOk="0">
                        <a:moveTo>
                          <a:pt x="2" y="1"/>
                        </a:moveTo>
                        <a:lnTo>
                          <a:pt x="0" y="122"/>
                        </a:lnTo>
                        <a:lnTo>
                          <a:pt x="6044" y="263"/>
                        </a:lnTo>
                        <a:lnTo>
                          <a:pt x="6048" y="141"/>
                        </a:lnTo>
                        <a:lnTo>
                          <a:pt x="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31"/>
                  <p:cNvSpPr/>
                  <p:nvPr/>
                </p:nvSpPr>
                <p:spPr>
                  <a:xfrm>
                    <a:off x="6785363" y="2530584"/>
                    <a:ext cx="333920" cy="300459"/>
                  </a:xfrm>
                  <a:custGeom>
                    <a:avLst/>
                    <a:gdLst/>
                    <a:ahLst/>
                    <a:cxnLst/>
                    <a:rect l="l" t="t" r="r" b="b"/>
                    <a:pathLst>
                      <a:path w="6736" h="6061" extrusionOk="0">
                        <a:moveTo>
                          <a:pt x="112" y="1"/>
                        </a:moveTo>
                        <a:lnTo>
                          <a:pt x="58" y="2490"/>
                        </a:lnTo>
                        <a:lnTo>
                          <a:pt x="21" y="4215"/>
                        </a:lnTo>
                        <a:cubicBezTo>
                          <a:pt x="0" y="5158"/>
                          <a:pt x="686" y="5941"/>
                          <a:pt x="1552" y="5963"/>
                        </a:cubicBezTo>
                        <a:lnTo>
                          <a:pt x="2111" y="5976"/>
                        </a:lnTo>
                        <a:lnTo>
                          <a:pt x="5396" y="6061"/>
                        </a:lnTo>
                        <a:lnTo>
                          <a:pt x="6635" y="5531"/>
                        </a:lnTo>
                        <a:lnTo>
                          <a:pt x="6716" y="1719"/>
                        </a:lnTo>
                        <a:cubicBezTo>
                          <a:pt x="6736" y="864"/>
                          <a:pt x="6113" y="154"/>
                          <a:pt x="5326" y="134"/>
                        </a:cubicBez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31"/>
                  <p:cNvSpPr/>
                  <p:nvPr/>
                </p:nvSpPr>
                <p:spPr>
                  <a:xfrm>
                    <a:off x="6784074" y="2530584"/>
                    <a:ext cx="281076" cy="300459"/>
                  </a:xfrm>
                  <a:custGeom>
                    <a:avLst/>
                    <a:gdLst/>
                    <a:ahLst/>
                    <a:cxnLst/>
                    <a:rect l="l" t="t" r="r" b="b"/>
                    <a:pathLst>
                      <a:path w="5670" h="6061" extrusionOk="0">
                        <a:moveTo>
                          <a:pt x="111" y="1"/>
                        </a:moveTo>
                        <a:lnTo>
                          <a:pt x="58" y="2490"/>
                        </a:lnTo>
                        <a:lnTo>
                          <a:pt x="21" y="4215"/>
                        </a:lnTo>
                        <a:cubicBezTo>
                          <a:pt x="1" y="5158"/>
                          <a:pt x="676" y="5941"/>
                          <a:pt x="1529" y="5963"/>
                        </a:cubicBezTo>
                        <a:lnTo>
                          <a:pt x="2080" y="5976"/>
                        </a:lnTo>
                        <a:lnTo>
                          <a:pt x="5313" y="6061"/>
                        </a:lnTo>
                        <a:lnTo>
                          <a:pt x="5382" y="3299"/>
                        </a:lnTo>
                        <a:cubicBezTo>
                          <a:pt x="5382" y="1093"/>
                          <a:pt x="5670" y="90"/>
                          <a:pt x="3548" y="90"/>
                        </a:cubicBezTo>
                        <a:lnTo>
                          <a:pt x="11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60" name="Google Shape;1360;p31"/>
              <p:cNvGrpSpPr/>
              <p:nvPr/>
            </p:nvGrpSpPr>
            <p:grpSpPr>
              <a:xfrm flipH="1">
                <a:off x="7576903" y="1763111"/>
                <a:ext cx="1062032" cy="635116"/>
                <a:chOff x="6617547" y="1329436"/>
                <a:chExt cx="722569" cy="432110"/>
              </a:xfrm>
            </p:grpSpPr>
            <p:grpSp>
              <p:nvGrpSpPr>
                <p:cNvPr id="1361" name="Google Shape;1361;p31"/>
                <p:cNvGrpSpPr/>
                <p:nvPr/>
              </p:nvGrpSpPr>
              <p:grpSpPr>
                <a:xfrm>
                  <a:off x="6854197" y="1437303"/>
                  <a:ext cx="463438" cy="295104"/>
                  <a:chOff x="6854197" y="1437303"/>
                  <a:chExt cx="463438" cy="295104"/>
                </a:xfrm>
              </p:grpSpPr>
              <p:sp>
                <p:nvSpPr>
                  <p:cNvPr id="1362" name="Google Shape;1362;p31"/>
                  <p:cNvSpPr/>
                  <p:nvPr/>
                </p:nvSpPr>
                <p:spPr>
                  <a:xfrm>
                    <a:off x="7263055" y="1545764"/>
                    <a:ext cx="54579" cy="184410"/>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31"/>
                  <p:cNvSpPr/>
                  <p:nvPr/>
                </p:nvSpPr>
                <p:spPr>
                  <a:xfrm>
                    <a:off x="7194053" y="1456289"/>
                    <a:ext cx="74260" cy="273888"/>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31"/>
                  <p:cNvSpPr/>
                  <p:nvPr/>
                </p:nvSpPr>
                <p:spPr>
                  <a:xfrm>
                    <a:off x="7144730" y="1507595"/>
                    <a:ext cx="54579" cy="22228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31"/>
                  <p:cNvSpPr/>
                  <p:nvPr/>
                </p:nvSpPr>
                <p:spPr>
                  <a:xfrm>
                    <a:off x="7050298" y="1528414"/>
                    <a:ext cx="84273" cy="203892"/>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31"/>
                  <p:cNvSpPr/>
                  <p:nvPr/>
                </p:nvSpPr>
                <p:spPr>
                  <a:xfrm>
                    <a:off x="6972472" y="1437303"/>
                    <a:ext cx="93543" cy="294808"/>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31"/>
                  <p:cNvSpPr/>
                  <p:nvPr/>
                </p:nvSpPr>
                <p:spPr>
                  <a:xfrm>
                    <a:off x="6923150" y="1479736"/>
                    <a:ext cx="73863" cy="251580"/>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31"/>
                  <p:cNvSpPr/>
                  <p:nvPr/>
                </p:nvSpPr>
                <p:spPr>
                  <a:xfrm>
                    <a:off x="6854197" y="1459263"/>
                    <a:ext cx="93444" cy="273144"/>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31"/>
                <p:cNvGrpSpPr/>
                <p:nvPr/>
              </p:nvGrpSpPr>
              <p:grpSpPr>
                <a:xfrm>
                  <a:off x="6652013" y="1329436"/>
                  <a:ext cx="229521" cy="403074"/>
                  <a:chOff x="6522150" y="1329350"/>
                  <a:chExt cx="115750" cy="203275"/>
                </a:xfrm>
              </p:grpSpPr>
              <p:sp>
                <p:nvSpPr>
                  <p:cNvPr id="1370" name="Google Shape;1370;p31"/>
                  <p:cNvSpPr/>
                  <p:nvPr/>
                </p:nvSpPr>
                <p:spPr>
                  <a:xfrm>
                    <a:off x="6560975" y="1329350"/>
                    <a:ext cx="40150" cy="167575"/>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31"/>
                  <p:cNvSpPr/>
                  <p:nvPr/>
                </p:nvSpPr>
                <p:spPr>
                  <a:xfrm>
                    <a:off x="6535825" y="1347425"/>
                    <a:ext cx="43400" cy="13845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31"/>
                  <p:cNvSpPr/>
                  <p:nvPr/>
                </p:nvSpPr>
                <p:spPr>
                  <a:xfrm>
                    <a:off x="6575000" y="1374225"/>
                    <a:ext cx="62900" cy="113775"/>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31"/>
                  <p:cNvSpPr/>
                  <p:nvPr/>
                </p:nvSpPr>
                <p:spPr>
                  <a:xfrm>
                    <a:off x="6560775" y="1365525"/>
                    <a:ext cx="40400" cy="115000"/>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31"/>
                  <p:cNvSpPr/>
                  <p:nvPr/>
                </p:nvSpPr>
                <p:spPr>
                  <a:xfrm>
                    <a:off x="6522150" y="1365525"/>
                    <a:ext cx="41900" cy="122475"/>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31"/>
                  <p:cNvSpPr/>
                  <p:nvPr/>
                </p:nvSpPr>
                <p:spPr>
                  <a:xfrm>
                    <a:off x="6531250" y="1464600"/>
                    <a:ext cx="73675" cy="68025"/>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31"/>
                  <p:cNvSpPr/>
                  <p:nvPr/>
                </p:nvSpPr>
                <p:spPr>
                  <a:xfrm>
                    <a:off x="6559600" y="1464600"/>
                    <a:ext cx="45475" cy="52200"/>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7" name="Google Shape;1377;p31"/>
                <p:cNvSpPr/>
                <p:nvPr/>
              </p:nvSpPr>
              <p:spPr>
                <a:xfrm>
                  <a:off x="6617547" y="171832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8" name="Google Shape;1378;p31"/>
              <p:cNvSpPr/>
              <p:nvPr/>
            </p:nvSpPr>
            <p:spPr>
              <a:xfrm flipH="1">
                <a:off x="7659463" y="4308542"/>
                <a:ext cx="474083" cy="400035"/>
              </a:xfrm>
              <a:custGeom>
                <a:avLst/>
                <a:gdLst/>
                <a:ahLst/>
                <a:cxnLst/>
                <a:rect l="l" t="t" r="r" b="b"/>
                <a:pathLst>
                  <a:path w="5346" h="4511" extrusionOk="0">
                    <a:moveTo>
                      <a:pt x="1644" y="888"/>
                    </a:moveTo>
                    <a:cubicBezTo>
                      <a:pt x="1644" y="888"/>
                      <a:pt x="218" y="2593"/>
                      <a:pt x="83" y="3787"/>
                    </a:cubicBezTo>
                    <a:cubicBezTo>
                      <a:pt x="1" y="4510"/>
                      <a:pt x="1038" y="4474"/>
                      <a:pt x="2242" y="4466"/>
                    </a:cubicBezTo>
                    <a:lnTo>
                      <a:pt x="4924" y="4445"/>
                    </a:lnTo>
                    <a:cubicBezTo>
                      <a:pt x="5226" y="4443"/>
                      <a:pt x="5345" y="4050"/>
                      <a:pt x="5094" y="3881"/>
                    </a:cubicBezTo>
                    <a:cubicBezTo>
                      <a:pt x="4984" y="3808"/>
                      <a:pt x="4826" y="3758"/>
                      <a:pt x="4598" y="3753"/>
                    </a:cubicBezTo>
                    <a:cubicBezTo>
                      <a:pt x="4598" y="3753"/>
                      <a:pt x="4009" y="3207"/>
                      <a:pt x="2613" y="2649"/>
                    </a:cubicBezTo>
                    <a:cubicBezTo>
                      <a:pt x="2613" y="2649"/>
                      <a:pt x="2483" y="1018"/>
                      <a:pt x="3067"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31"/>
              <p:cNvSpPr/>
              <p:nvPr/>
            </p:nvSpPr>
            <p:spPr>
              <a:xfrm flipH="1">
                <a:off x="7564221" y="3768486"/>
                <a:ext cx="535539" cy="791558"/>
              </a:xfrm>
              <a:custGeom>
                <a:avLst/>
                <a:gdLst/>
                <a:ahLst/>
                <a:cxnLst/>
                <a:rect l="l" t="t" r="r" b="b"/>
                <a:pathLst>
                  <a:path w="6039" h="8926" extrusionOk="0">
                    <a:moveTo>
                      <a:pt x="1" y="8925"/>
                    </a:moveTo>
                    <a:lnTo>
                      <a:pt x="3368" y="1"/>
                    </a:lnTo>
                    <a:lnTo>
                      <a:pt x="6039" y="1"/>
                    </a:lnTo>
                    <a:lnTo>
                      <a:pt x="2232" y="8739"/>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31"/>
              <p:cNvSpPr/>
              <p:nvPr/>
            </p:nvSpPr>
            <p:spPr>
              <a:xfrm flipH="1">
                <a:off x="7457278" y="2930734"/>
                <a:ext cx="343812" cy="837849"/>
              </a:xfrm>
              <a:custGeom>
                <a:avLst/>
                <a:gdLst/>
                <a:ahLst/>
                <a:cxnLst/>
                <a:rect l="l" t="t" r="r" b="b"/>
                <a:pathLst>
                  <a:path w="3877" h="9448" extrusionOk="0">
                    <a:moveTo>
                      <a:pt x="2671" y="9448"/>
                    </a:moveTo>
                    <a:lnTo>
                      <a:pt x="3877" y="0"/>
                    </a:lnTo>
                    <a:lnTo>
                      <a:pt x="3877" y="0"/>
                    </a:lnTo>
                    <a:cubicBezTo>
                      <a:pt x="2272" y="0"/>
                      <a:pt x="923" y="1208"/>
                      <a:pt x="745" y="2802"/>
                    </a:cubicBezTo>
                    <a:lnTo>
                      <a:pt x="0" y="9448"/>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31"/>
              <p:cNvSpPr/>
              <p:nvPr/>
            </p:nvSpPr>
            <p:spPr>
              <a:xfrm flipH="1">
                <a:off x="7959023" y="4549572"/>
                <a:ext cx="183124" cy="155190"/>
              </a:xfrm>
              <a:custGeom>
                <a:avLst/>
                <a:gdLst/>
                <a:ahLst/>
                <a:cxnLst/>
                <a:rect l="l" t="t" r="r" b="b"/>
                <a:pathLst>
                  <a:path w="2065" h="1750" extrusionOk="0">
                    <a:moveTo>
                      <a:pt x="522" y="1"/>
                    </a:moveTo>
                    <a:cubicBezTo>
                      <a:pt x="1808" y="1"/>
                      <a:pt x="2064" y="1750"/>
                      <a:pt x="2064" y="1750"/>
                    </a:cubicBezTo>
                    <a:lnTo>
                      <a:pt x="1" y="1750"/>
                    </a:lnTo>
                    <a:cubicBezTo>
                      <a:pt x="1" y="693"/>
                      <a:pt x="522" y="1"/>
                      <a:pt x="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31"/>
              <p:cNvSpPr/>
              <p:nvPr/>
            </p:nvSpPr>
            <p:spPr>
              <a:xfrm flipH="1">
                <a:off x="7650244" y="4559948"/>
                <a:ext cx="252206" cy="144814"/>
              </a:xfrm>
              <a:custGeom>
                <a:avLst/>
                <a:gdLst/>
                <a:ahLst/>
                <a:cxnLst/>
                <a:rect l="l" t="t" r="r" b="b"/>
                <a:pathLst>
                  <a:path w="2844" h="1633" extrusionOk="0">
                    <a:moveTo>
                      <a:pt x="454" y="0"/>
                    </a:moveTo>
                    <a:cubicBezTo>
                      <a:pt x="726" y="398"/>
                      <a:pt x="0" y="1633"/>
                      <a:pt x="0" y="1633"/>
                    </a:cubicBezTo>
                    <a:lnTo>
                      <a:pt x="2843" y="1633"/>
                    </a:lnTo>
                    <a:cubicBezTo>
                      <a:pt x="2780" y="665"/>
                      <a:pt x="454" y="0"/>
                      <a:pt x="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31"/>
              <p:cNvSpPr/>
              <p:nvPr/>
            </p:nvSpPr>
            <p:spPr>
              <a:xfrm flipH="1">
                <a:off x="7808977" y="4621846"/>
                <a:ext cx="333171" cy="82916"/>
              </a:xfrm>
              <a:custGeom>
                <a:avLst/>
                <a:gdLst/>
                <a:ahLst/>
                <a:cxnLst/>
                <a:rect l="l" t="t" r="r" b="b"/>
                <a:pathLst>
                  <a:path w="3757" h="935" extrusionOk="0">
                    <a:moveTo>
                      <a:pt x="1" y="935"/>
                    </a:moveTo>
                    <a:lnTo>
                      <a:pt x="3590" y="935"/>
                    </a:lnTo>
                    <a:lnTo>
                      <a:pt x="3756" y="1"/>
                    </a:lnTo>
                    <a:lnTo>
                      <a:pt x="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31"/>
              <p:cNvSpPr/>
              <p:nvPr/>
            </p:nvSpPr>
            <p:spPr>
              <a:xfrm flipH="1">
                <a:off x="7258372" y="3264168"/>
                <a:ext cx="353390" cy="672549"/>
              </a:xfrm>
              <a:custGeom>
                <a:avLst/>
                <a:gdLst/>
                <a:ahLst/>
                <a:cxnLst/>
                <a:rect l="l" t="t" r="r" b="b"/>
                <a:pathLst>
                  <a:path w="3985" h="7584" extrusionOk="0">
                    <a:moveTo>
                      <a:pt x="3074" y="0"/>
                    </a:moveTo>
                    <a:lnTo>
                      <a:pt x="3985" y="7583"/>
                    </a:lnTo>
                    <a:lnTo>
                      <a:pt x="1742" y="7583"/>
                    </a:lnTo>
                    <a:lnTo>
                      <a:pt x="1" y="0"/>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31"/>
              <p:cNvSpPr/>
              <p:nvPr/>
            </p:nvSpPr>
            <p:spPr>
              <a:xfrm flipH="1">
                <a:off x="6953848" y="4132248"/>
                <a:ext cx="483306" cy="572784"/>
              </a:xfrm>
              <a:custGeom>
                <a:avLst/>
                <a:gdLst/>
                <a:ahLst/>
                <a:cxnLst/>
                <a:rect l="l" t="t" r="r" b="b"/>
                <a:pathLst>
                  <a:path w="5450" h="6459" extrusionOk="0">
                    <a:moveTo>
                      <a:pt x="5260" y="5964"/>
                    </a:moveTo>
                    <a:cubicBezTo>
                      <a:pt x="5450" y="6139"/>
                      <a:pt x="5311" y="6458"/>
                      <a:pt x="5053" y="6456"/>
                    </a:cubicBezTo>
                    <a:cubicBezTo>
                      <a:pt x="4469" y="6453"/>
                      <a:pt x="3297" y="6443"/>
                      <a:pt x="2462" y="6437"/>
                    </a:cubicBezTo>
                    <a:cubicBezTo>
                      <a:pt x="2113" y="6434"/>
                      <a:pt x="1780" y="6433"/>
                      <a:pt x="1487" y="6416"/>
                    </a:cubicBezTo>
                    <a:cubicBezTo>
                      <a:pt x="1405" y="6410"/>
                      <a:pt x="1327" y="6405"/>
                      <a:pt x="1253" y="6395"/>
                    </a:cubicBezTo>
                    <a:cubicBezTo>
                      <a:pt x="702" y="6337"/>
                      <a:pt x="349" y="6180"/>
                      <a:pt x="403" y="5754"/>
                    </a:cubicBezTo>
                    <a:cubicBezTo>
                      <a:pt x="454" y="5357"/>
                      <a:pt x="446" y="5002"/>
                      <a:pt x="413" y="4707"/>
                    </a:cubicBezTo>
                    <a:cubicBezTo>
                      <a:pt x="407" y="4647"/>
                      <a:pt x="399" y="4589"/>
                      <a:pt x="390" y="4534"/>
                    </a:cubicBezTo>
                    <a:cubicBezTo>
                      <a:pt x="323" y="4087"/>
                      <a:pt x="0" y="0"/>
                      <a:pt x="0" y="0"/>
                    </a:cubicBezTo>
                    <a:lnTo>
                      <a:pt x="2175" y="2223"/>
                    </a:lnTo>
                    <a:lnTo>
                      <a:pt x="2333" y="4405"/>
                    </a:lnTo>
                    <a:cubicBezTo>
                      <a:pt x="3662" y="4961"/>
                      <a:pt x="4730" y="5788"/>
                      <a:pt x="4730" y="5788"/>
                    </a:cubicBezTo>
                    <a:cubicBezTo>
                      <a:pt x="4994" y="5797"/>
                      <a:pt x="5158" y="5869"/>
                      <a:pt x="5260" y="5964"/>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31"/>
              <p:cNvSpPr/>
              <p:nvPr/>
            </p:nvSpPr>
            <p:spPr>
              <a:xfrm flipH="1">
                <a:off x="7230263" y="3936622"/>
                <a:ext cx="227109" cy="613045"/>
              </a:xfrm>
              <a:custGeom>
                <a:avLst/>
                <a:gdLst/>
                <a:ahLst/>
                <a:cxnLst/>
                <a:rect l="l" t="t" r="r" b="b"/>
                <a:pathLst>
                  <a:path w="2561" h="6913" extrusionOk="0">
                    <a:moveTo>
                      <a:pt x="2561" y="6611"/>
                    </a:moveTo>
                    <a:lnTo>
                      <a:pt x="2244" y="0"/>
                    </a:lnTo>
                    <a:lnTo>
                      <a:pt x="1" y="0"/>
                    </a:lnTo>
                    <a:lnTo>
                      <a:pt x="641" y="6913"/>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31"/>
              <p:cNvSpPr/>
              <p:nvPr/>
            </p:nvSpPr>
            <p:spPr>
              <a:xfrm flipH="1">
                <a:off x="7236028" y="4549572"/>
                <a:ext cx="188888" cy="155190"/>
              </a:xfrm>
              <a:custGeom>
                <a:avLst/>
                <a:gdLst/>
                <a:ahLst/>
                <a:cxnLst/>
                <a:rect l="l" t="t" r="r" b="b"/>
                <a:pathLst>
                  <a:path w="2130" h="1750" extrusionOk="0">
                    <a:moveTo>
                      <a:pt x="275" y="1"/>
                    </a:moveTo>
                    <a:cubicBezTo>
                      <a:pt x="1562" y="1"/>
                      <a:pt x="2129" y="1750"/>
                      <a:pt x="2129" y="1750"/>
                    </a:cubicBezTo>
                    <a:lnTo>
                      <a:pt x="66" y="1750"/>
                    </a:lnTo>
                    <a:cubicBezTo>
                      <a:pt x="1" y="591"/>
                      <a:pt x="275"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31"/>
              <p:cNvSpPr/>
              <p:nvPr/>
            </p:nvSpPr>
            <p:spPr>
              <a:xfrm flipH="1">
                <a:off x="6941970" y="4559948"/>
                <a:ext cx="225247" cy="144814"/>
              </a:xfrm>
              <a:custGeom>
                <a:avLst/>
                <a:gdLst/>
                <a:ahLst/>
                <a:cxnLst/>
                <a:rect l="l" t="t" r="r" b="b"/>
                <a:pathLst>
                  <a:path w="2540" h="1633" extrusionOk="0">
                    <a:moveTo>
                      <a:pt x="164" y="0"/>
                    </a:moveTo>
                    <a:cubicBezTo>
                      <a:pt x="507" y="398"/>
                      <a:pt x="1" y="1633"/>
                      <a:pt x="1" y="1633"/>
                    </a:cubicBezTo>
                    <a:lnTo>
                      <a:pt x="2540" y="1633"/>
                    </a:lnTo>
                    <a:cubicBezTo>
                      <a:pt x="2304" y="665"/>
                      <a:pt x="164"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31"/>
              <p:cNvSpPr/>
              <p:nvPr/>
            </p:nvSpPr>
            <p:spPr>
              <a:xfrm flipH="1">
                <a:off x="7088465" y="4621846"/>
                <a:ext cx="330688" cy="82916"/>
              </a:xfrm>
              <a:custGeom>
                <a:avLst/>
                <a:gdLst/>
                <a:ahLst/>
                <a:cxnLst/>
                <a:rect l="l" t="t" r="r" b="b"/>
                <a:pathLst>
                  <a:path w="3729" h="935" extrusionOk="0">
                    <a:moveTo>
                      <a:pt x="1" y="935"/>
                    </a:moveTo>
                    <a:lnTo>
                      <a:pt x="3729" y="935"/>
                    </a:lnTo>
                    <a:lnTo>
                      <a:pt x="3729" y="1"/>
                    </a:lnTo>
                    <a:lnTo>
                      <a:pt x="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31"/>
              <p:cNvSpPr/>
              <p:nvPr/>
            </p:nvSpPr>
            <p:spPr>
              <a:xfrm flipH="1">
                <a:off x="7122961" y="2156566"/>
                <a:ext cx="315080" cy="476655"/>
              </a:xfrm>
              <a:custGeom>
                <a:avLst/>
                <a:gdLst/>
                <a:ahLst/>
                <a:cxnLst/>
                <a:rect l="l" t="t" r="r" b="b"/>
                <a:pathLst>
                  <a:path w="3553" h="5375" extrusionOk="0">
                    <a:moveTo>
                      <a:pt x="2070" y="4806"/>
                    </a:moveTo>
                    <a:cubicBezTo>
                      <a:pt x="1888" y="5165"/>
                      <a:pt x="1526" y="5366"/>
                      <a:pt x="1152" y="5372"/>
                    </a:cubicBezTo>
                    <a:cubicBezTo>
                      <a:pt x="955" y="5374"/>
                      <a:pt x="754" y="5322"/>
                      <a:pt x="574" y="5207"/>
                    </a:cubicBezTo>
                    <a:cubicBezTo>
                      <a:pt x="168" y="4952"/>
                      <a:pt x="0" y="4466"/>
                      <a:pt x="122" y="4032"/>
                    </a:cubicBezTo>
                    <a:cubicBezTo>
                      <a:pt x="154" y="3918"/>
                      <a:pt x="206" y="3807"/>
                      <a:pt x="279" y="3705"/>
                    </a:cubicBezTo>
                    <a:lnTo>
                      <a:pt x="2919" y="6"/>
                    </a:lnTo>
                    <a:lnTo>
                      <a:pt x="2922" y="0"/>
                    </a:lnTo>
                    <a:lnTo>
                      <a:pt x="3552" y="341"/>
                    </a:lnTo>
                    <a:cubicBezTo>
                      <a:pt x="3552" y="341"/>
                      <a:pt x="3283" y="2437"/>
                      <a:pt x="2070" y="4806"/>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31"/>
              <p:cNvSpPr/>
              <p:nvPr/>
            </p:nvSpPr>
            <p:spPr>
              <a:xfrm flipH="1">
                <a:off x="6893021" y="2128011"/>
                <a:ext cx="119186" cy="50370"/>
              </a:xfrm>
              <a:custGeom>
                <a:avLst/>
                <a:gdLst/>
                <a:ahLst/>
                <a:cxnLst/>
                <a:rect l="l" t="t" r="r" b="b"/>
                <a:pathLst>
                  <a:path w="1344" h="568" extrusionOk="0">
                    <a:moveTo>
                      <a:pt x="1288" y="239"/>
                    </a:moveTo>
                    <a:lnTo>
                      <a:pt x="800" y="532"/>
                    </a:lnTo>
                    <a:lnTo>
                      <a:pt x="1" y="568"/>
                    </a:lnTo>
                    <a:lnTo>
                      <a:pt x="227" y="149"/>
                    </a:lnTo>
                    <a:lnTo>
                      <a:pt x="632" y="207"/>
                    </a:lnTo>
                    <a:lnTo>
                      <a:pt x="1182" y="18"/>
                    </a:lnTo>
                    <a:cubicBezTo>
                      <a:pt x="1231" y="1"/>
                      <a:pt x="1286" y="20"/>
                      <a:pt x="1315" y="64"/>
                    </a:cubicBezTo>
                    <a:lnTo>
                      <a:pt x="1326" y="80"/>
                    </a:lnTo>
                    <a:cubicBezTo>
                      <a:pt x="1337" y="99"/>
                      <a:pt x="1344" y="121"/>
                      <a:pt x="1343" y="141"/>
                    </a:cubicBezTo>
                    <a:cubicBezTo>
                      <a:pt x="1343" y="180"/>
                      <a:pt x="1323" y="218"/>
                      <a:pt x="1288" y="2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31"/>
              <p:cNvSpPr/>
              <p:nvPr/>
            </p:nvSpPr>
            <p:spPr>
              <a:xfrm flipH="1">
                <a:off x="6876970" y="2139184"/>
                <a:ext cx="171862" cy="70323"/>
              </a:xfrm>
              <a:custGeom>
                <a:avLst/>
                <a:gdLst/>
                <a:ahLst/>
                <a:cxnLst/>
                <a:rect l="l" t="t" r="r" b="b"/>
                <a:pathLst>
                  <a:path w="1938" h="793" extrusionOk="0">
                    <a:moveTo>
                      <a:pt x="1857" y="290"/>
                    </a:moveTo>
                    <a:lnTo>
                      <a:pt x="1069" y="717"/>
                    </a:lnTo>
                    <a:lnTo>
                      <a:pt x="954" y="779"/>
                    </a:lnTo>
                    <a:lnTo>
                      <a:pt x="106" y="793"/>
                    </a:lnTo>
                    <a:lnTo>
                      <a:pt x="1" y="254"/>
                    </a:lnTo>
                    <a:lnTo>
                      <a:pt x="1015" y="309"/>
                    </a:lnTo>
                    <a:lnTo>
                      <a:pt x="1729" y="18"/>
                    </a:lnTo>
                    <a:cubicBezTo>
                      <a:pt x="1771" y="1"/>
                      <a:pt x="1817" y="3"/>
                      <a:pt x="1857" y="23"/>
                    </a:cubicBezTo>
                    <a:cubicBezTo>
                      <a:pt x="1872" y="33"/>
                      <a:pt x="1887" y="43"/>
                      <a:pt x="1899" y="57"/>
                    </a:cubicBezTo>
                    <a:cubicBezTo>
                      <a:pt x="1923" y="84"/>
                      <a:pt x="1935" y="117"/>
                      <a:pt x="1936" y="151"/>
                    </a:cubicBezTo>
                    <a:cubicBezTo>
                      <a:pt x="1938" y="206"/>
                      <a:pt x="1911" y="261"/>
                      <a:pt x="1857" y="29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31"/>
              <p:cNvSpPr/>
              <p:nvPr/>
            </p:nvSpPr>
            <p:spPr>
              <a:xfrm flipH="1">
                <a:off x="6876970" y="2152575"/>
                <a:ext cx="127788" cy="50282"/>
              </a:xfrm>
              <a:custGeom>
                <a:avLst/>
                <a:gdLst/>
                <a:ahLst/>
                <a:cxnLst/>
                <a:rect l="l" t="t" r="r" b="b"/>
                <a:pathLst>
                  <a:path w="1441" h="567" extrusionOk="0">
                    <a:moveTo>
                      <a:pt x="1360" y="139"/>
                    </a:moveTo>
                    <a:lnTo>
                      <a:pt x="572" y="566"/>
                    </a:lnTo>
                    <a:lnTo>
                      <a:pt x="0" y="487"/>
                    </a:lnTo>
                    <a:lnTo>
                      <a:pt x="606" y="426"/>
                    </a:lnTo>
                    <a:lnTo>
                      <a:pt x="1439" y="0"/>
                    </a:lnTo>
                    <a:cubicBezTo>
                      <a:pt x="1441" y="55"/>
                      <a:pt x="1414" y="110"/>
                      <a:pt x="1360" y="1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31"/>
              <p:cNvSpPr/>
              <p:nvPr/>
            </p:nvSpPr>
            <p:spPr>
              <a:xfrm flipH="1">
                <a:off x="6860031" y="2168626"/>
                <a:ext cx="217887" cy="100297"/>
              </a:xfrm>
              <a:custGeom>
                <a:avLst/>
                <a:gdLst/>
                <a:ahLst/>
                <a:cxnLst/>
                <a:rect l="l" t="t" r="r" b="b"/>
                <a:pathLst>
                  <a:path w="2457" h="1131" extrusionOk="0">
                    <a:moveTo>
                      <a:pt x="2427" y="249"/>
                    </a:moveTo>
                    <a:cubicBezTo>
                      <a:pt x="2415" y="271"/>
                      <a:pt x="2399" y="289"/>
                      <a:pt x="2376" y="304"/>
                    </a:cubicBezTo>
                    <a:lnTo>
                      <a:pt x="2293" y="362"/>
                    </a:lnTo>
                    <a:lnTo>
                      <a:pt x="1844" y="669"/>
                    </a:lnTo>
                    <a:lnTo>
                      <a:pt x="1423" y="828"/>
                    </a:lnTo>
                    <a:lnTo>
                      <a:pt x="626" y="1131"/>
                    </a:lnTo>
                    <a:lnTo>
                      <a:pt x="1" y="191"/>
                    </a:lnTo>
                    <a:lnTo>
                      <a:pt x="1426" y="390"/>
                    </a:lnTo>
                    <a:lnTo>
                      <a:pt x="2227" y="26"/>
                    </a:lnTo>
                    <a:cubicBezTo>
                      <a:pt x="2292" y="0"/>
                      <a:pt x="2366" y="18"/>
                      <a:pt x="2411" y="72"/>
                    </a:cubicBezTo>
                    <a:cubicBezTo>
                      <a:pt x="2453" y="125"/>
                      <a:pt x="2456" y="194"/>
                      <a:pt x="2427" y="24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31"/>
              <p:cNvSpPr/>
              <p:nvPr/>
            </p:nvSpPr>
            <p:spPr>
              <a:xfrm flipH="1">
                <a:off x="6879986" y="2204364"/>
                <a:ext cx="118743" cy="37689"/>
              </a:xfrm>
              <a:custGeom>
                <a:avLst/>
                <a:gdLst/>
                <a:ahLst/>
                <a:cxnLst/>
                <a:rect l="l" t="t" r="r" b="b"/>
                <a:pathLst>
                  <a:path w="1339" h="425" extrusionOk="0">
                    <a:moveTo>
                      <a:pt x="1338" y="1"/>
                    </a:moveTo>
                    <a:lnTo>
                      <a:pt x="951" y="266"/>
                    </a:lnTo>
                    <a:lnTo>
                      <a:pt x="530" y="425"/>
                    </a:lnTo>
                    <a:lnTo>
                      <a:pt x="1" y="209"/>
                    </a:lnTo>
                    <a:lnTo>
                      <a:pt x="696" y="20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31"/>
              <p:cNvSpPr/>
              <p:nvPr/>
            </p:nvSpPr>
            <p:spPr>
              <a:xfrm flipH="1">
                <a:off x="6874753" y="2208354"/>
                <a:ext cx="147741" cy="60568"/>
              </a:xfrm>
              <a:custGeom>
                <a:avLst/>
                <a:gdLst/>
                <a:ahLst/>
                <a:cxnLst/>
                <a:rect l="l" t="t" r="r" b="b"/>
                <a:pathLst>
                  <a:path w="1666" h="683" extrusionOk="0">
                    <a:moveTo>
                      <a:pt x="0" y="683"/>
                    </a:moveTo>
                    <a:lnTo>
                      <a:pt x="1008" y="596"/>
                    </a:lnTo>
                    <a:lnTo>
                      <a:pt x="1596" y="223"/>
                    </a:lnTo>
                    <a:cubicBezTo>
                      <a:pt x="1651" y="189"/>
                      <a:pt x="1666" y="117"/>
                      <a:pt x="1629" y="64"/>
                    </a:cubicBezTo>
                    <a:cubicBezTo>
                      <a:pt x="1598" y="17"/>
                      <a:pt x="1536" y="0"/>
                      <a:pt x="1485" y="25"/>
                    </a:cubicBezTo>
                    <a:lnTo>
                      <a:pt x="1015" y="256"/>
                    </a:lnTo>
                    <a:lnTo>
                      <a:pt x="269" y="16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31"/>
              <p:cNvSpPr/>
              <p:nvPr/>
            </p:nvSpPr>
            <p:spPr>
              <a:xfrm flipH="1">
                <a:off x="6953587" y="2073384"/>
                <a:ext cx="225602" cy="88325"/>
              </a:xfrm>
              <a:custGeom>
                <a:avLst/>
                <a:gdLst/>
                <a:ahLst/>
                <a:cxnLst/>
                <a:rect l="l" t="t" r="r" b="b"/>
                <a:pathLst>
                  <a:path w="2544" h="996" extrusionOk="0">
                    <a:moveTo>
                      <a:pt x="2495" y="267"/>
                    </a:moveTo>
                    <a:cubicBezTo>
                      <a:pt x="2471" y="312"/>
                      <a:pt x="2430" y="345"/>
                      <a:pt x="2380" y="355"/>
                    </a:cubicBezTo>
                    <a:lnTo>
                      <a:pt x="1741" y="493"/>
                    </a:lnTo>
                    <a:lnTo>
                      <a:pt x="1471" y="995"/>
                    </a:lnTo>
                    <a:lnTo>
                      <a:pt x="1" y="940"/>
                    </a:lnTo>
                    <a:cubicBezTo>
                      <a:pt x="233" y="445"/>
                      <a:pt x="716" y="115"/>
                      <a:pt x="1262" y="80"/>
                    </a:cubicBezTo>
                    <a:lnTo>
                      <a:pt x="2328" y="10"/>
                    </a:lnTo>
                    <a:cubicBezTo>
                      <a:pt x="2450" y="1"/>
                      <a:pt x="2543" y="116"/>
                      <a:pt x="2509" y="233"/>
                    </a:cubicBezTo>
                    <a:cubicBezTo>
                      <a:pt x="2506" y="245"/>
                      <a:pt x="2501" y="257"/>
                      <a:pt x="2495" y="267"/>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31"/>
              <p:cNvSpPr/>
              <p:nvPr/>
            </p:nvSpPr>
            <p:spPr>
              <a:xfrm flipH="1">
                <a:off x="6990921" y="2110896"/>
                <a:ext cx="190041" cy="157762"/>
              </a:xfrm>
              <a:custGeom>
                <a:avLst/>
                <a:gdLst/>
                <a:ahLst/>
                <a:cxnLst/>
                <a:rect l="l" t="t" r="r" b="b"/>
                <a:pathLst>
                  <a:path w="2143" h="1779" extrusionOk="0">
                    <a:moveTo>
                      <a:pt x="22" y="517"/>
                    </a:moveTo>
                    <a:cubicBezTo>
                      <a:pt x="959" y="1"/>
                      <a:pt x="2143" y="349"/>
                      <a:pt x="2143" y="349"/>
                    </a:cubicBezTo>
                    <a:lnTo>
                      <a:pt x="1778" y="1778"/>
                    </a:lnTo>
                    <a:lnTo>
                      <a:pt x="0" y="141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31"/>
              <p:cNvSpPr/>
              <p:nvPr/>
            </p:nvSpPr>
            <p:spPr>
              <a:xfrm flipH="1">
                <a:off x="6893021" y="2135016"/>
                <a:ext cx="115018" cy="31659"/>
              </a:xfrm>
              <a:custGeom>
                <a:avLst/>
                <a:gdLst/>
                <a:ahLst/>
                <a:cxnLst/>
                <a:rect l="l" t="t" r="r" b="b"/>
                <a:pathLst>
                  <a:path w="1297" h="357" extrusionOk="0">
                    <a:moveTo>
                      <a:pt x="1296" y="62"/>
                    </a:moveTo>
                    <a:lnTo>
                      <a:pt x="555" y="356"/>
                    </a:lnTo>
                    <a:lnTo>
                      <a:pt x="1" y="278"/>
                    </a:lnTo>
                    <a:lnTo>
                      <a:pt x="573" y="250"/>
                    </a:lnTo>
                    <a:lnTo>
                      <a:pt x="1279" y="1"/>
                    </a:lnTo>
                    <a:cubicBezTo>
                      <a:pt x="1290" y="20"/>
                      <a:pt x="1297" y="42"/>
                      <a:pt x="1296" y="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31"/>
              <p:cNvSpPr/>
              <p:nvPr/>
            </p:nvSpPr>
            <p:spPr>
              <a:xfrm flipH="1">
                <a:off x="7029497" y="2152309"/>
                <a:ext cx="122024" cy="58706"/>
              </a:xfrm>
              <a:custGeom>
                <a:avLst/>
                <a:gdLst/>
                <a:ahLst/>
                <a:cxnLst/>
                <a:rect l="l" t="t" r="r" b="b"/>
                <a:pathLst>
                  <a:path w="1376" h="662" extrusionOk="0">
                    <a:moveTo>
                      <a:pt x="1375" y="662"/>
                    </a:moveTo>
                    <a:cubicBezTo>
                      <a:pt x="998" y="154"/>
                      <a:pt x="585" y="0"/>
                      <a:pt x="1" y="241"/>
                    </a:cubicBezTo>
                    <a:cubicBezTo>
                      <a:pt x="1" y="241"/>
                      <a:pt x="742" y="56"/>
                      <a:pt x="1375" y="6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31"/>
              <p:cNvSpPr/>
              <p:nvPr/>
            </p:nvSpPr>
            <p:spPr>
              <a:xfrm flipH="1">
                <a:off x="7207468" y="2709835"/>
                <a:ext cx="536248" cy="161043"/>
              </a:xfrm>
              <a:custGeom>
                <a:avLst/>
                <a:gdLst/>
                <a:ahLst/>
                <a:cxnLst/>
                <a:rect l="l" t="t" r="r" b="b"/>
                <a:pathLst>
                  <a:path w="6047" h="1816" extrusionOk="0">
                    <a:moveTo>
                      <a:pt x="798" y="1488"/>
                    </a:moveTo>
                    <a:cubicBezTo>
                      <a:pt x="806" y="1491"/>
                      <a:pt x="814" y="1495"/>
                      <a:pt x="822" y="1498"/>
                    </a:cubicBezTo>
                    <a:lnTo>
                      <a:pt x="2429" y="1590"/>
                    </a:lnTo>
                    <a:lnTo>
                      <a:pt x="4960" y="1735"/>
                    </a:lnTo>
                    <a:cubicBezTo>
                      <a:pt x="6047" y="1816"/>
                      <a:pt x="5770" y="963"/>
                      <a:pt x="5125" y="370"/>
                    </a:cubicBezTo>
                    <a:cubicBezTo>
                      <a:pt x="5110" y="356"/>
                      <a:pt x="5097" y="342"/>
                      <a:pt x="5081" y="330"/>
                    </a:cubicBezTo>
                    <a:cubicBezTo>
                      <a:pt x="5040" y="292"/>
                      <a:pt x="4995" y="255"/>
                      <a:pt x="4949" y="221"/>
                    </a:cubicBezTo>
                    <a:lnTo>
                      <a:pt x="4382" y="182"/>
                    </a:lnTo>
                    <a:lnTo>
                      <a:pt x="1636" y="1"/>
                    </a:lnTo>
                    <a:cubicBezTo>
                      <a:pt x="1516" y="25"/>
                      <a:pt x="1405" y="52"/>
                      <a:pt x="1304" y="82"/>
                    </a:cubicBezTo>
                    <a:cubicBezTo>
                      <a:pt x="0" y="462"/>
                      <a:pt x="170" y="1224"/>
                      <a:pt x="798"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31"/>
              <p:cNvSpPr/>
              <p:nvPr/>
            </p:nvSpPr>
            <p:spPr>
              <a:xfrm flipH="1">
                <a:off x="7213764" y="2215803"/>
                <a:ext cx="530750" cy="661819"/>
              </a:xfrm>
              <a:custGeom>
                <a:avLst/>
                <a:gdLst/>
                <a:ahLst/>
                <a:cxnLst/>
                <a:rect l="l" t="t" r="r" b="b"/>
                <a:pathLst>
                  <a:path w="5985" h="7463" extrusionOk="0">
                    <a:moveTo>
                      <a:pt x="661" y="7462"/>
                    </a:moveTo>
                    <a:lnTo>
                      <a:pt x="2438" y="7161"/>
                    </a:lnTo>
                    <a:lnTo>
                      <a:pt x="5140" y="6701"/>
                    </a:lnTo>
                    <a:lnTo>
                      <a:pt x="5134" y="5941"/>
                    </a:lnTo>
                    <a:lnTo>
                      <a:pt x="5134" y="5910"/>
                    </a:lnTo>
                    <a:lnTo>
                      <a:pt x="5123" y="4489"/>
                    </a:lnTo>
                    <a:lnTo>
                      <a:pt x="5115" y="3251"/>
                    </a:lnTo>
                    <a:cubicBezTo>
                      <a:pt x="5866" y="2874"/>
                      <a:pt x="5985" y="1850"/>
                      <a:pt x="5341" y="1311"/>
                    </a:cubicBezTo>
                    <a:lnTo>
                      <a:pt x="3812" y="28"/>
                    </a:lnTo>
                    <a:lnTo>
                      <a:pt x="340" y="3"/>
                    </a:lnTo>
                    <a:lnTo>
                      <a:pt x="83" y="1"/>
                    </a:lnTo>
                    <a:cubicBezTo>
                      <a:pt x="0" y="602"/>
                      <a:pt x="82" y="1211"/>
                      <a:pt x="245" y="1781"/>
                    </a:cubicBezTo>
                    <a:cubicBezTo>
                      <a:pt x="424" y="2415"/>
                      <a:pt x="706" y="3001"/>
                      <a:pt x="973" y="3469"/>
                    </a:cubicBezTo>
                    <a:cubicBezTo>
                      <a:pt x="1353" y="4133"/>
                      <a:pt x="1706" y="4562"/>
                      <a:pt x="1706" y="4562"/>
                    </a:cubicBezTo>
                    <a:lnTo>
                      <a:pt x="1313" y="5653"/>
                    </a:lnTo>
                    <a:lnTo>
                      <a:pt x="807" y="70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31"/>
              <p:cNvSpPr/>
              <p:nvPr/>
            </p:nvSpPr>
            <p:spPr>
              <a:xfrm flipH="1">
                <a:off x="7368427" y="2498424"/>
                <a:ext cx="97105" cy="274642"/>
              </a:xfrm>
              <a:custGeom>
                <a:avLst/>
                <a:gdLst/>
                <a:ahLst/>
                <a:cxnLst/>
                <a:rect l="l" t="t" r="r" b="b"/>
                <a:pathLst>
                  <a:path w="1095" h="3097" fill="none" extrusionOk="0">
                    <a:moveTo>
                      <a:pt x="961" y="3097"/>
                    </a:moveTo>
                    <a:cubicBezTo>
                      <a:pt x="1094" y="2436"/>
                      <a:pt x="655" y="2385"/>
                      <a:pt x="655" y="2385"/>
                    </a:cubicBezTo>
                    <a:lnTo>
                      <a:pt x="0" y="1"/>
                    </a:lnTo>
                  </a:path>
                </a:pathLst>
              </a:custGeom>
              <a:noFill/>
              <a:ln w="475" cap="flat" cmpd="sng">
                <a:solidFill>
                  <a:srgbClr val="BD4B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31"/>
              <p:cNvSpPr/>
              <p:nvPr/>
            </p:nvSpPr>
            <p:spPr>
              <a:xfrm flipH="1">
                <a:off x="7289142" y="2373652"/>
                <a:ext cx="433734" cy="368997"/>
              </a:xfrm>
              <a:custGeom>
                <a:avLst/>
                <a:gdLst/>
                <a:ahLst/>
                <a:cxnLst/>
                <a:rect l="l" t="t" r="r" b="b"/>
                <a:pathLst>
                  <a:path w="4891" h="4161" extrusionOk="0">
                    <a:moveTo>
                      <a:pt x="1" y="1"/>
                    </a:moveTo>
                    <a:cubicBezTo>
                      <a:pt x="180" y="635"/>
                      <a:pt x="462" y="1221"/>
                      <a:pt x="729" y="1689"/>
                    </a:cubicBezTo>
                    <a:lnTo>
                      <a:pt x="2311" y="1847"/>
                    </a:lnTo>
                    <a:cubicBezTo>
                      <a:pt x="2311" y="1847"/>
                      <a:pt x="3465" y="3487"/>
                      <a:pt x="4890" y="4161"/>
                    </a:cubicBezTo>
                    <a:lnTo>
                      <a:pt x="4890" y="4130"/>
                    </a:lnTo>
                    <a:lnTo>
                      <a:pt x="4879" y="2709"/>
                    </a:lnTo>
                    <a:lnTo>
                      <a:pt x="3132" y="6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31"/>
              <p:cNvSpPr/>
              <p:nvPr/>
            </p:nvSpPr>
            <p:spPr>
              <a:xfrm flipH="1">
                <a:off x="7035698" y="2261562"/>
                <a:ext cx="528001" cy="558684"/>
              </a:xfrm>
              <a:custGeom>
                <a:avLst/>
                <a:gdLst/>
                <a:ahLst/>
                <a:cxnLst/>
                <a:rect l="l" t="t" r="r" b="b"/>
                <a:pathLst>
                  <a:path w="5954" h="6300" extrusionOk="0">
                    <a:moveTo>
                      <a:pt x="289" y="1560"/>
                    </a:moveTo>
                    <a:cubicBezTo>
                      <a:pt x="551" y="2006"/>
                      <a:pt x="908" y="2567"/>
                      <a:pt x="1335" y="3134"/>
                    </a:cubicBezTo>
                    <a:cubicBezTo>
                      <a:pt x="1903" y="3891"/>
                      <a:pt x="2758" y="4939"/>
                      <a:pt x="3704" y="5666"/>
                    </a:cubicBezTo>
                    <a:cubicBezTo>
                      <a:pt x="4530" y="6299"/>
                      <a:pt x="5735" y="5855"/>
                      <a:pt x="5953" y="4837"/>
                    </a:cubicBezTo>
                    <a:lnTo>
                      <a:pt x="2891" y="1600"/>
                    </a:ln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31"/>
              <p:cNvSpPr/>
              <p:nvPr/>
            </p:nvSpPr>
            <p:spPr>
              <a:xfrm flipH="1">
                <a:off x="7352906" y="2261562"/>
                <a:ext cx="210792" cy="277923"/>
              </a:xfrm>
              <a:custGeom>
                <a:avLst/>
                <a:gdLst/>
                <a:ahLst/>
                <a:cxnLst/>
                <a:rect l="l" t="t" r="r" b="b"/>
                <a:pathLst>
                  <a:path w="2377" h="3134" extrusionOk="0">
                    <a:moveTo>
                      <a:pt x="289" y="1560"/>
                    </a:moveTo>
                    <a:cubicBezTo>
                      <a:pt x="551" y="2006"/>
                      <a:pt x="908" y="2567"/>
                      <a:pt x="1335" y="3134"/>
                    </a:cubicBezTo>
                    <a:cubicBezTo>
                      <a:pt x="1608" y="3127"/>
                      <a:pt x="1866" y="3103"/>
                      <a:pt x="2097" y="3061"/>
                    </a:cubicBezTo>
                    <a:cubicBezTo>
                      <a:pt x="1828" y="2174"/>
                      <a:pt x="2085" y="1525"/>
                      <a:pt x="2376" y="910"/>
                    </a:cubicBez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31"/>
              <p:cNvSpPr/>
              <p:nvPr/>
            </p:nvSpPr>
            <p:spPr>
              <a:xfrm flipH="1">
                <a:off x="7378090" y="1969453"/>
                <a:ext cx="218508" cy="357292"/>
              </a:xfrm>
              <a:custGeom>
                <a:avLst/>
                <a:gdLst/>
                <a:ahLst/>
                <a:cxnLst/>
                <a:rect l="l" t="t" r="r" b="b"/>
                <a:pathLst>
                  <a:path w="2464" h="4029" extrusionOk="0">
                    <a:moveTo>
                      <a:pt x="2464" y="730"/>
                    </a:moveTo>
                    <a:lnTo>
                      <a:pt x="1802" y="4028"/>
                    </a:lnTo>
                    <a:lnTo>
                      <a:pt x="0" y="3196"/>
                    </a:lnTo>
                    <a:lnTo>
                      <a:pt x="335" y="152"/>
                    </a:lnTo>
                    <a:lnTo>
                      <a:pt x="342"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31"/>
              <p:cNvSpPr/>
              <p:nvPr/>
            </p:nvSpPr>
            <p:spPr>
              <a:xfrm flipH="1">
                <a:off x="7282670" y="1786685"/>
                <a:ext cx="336452" cy="398528"/>
              </a:xfrm>
              <a:custGeom>
                <a:avLst/>
                <a:gdLst/>
                <a:ahLst/>
                <a:cxnLst/>
                <a:rect l="l" t="t" r="r" b="b"/>
                <a:pathLst>
                  <a:path w="3794" h="4494" extrusionOk="0">
                    <a:moveTo>
                      <a:pt x="119" y="979"/>
                    </a:moveTo>
                    <a:lnTo>
                      <a:pt x="303" y="1729"/>
                    </a:lnTo>
                    <a:lnTo>
                      <a:pt x="387" y="2071"/>
                    </a:lnTo>
                    <a:lnTo>
                      <a:pt x="612" y="2989"/>
                    </a:lnTo>
                    <a:cubicBezTo>
                      <a:pt x="734" y="3484"/>
                      <a:pt x="1104" y="3882"/>
                      <a:pt x="1589" y="4038"/>
                    </a:cubicBezTo>
                    <a:lnTo>
                      <a:pt x="2344" y="4282"/>
                    </a:lnTo>
                    <a:cubicBezTo>
                      <a:pt x="2998" y="4493"/>
                      <a:pt x="3676" y="4044"/>
                      <a:pt x="3741" y="3359"/>
                    </a:cubicBezTo>
                    <a:cubicBezTo>
                      <a:pt x="3790" y="2858"/>
                      <a:pt x="3794" y="2271"/>
                      <a:pt x="3607" y="1647"/>
                    </a:cubicBezTo>
                    <a:cubicBezTo>
                      <a:pt x="3390" y="922"/>
                      <a:pt x="2814" y="353"/>
                      <a:pt x="2124" y="122"/>
                    </a:cubicBezTo>
                    <a:lnTo>
                      <a:pt x="2122" y="121"/>
                    </a:lnTo>
                    <a:lnTo>
                      <a:pt x="2001" y="84"/>
                    </a:lnTo>
                    <a:lnTo>
                      <a:pt x="1988" y="81"/>
                    </a:lnTo>
                    <a:cubicBezTo>
                      <a:pt x="1928" y="64"/>
                      <a:pt x="1866" y="51"/>
                      <a:pt x="1803" y="40"/>
                    </a:cubicBezTo>
                    <a:cubicBezTo>
                      <a:pt x="1656" y="12"/>
                      <a:pt x="1504" y="1"/>
                      <a:pt x="1349" y="4"/>
                    </a:cubicBezTo>
                    <a:lnTo>
                      <a:pt x="860" y="14"/>
                    </a:lnTo>
                    <a:cubicBezTo>
                      <a:pt x="362" y="26"/>
                      <a:pt x="0" y="495"/>
                      <a:pt x="119" y="979"/>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31"/>
              <p:cNvSpPr/>
              <p:nvPr/>
            </p:nvSpPr>
            <p:spPr>
              <a:xfrm flipH="1">
                <a:off x="7239399" y="1933981"/>
                <a:ext cx="113599" cy="121580"/>
              </a:xfrm>
              <a:custGeom>
                <a:avLst/>
                <a:gdLst/>
                <a:ahLst/>
                <a:cxnLst/>
                <a:rect l="l" t="t" r="r" b="b"/>
                <a:pathLst>
                  <a:path w="1281" h="1371" extrusionOk="0">
                    <a:moveTo>
                      <a:pt x="642" y="115"/>
                    </a:moveTo>
                    <a:cubicBezTo>
                      <a:pt x="712" y="496"/>
                      <a:pt x="937" y="619"/>
                      <a:pt x="1103" y="658"/>
                    </a:cubicBezTo>
                    <a:cubicBezTo>
                      <a:pt x="1210" y="682"/>
                      <a:pt x="1281" y="784"/>
                      <a:pt x="1266" y="892"/>
                    </a:cubicBezTo>
                    <a:cubicBezTo>
                      <a:pt x="1248" y="1035"/>
                      <a:pt x="1146" y="1154"/>
                      <a:pt x="1007" y="1195"/>
                    </a:cubicBezTo>
                    <a:lnTo>
                      <a:pt x="517" y="1341"/>
                    </a:lnTo>
                    <a:cubicBezTo>
                      <a:pt x="253" y="1370"/>
                      <a:pt x="21" y="1166"/>
                      <a:pt x="16" y="900"/>
                    </a:cubicBezTo>
                    <a:lnTo>
                      <a:pt x="0" y="1"/>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31"/>
              <p:cNvSpPr/>
              <p:nvPr/>
            </p:nvSpPr>
            <p:spPr>
              <a:xfrm flipH="1">
                <a:off x="7305910" y="1945775"/>
                <a:ext cx="29087" cy="62431"/>
              </a:xfrm>
              <a:custGeom>
                <a:avLst/>
                <a:gdLst/>
                <a:ahLst/>
                <a:cxnLst/>
                <a:rect l="l" t="t" r="r" b="b"/>
                <a:pathLst>
                  <a:path w="328" h="704" extrusionOk="0">
                    <a:moveTo>
                      <a:pt x="323" y="348"/>
                    </a:moveTo>
                    <a:cubicBezTo>
                      <a:pt x="328" y="541"/>
                      <a:pt x="260" y="699"/>
                      <a:pt x="172" y="701"/>
                    </a:cubicBezTo>
                    <a:cubicBezTo>
                      <a:pt x="84" y="703"/>
                      <a:pt x="10" y="548"/>
                      <a:pt x="5" y="356"/>
                    </a:cubicBezTo>
                    <a:cubicBezTo>
                      <a:pt x="1" y="163"/>
                      <a:pt x="68" y="5"/>
                      <a:pt x="156" y="3"/>
                    </a:cubicBezTo>
                    <a:cubicBezTo>
                      <a:pt x="244" y="0"/>
                      <a:pt x="319" y="155"/>
                      <a:pt x="323"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31"/>
              <p:cNvSpPr/>
              <p:nvPr/>
            </p:nvSpPr>
            <p:spPr>
              <a:xfrm flipH="1">
                <a:off x="7294026" y="1862328"/>
                <a:ext cx="75201" cy="50370"/>
              </a:xfrm>
              <a:custGeom>
                <a:avLst/>
                <a:gdLst/>
                <a:ahLst/>
                <a:cxnLst/>
                <a:rect l="l" t="t" r="r" b="b"/>
                <a:pathLst>
                  <a:path w="848" h="568" extrusionOk="0">
                    <a:moveTo>
                      <a:pt x="436" y="393"/>
                    </a:moveTo>
                    <a:cubicBezTo>
                      <a:pt x="104" y="568"/>
                      <a:pt x="0" y="357"/>
                      <a:pt x="234" y="186"/>
                    </a:cubicBezTo>
                    <a:cubicBezTo>
                      <a:pt x="485" y="1"/>
                      <a:pt x="847" y="175"/>
                      <a:pt x="436" y="3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31"/>
              <p:cNvSpPr/>
              <p:nvPr/>
            </p:nvSpPr>
            <p:spPr>
              <a:xfrm flipH="1">
                <a:off x="7304135" y="2060526"/>
                <a:ext cx="70678" cy="60746"/>
              </a:xfrm>
              <a:custGeom>
                <a:avLst/>
                <a:gdLst/>
                <a:ahLst/>
                <a:cxnLst/>
                <a:rect l="l" t="t" r="r" b="b"/>
                <a:pathLst>
                  <a:path w="797" h="685" extrusionOk="0">
                    <a:moveTo>
                      <a:pt x="1" y="55"/>
                    </a:moveTo>
                    <a:cubicBezTo>
                      <a:pt x="1" y="55"/>
                      <a:pt x="626" y="0"/>
                      <a:pt x="712" y="126"/>
                    </a:cubicBezTo>
                    <a:cubicBezTo>
                      <a:pt x="796" y="253"/>
                      <a:pt x="182" y="684"/>
                      <a:pt x="1" y="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31"/>
              <p:cNvSpPr/>
              <p:nvPr/>
            </p:nvSpPr>
            <p:spPr>
              <a:xfrm flipH="1">
                <a:off x="7362568" y="1709800"/>
                <a:ext cx="406775" cy="327673"/>
              </a:xfrm>
              <a:custGeom>
                <a:avLst/>
                <a:gdLst/>
                <a:ahLst/>
                <a:cxnLst/>
                <a:rect l="l" t="t" r="r" b="b"/>
                <a:pathLst>
                  <a:path w="4587" h="3695" extrusionOk="0">
                    <a:moveTo>
                      <a:pt x="3865" y="3593"/>
                    </a:moveTo>
                    <a:cubicBezTo>
                      <a:pt x="4587" y="3106"/>
                      <a:pt x="4422" y="1551"/>
                      <a:pt x="3928" y="774"/>
                    </a:cubicBezTo>
                    <a:cubicBezTo>
                      <a:pt x="3831" y="507"/>
                      <a:pt x="1803" y="0"/>
                      <a:pt x="800" y="943"/>
                    </a:cubicBezTo>
                    <a:cubicBezTo>
                      <a:pt x="0" y="1697"/>
                      <a:pt x="959" y="3695"/>
                      <a:pt x="959" y="36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31"/>
              <p:cNvSpPr/>
              <p:nvPr/>
            </p:nvSpPr>
            <p:spPr>
              <a:xfrm flipH="1">
                <a:off x="7370016" y="1801406"/>
                <a:ext cx="485700" cy="713253"/>
              </a:xfrm>
              <a:custGeom>
                <a:avLst/>
                <a:gdLst/>
                <a:ahLst/>
                <a:cxnLst/>
                <a:rect l="l" t="t" r="r" b="b"/>
                <a:pathLst>
                  <a:path w="5477" h="8043" extrusionOk="0">
                    <a:moveTo>
                      <a:pt x="160" y="7105"/>
                    </a:moveTo>
                    <a:cubicBezTo>
                      <a:pt x="1263" y="8043"/>
                      <a:pt x="3545" y="7939"/>
                      <a:pt x="4907" y="7688"/>
                    </a:cubicBezTo>
                    <a:cubicBezTo>
                      <a:pt x="4565" y="6565"/>
                      <a:pt x="5476" y="6737"/>
                      <a:pt x="5386" y="5372"/>
                    </a:cubicBezTo>
                    <a:cubicBezTo>
                      <a:pt x="5326" y="4471"/>
                      <a:pt x="4373" y="4790"/>
                      <a:pt x="4715" y="2759"/>
                    </a:cubicBezTo>
                    <a:lnTo>
                      <a:pt x="1691" y="1"/>
                    </a:lnTo>
                    <a:cubicBezTo>
                      <a:pt x="694" y="1212"/>
                      <a:pt x="2137" y="3507"/>
                      <a:pt x="1094" y="4632"/>
                    </a:cubicBezTo>
                    <a:cubicBezTo>
                      <a:pt x="383" y="5397"/>
                      <a:pt x="0" y="6552"/>
                      <a:pt x="160" y="7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31"/>
              <p:cNvSpPr/>
              <p:nvPr/>
            </p:nvSpPr>
            <p:spPr>
              <a:xfrm flipH="1">
                <a:off x="7707797" y="2031794"/>
                <a:ext cx="180996" cy="386822"/>
              </a:xfrm>
              <a:custGeom>
                <a:avLst/>
                <a:gdLst/>
                <a:ahLst/>
                <a:cxnLst/>
                <a:rect l="l" t="t" r="r" b="b"/>
                <a:pathLst>
                  <a:path w="2041" h="4362" fill="none" extrusionOk="0">
                    <a:moveTo>
                      <a:pt x="1" y="4361"/>
                    </a:moveTo>
                    <a:cubicBezTo>
                      <a:pt x="17" y="2171"/>
                      <a:pt x="2040" y="2125"/>
                      <a:pt x="1960" y="1"/>
                    </a:cubicBezTo>
                  </a:path>
                </a:pathLst>
              </a:custGeom>
              <a:solidFill>
                <a:schemeClr val="dk1"/>
              </a:solidFill>
              <a:ln w="950" cap="flat" cmpd="sng">
                <a:solidFill>
                  <a:srgbClr val="000000"/>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31"/>
              <p:cNvSpPr/>
              <p:nvPr/>
            </p:nvSpPr>
            <p:spPr>
              <a:xfrm flipH="1">
                <a:off x="7405051" y="1933981"/>
                <a:ext cx="102159" cy="191992"/>
              </a:xfrm>
              <a:custGeom>
                <a:avLst/>
                <a:gdLst/>
                <a:ahLst/>
                <a:cxnLst/>
                <a:rect l="l" t="t" r="r" b="b"/>
                <a:pathLst>
                  <a:path w="1152" h="2165" extrusionOk="0">
                    <a:moveTo>
                      <a:pt x="1152" y="856"/>
                    </a:moveTo>
                    <a:cubicBezTo>
                      <a:pt x="601" y="1"/>
                      <a:pt x="1" y="610"/>
                      <a:pt x="186" y="1387"/>
                    </a:cubicBezTo>
                    <a:cubicBezTo>
                      <a:pt x="371" y="2165"/>
                      <a:pt x="1037" y="1815"/>
                      <a:pt x="1037" y="1815"/>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flipH="1">
                <a:off x="7425892" y="2031794"/>
                <a:ext cx="22436" cy="37600"/>
              </a:xfrm>
              <a:custGeom>
                <a:avLst/>
                <a:gdLst/>
                <a:ahLst/>
                <a:cxnLst/>
                <a:rect l="l" t="t" r="r" b="b"/>
                <a:pathLst>
                  <a:path w="253" h="424" fill="none" extrusionOk="0">
                    <a:moveTo>
                      <a:pt x="252" y="424"/>
                    </a:moveTo>
                    <a:lnTo>
                      <a:pt x="1" y="1"/>
                    </a:lnTo>
                  </a:path>
                </a:pathLst>
              </a:custGeom>
              <a:noFill/>
              <a:ln w="475" cap="flat" cmpd="sng">
                <a:solidFill>
                  <a:srgbClr val="E2A8A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31"/>
              <p:cNvSpPr/>
              <p:nvPr/>
            </p:nvSpPr>
            <p:spPr>
              <a:xfrm flipH="1">
                <a:off x="6777555" y="2537708"/>
                <a:ext cx="499357" cy="241121"/>
              </a:xfrm>
              <a:custGeom>
                <a:avLst/>
                <a:gdLst/>
                <a:ahLst/>
                <a:cxnLst/>
                <a:rect l="l" t="t" r="r" b="b"/>
                <a:pathLst>
                  <a:path w="5631" h="2719" extrusionOk="0">
                    <a:moveTo>
                      <a:pt x="1804" y="418"/>
                    </a:moveTo>
                    <a:lnTo>
                      <a:pt x="4985" y="0"/>
                    </a:lnTo>
                    <a:lnTo>
                      <a:pt x="5631" y="585"/>
                    </a:lnTo>
                    <a:cubicBezTo>
                      <a:pt x="5631" y="585"/>
                      <a:pt x="3758" y="2151"/>
                      <a:pt x="1736" y="2487"/>
                    </a:cubicBezTo>
                    <a:cubicBezTo>
                      <a:pt x="345" y="2719"/>
                      <a:pt x="1" y="665"/>
                      <a:pt x="1804" y="4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31"/>
              <p:cNvSpPr/>
              <p:nvPr/>
            </p:nvSpPr>
            <p:spPr>
              <a:xfrm flipH="1">
                <a:off x="6595059" y="2444861"/>
                <a:ext cx="247329" cy="159269"/>
              </a:xfrm>
              <a:custGeom>
                <a:avLst/>
                <a:gdLst/>
                <a:ahLst/>
                <a:cxnLst/>
                <a:rect l="l" t="t" r="r" b="b"/>
                <a:pathLst>
                  <a:path w="2789" h="1796" extrusionOk="0">
                    <a:moveTo>
                      <a:pt x="712" y="1646"/>
                    </a:moveTo>
                    <a:lnTo>
                      <a:pt x="2789" y="0"/>
                    </a:lnTo>
                    <a:lnTo>
                      <a:pt x="0" y="406"/>
                    </a:lnTo>
                    <a:lnTo>
                      <a:pt x="39" y="179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31"/>
              <p:cNvSpPr/>
              <p:nvPr/>
            </p:nvSpPr>
            <p:spPr>
              <a:xfrm flipH="1">
                <a:off x="6792993" y="2440250"/>
                <a:ext cx="70057" cy="55425"/>
              </a:xfrm>
              <a:custGeom>
                <a:avLst/>
                <a:gdLst/>
                <a:ahLst/>
                <a:cxnLst/>
                <a:rect l="l" t="t" r="r" b="b"/>
                <a:pathLst>
                  <a:path w="790" h="625" extrusionOk="0">
                    <a:moveTo>
                      <a:pt x="596" y="618"/>
                    </a:moveTo>
                    <a:lnTo>
                      <a:pt x="197" y="591"/>
                    </a:lnTo>
                    <a:cubicBezTo>
                      <a:pt x="79" y="583"/>
                      <a:pt x="0" y="465"/>
                      <a:pt x="38" y="353"/>
                    </a:cubicBezTo>
                    <a:lnTo>
                      <a:pt x="49" y="319"/>
                    </a:lnTo>
                    <a:cubicBezTo>
                      <a:pt x="120" y="107"/>
                      <a:pt x="358" y="1"/>
                      <a:pt x="563" y="91"/>
                    </a:cubicBezTo>
                    <a:cubicBezTo>
                      <a:pt x="699" y="152"/>
                      <a:pt x="788" y="288"/>
                      <a:pt x="789" y="438"/>
                    </a:cubicBezTo>
                    <a:cubicBezTo>
                      <a:pt x="789" y="542"/>
                      <a:pt x="700" y="625"/>
                      <a:pt x="596" y="6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flipH="1">
                <a:off x="6552140" y="2372677"/>
                <a:ext cx="193322" cy="108988"/>
              </a:xfrm>
              <a:custGeom>
                <a:avLst/>
                <a:gdLst/>
                <a:ahLst/>
                <a:cxnLst/>
                <a:rect l="l" t="t" r="r" b="b"/>
                <a:pathLst>
                  <a:path w="2180" h="1229" extrusionOk="0">
                    <a:moveTo>
                      <a:pt x="0" y="1228"/>
                    </a:moveTo>
                    <a:lnTo>
                      <a:pt x="1695" y="814"/>
                    </a:lnTo>
                    <a:lnTo>
                      <a:pt x="1712" y="763"/>
                    </a:lnTo>
                    <a:cubicBezTo>
                      <a:pt x="1778" y="558"/>
                      <a:pt x="1930" y="394"/>
                      <a:pt x="2129" y="312"/>
                    </a:cubicBezTo>
                    <a:cubicBezTo>
                      <a:pt x="2160" y="299"/>
                      <a:pt x="2179" y="267"/>
                      <a:pt x="2176" y="234"/>
                    </a:cubicBezTo>
                    <a:cubicBezTo>
                      <a:pt x="2176" y="229"/>
                      <a:pt x="2174" y="223"/>
                      <a:pt x="2172" y="219"/>
                    </a:cubicBezTo>
                    <a:cubicBezTo>
                      <a:pt x="2132" y="84"/>
                      <a:pt x="2003" y="0"/>
                      <a:pt x="1869" y="13"/>
                    </a:cubicBezTo>
                    <a:cubicBezTo>
                      <a:pt x="1847" y="15"/>
                      <a:pt x="1825" y="21"/>
                      <a:pt x="1802" y="29"/>
                    </a:cubicBezTo>
                    <a:lnTo>
                      <a:pt x="1703" y="71"/>
                    </a:lnTo>
                    <a:lnTo>
                      <a:pt x="1692" y="76"/>
                    </a:lnTo>
                    <a:cubicBezTo>
                      <a:pt x="1521" y="149"/>
                      <a:pt x="1397" y="301"/>
                      <a:pt x="1361" y="484"/>
                    </a:cubicBezTo>
                    <a:lnTo>
                      <a:pt x="43" y="120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flipH="1">
                <a:off x="6575198" y="2378973"/>
                <a:ext cx="113333" cy="104997"/>
              </a:xfrm>
              <a:custGeom>
                <a:avLst/>
                <a:gdLst/>
                <a:ahLst/>
                <a:cxnLst/>
                <a:rect l="l" t="t" r="r" b="b"/>
                <a:pathLst>
                  <a:path w="1278" h="1184" extrusionOk="0">
                    <a:moveTo>
                      <a:pt x="1" y="1183"/>
                    </a:moveTo>
                    <a:lnTo>
                      <a:pt x="763" y="858"/>
                    </a:lnTo>
                    <a:cubicBezTo>
                      <a:pt x="850" y="516"/>
                      <a:pt x="1029" y="373"/>
                      <a:pt x="1227" y="292"/>
                    </a:cubicBezTo>
                    <a:cubicBezTo>
                      <a:pt x="1258" y="278"/>
                      <a:pt x="1278" y="246"/>
                      <a:pt x="1274" y="214"/>
                    </a:cubicBezTo>
                    <a:cubicBezTo>
                      <a:pt x="1274" y="208"/>
                      <a:pt x="1272" y="204"/>
                      <a:pt x="1271" y="198"/>
                    </a:cubicBezTo>
                    <a:cubicBezTo>
                      <a:pt x="1240" y="95"/>
                      <a:pt x="1158" y="22"/>
                      <a:pt x="1061" y="0"/>
                    </a:cubicBezTo>
                    <a:lnTo>
                      <a:pt x="1050" y="5"/>
                    </a:lnTo>
                    <a:cubicBezTo>
                      <a:pt x="879" y="78"/>
                      <a:pt x="755" y="230"/>
                      <a:pt x="719" y="413"/>
                    </a:cubicBezTo>
                    <a:lnTo>
                      <a:pt x="596" y="787"/>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31"/>
              <p:cNvSpPr/>
              <p:nvPr/>
            </p:nvSpPr>
            <p:spPr>
              <a:xfrm flipH="1">
                <a:off x="6592223" y="2374273"/>
                <a:ext cx="193766" cy="111205"/>
              </a:xfrm>
              <a:custGeom>
                <a:avLst/>
                <a:gdLst/>
                <a:ahLst/>
                <a:cxnLst/>
                <a:rect l="l" t="t" r="r" b="b"/>
                <a:pathLst>
                  <a:path w="2185" h="1254" extrusionOk="0">
                    <a:moveTo>
                      <a:pt x="1695" y="840"/>
                    </a:moveTo>
                    <a:lnTo>
                      <a:pt x="1713" y="787"/>
                    </a:lnTo>
                    <a:cubicBezTo>
                      <a:pt x="1778" y="584"/>
                      <a:pt x="1930" y="419"/>
                      <a:pt x="2129" y="338"/>
                    </a:cubicBezTo>
                    <a:cubicBezTo>
                      <a:pt x="2165" y="322"/>
                      <a:pt x="2185" y="282"/>
                      <a:pt x="2173" y="244"/>
                    </a:cubicBezTo>
                    <a:cubicBezTo>
                      <a:pt x="2125" y="86"/>
                      <a:pt x="1957" y="1"/>
                      <a:pt x="1802" y="53"/>
                    </a:cubicBezTo>
                    <a:lnTo>
                      <a:pt x="1693" y="100"/>
                    </a:lnTo>
                    <a:cubicBezTo>
                      <a:pt x="1522" y="174"/>
                      <a:pt x="1397" y="326"/>
                      <a:pt x="1360" y="509"/>
                    </a:cubicBezTo>
                    <a:lnTo>
                      <a:pt x="0" y="1254"/>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31"/>
              <p:cNvSpPr/>
              <p:nvPr/>
            </p:nvSpPr>
            <p:spPr>
              <a:xfrm flipH="1">
                <a:off x="7226266" y="2772974"/>
                <a:ext cx="636368" cy="1120738"/>
              </a:xfrm>
              <a:custGeom>
                <a:avLst/>
                <a:gdLst/>
                <a:ahLst/>
                <a:cxnLst/>
                <a:rect l="l" t="t" r="r" b="b"/>
                <a:pathLst>
                  <a:path w="7176" h="12638" extrusionOk="0">
                    <a:moveTo>
                      <a:pt x="1" y="12637"/>
                    </a:moveTo>
                    <a:lnTo>
                      <a:pt x="7175" y="12637"/>
                    </a:lnTo>
                    <a:lnTo>
                      <a:pt x="6403" y="1055"/>
                    </a:lnTo>
                    <a:lnTo>
                      <a:pt x="6390" y="850"/>
                    </a:lnTo>
                    <a:lnTo>
                      <a:pt x="6357" y="18"/>
                    </a:lnTo>
                    <a:lnTo>
                      <a:pt x="3180" y="3"/>
                    </a:lnTo>
                    <a:lnTo>
                      <a:pt x="2732" y="1"/>
                    </a:lnTo>
                    <a:cubicBezTo>
                      <a:pt x="2732" y="1"/>
                      <a:pt x="2304" y="504"/>
                      <a:pt x="1849" y="1231"/>
                    </a:cubicBezTo>
                    <a:cubicBezTo>
                      <a:pt x="1483" y="1815"/>
                      <a:pt x="1099" y="2547"/>
                      <a:pt x="906" y="3275"/>
                    </a:cubicBezTo>
                    <a:cubicBezTo>
                      <a:pt x="609" y="4394"/>
                      <a:pt x="555" y="10911"/>
                      <a:pt x="555" y="109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flipH="1">
                <a:off x="7294729" y="2772974"/>
                <a:ext cx="403937" cy="109165"/>
              </a:xfrm>
              <a:custGeom>
                <a:avLst/>
                <a:gdLst/>
                <a:ahLst/>
                <a:cxnLst/>
                <a:rect l="l" t="t" r="r" b="b"/>
                <a:pathLst>
                  <a:path w="4555" h="1231" extrusionOk="0">
                    <a:moveTo>
                      <a:pt x="0" y="1231"/>
                    </a:moveTo>
                    <a:lnTo>
                      <a:pt x="4554" y="1055"/>
                    </a:lnTo>
                    <a:lnTo>
                      <a:pt x="4541" y="850"/>
                    </a:lnTo>
                    <a:lnTo>
                      <a:pt x="4508" y="18"/>
                    </a:lnTo>
                    <a:lnTo>
                      <a:pt x="1331" y="3"/>
                    </a:lnTo>
                    <a:lnTo>
                      <a:pt x="883" y="1"/>
                    </a:lnTo>
                    <a:cubicBezTo>
                      <a:pt x="883" y="1"/>
                      <a:pt x="455" y="504"/>
                      <a:pt x="0" y="1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flipH="1">
                <a:off x="7579744" y="2772974"/>
                <a:ext cx="282889" cy="1120738"/>
              </a:xfrm>
              <a:custGeom>
                <a:avLst/>
                <a:gdLst/>
                <a:ahLst/>
                <a:cxnLst/>
                <a:rect l="l" t="t" r="r" b="b"/>
                <a:pathLst>
                  <a:path w="3190" h="12638" extrusionOk="0">
                    <a:moveTo>
                      <a:pt x="1" y="12637"/>
                    </a:moveTo>
                    <a:lnTo>
                      <a:pt x="789" y="12637"/>
                    </a:lnTo>
                    <a:lnTo>
                      <a:pt x="1849" y="10836"/>
                    </a:lnTo>
                    <a:cubicBezTo>
                      <a:pt x="1849" y="10836"/>
                      <a:pt x="491" y="3191"/>
                      <a:pt x="3190" y="69"/>
                    </a:cubicBezTo>
                    <a:lnTo>
                      <a:pt x="3180" y="3"/>
                    </a:lnTo>
                    <a:lnTo>
                      <a:pt x="2732" y="1"/>
                    </a:lnTo>
                    <a:cubicBezTo>
                      <a:pt x="2732" y="1"/>
                      <a:pt x="1340" y="1639"/>
                      <a:pt x="906" y="3275"/>
                    </a:cubicBezTo>
                    <a:cubicBezTo>
                      <a:pt x="609" y="4394"/>
                      <a:pt x="555" y="10911"/>
                      <a:pt x="555" y="109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flipH="1">
                <a:off x="7228660" y="3829320"/>
                <a:ext cx="613400" cy="4434"/>
              </a:xfrm>
              <a:custGeom>
                <a:avLst/>
                <a:gdLst/>
                <a:ahLst/>
                <a:cxnLst/>
                <a:rect l="l" t="t" r="r" b="b"/>
                <a:pathLst>
                  <a:path w="6917" h="50" fill="none" extrusionOk="0">
                    <a:moveTo>
                      <a:pt x="6917" y="50"/>
                    </a:moveTo>
                    <a:lnTo>
                      <a:pt x="1"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flipH="1">
                <a:off x="7304668" y="2777053"/>
                <a:ext cx="52499" cy="1117989"/>
              </a:xfrm>
              <a:custGeom>
                <a:avLst/>
                <a:gdLst/>
                <a:ahLst/>
                <a:cxnLst/>
                <a:rect l="l" t="t" r="r" b="b"/>
                <a:pathLst>
                  <a:path w="592" h="12607" fill="none" extrusionOk="0">
                    <a:moveTo>
                      <a:pt x="0" y="0"/>
                    </a:moveTo>
                    <a:cubicBezTo>
                      <a:pt x="116" y="5094"/>
                      <a:pt x="591" y="12606"/>
                      <a:pt x="591" y="12606"/>
                    </a:cubicBez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flipH="1">
                <a:off x="7579745" y="2779093"/>
                <a:ext cx="239436" cy="1114619"/>
              </a:xfrm>
              <a:custGeom>
                <a:avLst/>
                <a:gdLst/>
                <a:ahLst/>
                <a:cxnLst/>
                <a:rect l="l" t="t" r="r" b="b"/>
                <a:pathLst>
                  <a:path w="2700" h="12569" fill="none" extrusionOk="0">
                    <a:moveTo>
                      <a:pt x="2700" y="0"/>
                    </a:moveTo>
                    <a:cubicBezTo>
                      <a:pt x="1" y="3122"/>
                      <a:pt x="1359" y="10767"/>
                      <a:pt x="1359" y="10767"/>
                    </a:cubicBezTo>
                    <a:lnTo>
                      <a:pt x="299" y="12568"/>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flipH="1">
                <a:off x="7449832" y="2903865"/>
                <a:ext cx="201836" cy="206979"/>
              </a:xfrm>
              <a:custGeom>
                <a:avLst/>
                <a:gdLst/>
                <a:ahLst/>
                <a:cxnLst/>
                <a:rect l="l" t="t" r="r" b="b"/>
                <a:pathLst>
                  <a:path w="2276" h="2334" fill="none" extrusionOk="0">
                    <a:moveTo>
                      <a:pt x="2275" y="138"/>
                    </a:moveTo>
                    <a:lnTo>
                      <a:pt x="442" y="1"/>
                    </a:lnTo>
                    <a:lnTo>
                      <a:pt x="1" y="1675"/>
                    </a:lnTo>
                    <a:lnTo>
                      <a:pt x="765" y="2334"/>
                    </a:lnTo>
                    <a:lnTo>
                      <a:pt x="2049" y="1849"/>
                    </a:lnTo>
                    <a:close/>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flipH="1">
                <a:off x="7481400" y="3186308"/>
                <a:ext cx="281470" cy="36004"/>
              </a:xfrm>
              <a:custGeom>
                <a:avLst/>
                <a:gdLst/>
                <a:ahLst/>
                <a:cxnLst/>
                <a:rect l="l" t="t" r="r" b="b"/>
                <a:pathLst>
                  <a:path w="3174" h="406" fill="none" extrusionOk="0">
                    <a:moveTo>
                      <a:pt x="0" y="0"/>
                    </a:moveTo>
                    <a:lnTo>
                      <a:pt x="3174" y="405"/>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flipH="1">
                <a:off x="7504279" y="3717584"/>
                <a:ext cx="282712" cy="23766"/>
              </a:xfrm>
              <a:custGeom>
                <a:avLst/>
                <a:gdLst/>
                <a:ahLst/>
                <a:cxnLst/>
                <a:rect l="l" t="t" r="r" b="b"/>
                <a:pathLst>
                  <a:path w="3188" h="268" fill="none" extrusionOk="0">
                    <a:moveTo>
                      <a:pt x="0" y="267"/>
                    </a:moveTo>
                    <a:lnTo>
                      <a:pt x="3188"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flipH="1">
                <a:off x="7319031" y="1695700"/>
                <a:ext cx="216113" cy="238372"/>
              </a:xfrm>
              <a:custGeom>
                <a:avLst/>
                <a:gdLst/>
                <a:ahLst/>
                <a:cxnLst/>
                <a:rect l="l" t="t" r="r" b="b"/>
                <a:pathLst>
                  <a:path w="2437" h="2688" extrusionOk="0">
                    <a:moveTo>
                      <a:pt x="785" y="2688"/>
                    </a:moveTo>
                    <a:cubicBezTo>
                      <a:pt x="1655" y="2442"/>
                      <a:pt x="2436" y="1599"/>
                      <a:pt x="2436" y="1599"/>
                    </a:cubicBezTo>
                    <a:cubicBezTo>
                      <a:pt x="1634" y="0"/>
                      <a:pt x="0" y="631"/>
                      <a:pt x="0" y="6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31" name="Google Shape;1331;p31"/>
          <p:cNvSpPr/>
          <p:nvPr/>
        </p:nvSpPr>
        <p:spPr>
          <a:xfrm>
            <a:off x="1001675" y="1276350"/>
            <a:ext cx="5057700" cy="3657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1333" name="Google Shape;1333;p31"/>
          <p:cNvGrpSpPr/>
          <p:nvPr/>
        </p:nvGrpSpPr>
        <p:grpSpPr>
          <a:xfrm>
            <a:off x="5461783" y="2238525"/>
            <a:ext cx="441436" cy="441224"/>
            <a:chOff x="5020347" y="2784874"/>
            <a:chExt cx="441436" cy="441224"/>
          </a:xfrm>
        </p:grpSpPr>
        <p:sp>
          <p:nvSpPr>
            <p:cNvPr id="1334" name="Google Shape;1334;p31"/>
            <p:cNvSpPr/>
            <p:nvPr/>
          </p:nvSpPr>
          <p:spPr>
            <a:xfrm>
              <a:off x="5020347" y="2784874"/>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31"/>
            <p:cNvSpPr/>
            <p:nvPr/>
          </p:nvSpPr>
          <p:spPr>
            <a:xfrm>
              <a:off x="5139915" y="2924267"/>
              <a:ext cx="202679" cy="162437"/>
            </a:xfrm>
            <a:custGeom>
              <a:avLst/>
              <a:gdLst/>
              <a:ahLst/>
              <a:cxnLst/>
              <a:rect l="l" t="t" r="r" b="b"/>
              <a:pathLst>
                <a:path w="1073" h="860" fill="none" extrusionOk="0">
                  <a:moveTo>
                    <a:pt x="0" y="429"/>
                  </a:moveTo>
                  <a:lnTo>
                    <a:pt x="406" y="859"/>
                  </a:lnTo>
                  <a:lnTo>
                    <a:pt x="1072" y="1"/>
                  </a:lnTo>
                </a:path>
              </a:pathLst>
            </a:custGeom>
            <a:solidFill>
              <a:schemeClr val="accent4"/>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6" name="Google Shape;1336;p31"/>
          <p:cNvGrpSpPr/>
          <p:nvPr/>
        </p:nvGrpSpPr>
        <p:grpSpPr>
          <a:xfrm>
            <a:off x="5458634" y="3181272"/>
            <a:ext cx="441436" cy="441224"/>
            <a:chOff x="5020347" y="3370351"/>
            <a:chExt cx="441436" cy="441224"/>
          </a:xfrm>
        </p:grpSpPr>
        <p:sp>
          <p:nvSpPr>
            <p:cNvPr id="1337" name="Google Shape;1337;p31"/>
            <p:cNvSpPr/>
            <p:nvPr/>
          </p:nvSpPr>
          <p:spPr>
            <a:xfrm>
              <a:off x="5020347" y="3370351"/>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31"/>
            <p:cNvSpPr/>
            <p:nvPr/>
          </p:nvSpPr>
          <p:spPr>
            <a:xfrm>
              <a:off x="5139915" y="3509742"/>
              <a:ext cx="202679" cy="162437"/>
            </a:xfrm>
            <a:custGeom>
              <a:avLst/>
              <a:gdLst/>
              <a:ahLst/>
              <a:cxnLst/>
              <a:rect l="l" t="t" r="r" b="b"/>
              <a:pathLst>
                <a:path w="1073" h="860" fill="none" extrusionOk="0">
                  <a:moveTo>
                    <a:pt x="0" y="429"/>
                  </a:moveTo>
                  <a:lnTo>
                    <a:pt x="406" y="859"/>
                  </a:lnTo>
                  <a:lnTo>
                    <a:pt x="1072" y="1"/>
                  </a:lnTo>
                </a:path>
              </a:pathLst>
            </a:custGeom>
            <a:solidFill>
              <a:schemeClr val="accent4"/>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9" name="Google Shape;1339;p31"/>
          <p:cNvGrpSpPr/>
          <p:nvPr/>
        </p:nvGrpSpPr>
        <p:grpSpPr>
          <a:xfrm>
            <a:off x="5458634" y="4127658"/>
            <a:ext cx="441436" cy="441224"/>
            <a:chOff x="5020347" y="3955827"/>
            <a:chExt cx="441436" cy="441224"/>
          </a:xfrm>
        </p:grpSpPr>
        <p:sp>
          <p:nvSpPr>
            <p:cNvPr id="1340" name="Google Shape;1340;p31"/>
            <p:cNvSpPr/>
            <p:nvPr/>
          </p:nvSpPr>
          <p:spPr>
            <a:xfrm>
              <a:off x="5020347" y="3955827"/>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31"/>
            <p:cNvSpPr/>
            <p:nvPr/>
          </p:nvSpPr>
          <p:spPr>
            <a:xfrm>
              <a:off x="5139915" y="4095220"/>
              <a:ext cx="202679" cy="162437"/>
            </a:xfrm>
            <a:custGeom>
              <a:avLst/>
              <a:gdLst/>
              <a:ahLst/>
              <a:cxnLst/>
              <a:rect l="l" t="t" r="r" b="b"/>
              <a:pathLst>
                <a:path w="1073" h="860" fill="none" extrusionOk="0">
                  <a:moveTo>
                    <a:pt x="0" y="429"/>
                  </a:moveTo>
                  <a:lnTo>
                    <a:pt x="406" y="859"/>
                  </a:lnTo>
                  <a:lnTo>
                    <a:pt x="1072" y="1"/>
                  </a:lnTo>
                </a:path>
              </a:pathLst>
            </a:custGeom>
            <a:solidFill>
              <a:schemeClr val="accent4"/>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4" name="Google Shape;1434;p31"/>
          <p:cNvSpPr/>
          <p:nvPr/>
        </p:nvSpPr>
        <p:spPr>
          <a:xfrm flipH="1">
            <a:off x="1362051" y="1459591"/>
            <a:ext cx="43752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lvl="0" algn="ctr">
              <a:buClr>
                <a:schemeClr val="dk1"/>
              </a:buClr>
              <a:buSzPts val="1100"/>
            </a:pPr>
            <a:r>
              <a:rPr lang="en-US" sz="1800" dirty="0">
                <a:solidFill>
                  <a:schemeClr val="dk1"/>
                </a:solidFill>
                <a:latin typeface="Fira Sans Extra Condensed SemiBold"/>
                <a:ea typeface="Fira Sans Extra Condensed SemiBold"/>
                <a:cs typeface="Fira Sans Extra Condensed SemiBold"/>
                <a:sym typeface="Fira Sans Extra Condensed SemiBold"/>
              </a:rPr>
              <a:t>relationship</a:t>
            </a:r>
            <a:endParaRPr sz="1800" dirty="0">
              <a:latin typeface="Fira Sans Extra Condensed SemiBold"/>
              <a:ea typeface="Fira Sans Extra Condensed SemiBold"/>
              <a:cs typeface="Fira Sans Extra Condensed SemiBold"/>
              <a:sym typeface="Fira Sans Extra Condensed SemiBold"/>
            </a:endParaRPr>
          </a:p>
        </p:txBody>
      </p:sp>
      <p:graphicFrame>
        <p:nvGraphicFramePr>
          <p:cNvPr id="110" name="Google Shape;1440;p32"/>
          <p:cNvGraphicFramePr/>
          <p:nvPr>
            <p:extLst>
              <p:ext uri="{D42A27DB-BD31-4B8C-83A1-F6EECF244321}">
                <p14:modId xmlns:p14="http://schemas.microsoft.com/office/powerpoint/2010/main" val="213905925"/>
              </p:ext>
            </p:extLst>
          </p:nvPr>
        </p:nvGraphicFramePr>
        <p:xfrm>
          <a:off x="1210569" y="1923864"/>
          <a:ext cx="4724400" cy="2999878"/>
        </p:xfrm>
        <a:graphic>
          <a:graphicData uri="http://schemas.openxmlformats.org/drawingml/2006/table">
            <a:tbl>
              <a:tblPr>
                <a:noFill/>
                <a:tableStyleId>{E2851981-6F55-4D6E-A0E3-11FCC0507FBB}</a:tableStyleId>
              </a:tblPr>
              <a:tblGrid>
                <a:gridCol w="4038600"/>
                <a:gridCol w="685800"/>
              </a:tblGrid>
              <a:tr h="715600">
                <a:tc rowSpan="2">
                  <a:txBody>
                    <a:bodyPr/>
                    <a:lstStyle/>
                    <a:p>
                      <a:pPr marL="457200" lvl="0" indent="-304800" algn="just" rtl="0">
                        <a:spcBef>
                          <a:spcPts val="0"/>
                        </a:spcBef>
                        <a:spcAft>
                          <a:spcPts val="0"/>
                        </a:spcAft>
                        <a:buClr>
                          <a:schemeClr val="accent4"/>
                        </a:buClr>
                        <a:buSzPts val="1200"/>
                        <a:buFont typeface="Roboto"/>
                        <a:buChar char="●"/>
                      </a:pPr>
                      <a:r>
                        <a:rPr lang="en-US" sz="950" dirty="0" smtClean="0">
                          <a:solidFill>
                            <a:schemeClr val="dk1"/>
                          </a:solidFill>
                          <a:latin typeface="Roboto"/>
                          <a:ea typeface="Roboto"/>
                          <a:cs typeface="Roboto"/>
                          <a:sym typeface="Roboto"/>
                        </a:rPr>
                        <a:t>Procedural Programming, which at times has been referred to as inline programming, takes a more top-down approach to programming. Object-oriented Programming uses classes and objects, Procedural Programming takes on applications by solving problems from the top of the code down to the bottom.</a:t>
                      </a:r>
                      <a:endParaRPr lang="en-US" sz="95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221207">
                <a:tc vMerge="1">
                  <a:txBody>
                    <a:bodyPr/>
                    <a:lstStyle/>
                    <a:p>
                      <a:pPr marL="457200" lvl="0" indent="-304800" algn="ctr" rtl="0">
                        <a:spcBef>
                          <a:spcPts val="0"/>
                        </a:spcBef>
                        <a:spcAft>
                          <a:spcPts val="0"/>
                        </a:spcAft>
                        <a:buClr>
                          <a:schemeClr val="accent3"/>
                        </a:buClr>
                        <a:buSzPts val="1200"/>
                        <a:buFont typeface="Roboto"/>
                        <a:buChar char="●"/>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457200" lvl="0" indent="-22860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r>
              <a:tr h="589850">
                <a:tc>
                  <a:txBody>
                    <a:bodyPr/>
                    <a:lstStyle/>
                    <a:p>
                      <a:pPr marL="457200" lvl="0" indent="-304800" algn="just" rtl="0">
                        <a:spcBef>
                          <a:spcPts val="0"/>
                        </a:spcBef>
                        <a:spcAft>
                          <a:spcPts val="0"/>
                        </a:spcAft>
                        <a:buClr>
                          <a:schemeClr val="accent4"/>
                        </a:buClr>
                        <a:buSzPts val="1200"/>
                        <a:buFont typeface="Roboto"/>
                        <a:buChar char="●"/>
                      </a:pPr>
                      <a:r>
                        <a:rPr lang="en-US" sz="950" dirty="0" smtClean="0">
                          <a:solidFill>
                            <a:schemeClr val="dk1"/>
                          </a:solidFill>
                          <a:latin typeface="Roboto"/>
                          <a:ea typeface="Roboto"/>
                          <a:cs typeface="Roboto"/>
                          <a:sym typeface="Roboto"/>
                        </a:rPr>
                        <a:t>Procedural Programming divides the program into small programs and refers to them as functions. Object Oriented Programming divides the program into small parts and refers to them as objects. Available data is capable of moving freely within the system from one function to another.</a:t>
                      </a:r>
                      <a:endParaRPr lang="en-US" sz="95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r>
              <a:tr h="1011798">
                <a:tc>
                  <a:txBody>
                    <a:bodyPr/>
                    <a:lstStyle/>
                    <a:p>
                      <a:pPr marL="457200" lvl="0" indent="-304800" algn="just" rtl="0">
                        <a:spcBef>
                          <a:spcPts val="0"/>
                        </a:spcBef>
                        <a:spcAft>
                          <a:spcPts val="0"/>
                        </a:spcAft>
                        <a:buClr>
                          <a:schemeClr val="accent4"/>
                        </a:buClr>
                        <a:buSzPts val="1200"/>
                        <a:buFont typeface="Roboto"/>
                        <a:buChar char="●"/>
                      </a:pPr>
                      <a:r>
                        <a:rPr lang="en-US" sz="900" dirty="0" smtClean="0">
                          <a:solidFill>
                            <a:schemeClr val="dk1"/>
                          </a:solidFill>
                          <a:latin typeface="Roboto"/>
                          <a:ea typeface="Roboto"/>
                          <a:cs typeface="Roboto"/>
                          <a:sym typeface="Roboto"/>
                        </a:rPr>
                        <a:t>Procedural uses functions and languages like C++ which also used in object-oriented programming. And in event driven programming it uses event such as notification, messages and outcome which is also similar in object oriented and procedural programming. And they all use loops, data types and structures.</a:t>
                      </a:r>
                      <a:endParaRPr sz="90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r>
            </a:tbl>
          </a:graphicData>
        </a:graphic>
      </p:graphicFrame>
      <p:sp>
        <p:nvSpPr>
          <p:cNvPr id="111" name="Google Shape;877;p25"/>
          <p:cNvSpPr/>
          <p:nvPr/>
        </p:nvSpPr>
        <p:spPr>
          <a:xfrm>
            <a:off x="6375379" y="4729325"/>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29"/>
                                        </p:tgtEl>
                                        <p:attrNameLst>
                                          <p:attrName>style.visibility</p:attrName>
                                        </p:attrNameLst>
                                      </p:cBhvr>
                                      <p:to>
                                        <p:strVal val="visible"/>
                                      </p:to>
                                    </p:set>
                                    <p:animEffect transition="in" filter="fade">
                                      <p:cBhvr>
                                        <p:cTn id="10" dur="1000"/>
                                        <p:tgtEl>
                                          <p:spTgt spid="1329"/>
                                        </p:tgtEl>
                                      </p:cBhvr>
                                    </p:animEffect>
                                  </p:childTnLst>
                                </p:cTn>
                              </p:par>
                              <p:par>
                                <p:cTn id="11" presetID="10" presetClass="entr" presetSubtype="0" fill="hold" nodeType="withEffect">
                                  <p:stCondLst>
                                    <p:cond delay="0"/>
                                  </p:stCondLst>
                                  <p:childTnLst>
                                    <p:set>
                                      <p:cBhvr>
                                        <p:cTn id="12" dur="1" fill="hold">
                                          <p:stCondLst>
                                            <p:cond delay="0"/>
                                          </p:stCondLst>
                                        </p:cTn>
                                        <p:tgtEl>
                                          <p:spTgt spid="1342"/>
                                        </p:tgtEl>
                                        <p:attrNameLst>
                                          <p:attrName>style.visibility</p:attrName>
                                        </p:attrNameLst>
                                      </p:cBhvr>
                                      <p:to>
                                        <p:strVal val="visible"/>
                                      </p:to>
                                    </p:set>
                                    <p:animEffect transition="in" filter="fade">
                                      <p:cBhvr>
                                        <p:cTn id="13" dur="500"/>
                                        <p:tgtEl>
                                          <p:spTgt spid="134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31"/>
                                        </p:tgtEl>
                                        <p:attrNameLst>
                                          <p:attrName>style.visibility</p:attrName>
                                        </p:attrNameLst>
                                      </p:cBhvr>
                                      <p:to>
                                        <p:strVal val="visible"/>
                                      </p:to>
                                    </p:set>
                                    <p:animEffect transition="in" filter="fade">
                                      <p:cBhvr>
                                        <p:cTn id="17" dur="1250"/>
                                        <p:tgtEl>
                                          <p:spTgt spid="13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4"/>
                                        </p:tgtEl>
                                        <p:attrNameLst>
                                          <p:attrName>style.visibility</p:attrName>
                                        </p:attrNameLst>
                                      </p:cBhvr>
                                      <p:to>
                                        <p:strVal val="visible"/>
                                      </p:to>
                                    </p:set>
                                    <p:animEffect transition="in" filter="fade">
                                      <p:cBhvr>
                                        <p:cTn id="20" dur="1000"/>
                                        <p:tgtEl>
                                          <p:spTgt spid="1434"/>
                                        </p:tgtEl>
                                      </p:cBhvr>
                                    </p:animEffect>
                                  </p:childTnLst>
                                </p:cTn>
                              </p:par>
                            </p:childTnLst>
                          </p:cTn>
                        </p:par>
                        <p:par>
                          <p:cTn id="21" fill="hold">
                            <p:stCondLst>
                              <p:cond delay="2250"/>
                            </p:stCondLst>
                            <p:childTnLst>
                              <p:par>
                                <p:cTn id="22" presetID="22" presetClass="entr" presetSubtype="8" fill="hold"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wipe(left)">
                                      <p:cBhvr>
                                        <p:cTn id="24" dur="1250"/>
                                        <p:tgtEl>
                                          <p:spTgt spid="110"/>
                                        </p:tgtEl>
                                      </p:cBhvr>
                                    </p:animEffect>
                                  </p:childTnLst>
                                </p:cTn>
                              </p:par>
                              <p:par>
                                <p:cTn id="25" presetID="6" presetClass="entr" presetSubtype="32" fill="hold" nodeType="withEffect">
                                  <p:stCondLst>
                                    <p:cond delay="0"/>
                                  </p:stCondLst>
                                  <p:childTnLst>
                                    <p:set>
                                      <p:cBhvr>
                                        <p:cTn id="26" dur="1" fill="hold">
                                          <p:stCondLst>
                                            <p:cond delay="0"/>
                                          </p:stCondLst>
                                        </p:cTn>
                                        <p:tgtEl>
                                          <p:spTgt spid="1333"/>
                                        </p:tgtEl>
                                        <p:attrNameLst>
                                          <p:attrName>style.visibility</p:attrName>
                                        </p:attrNameLst>
                                      </p:cBhvr>
                                      <p:to>
                                        <p:strVal val="visible"/>
                                      </p:to>
                                    </p:set>
                                    <p:animEffect transition="in" filter="circle(out)">
                                      <p:cBhvr>
                                        <p:cTn id="27" dur="2000"/>
                                        <p:tgtEl>
                                          <p:spTgt spid="1333"/>
                                        </p:tgtEl>
                                      </p:cBhvr>
                                    </p:animEffect>
                                  </p:childTnLst>
                                </p:cTn>
                              </p:par>
                              <p:par>
                                <p:cTn id="28" presetID="6" presetClass="entr" presetSubtype="32" fill="hold" nodeType="withEffect">
                                  <p:stCondLst>
                                    <p:cond delay="0"/>
                                  </p:stCondLst>
                                  <p:childTnLst>
                                    <p:set>
                                      <p:cBhvr>
                                        <p:cTn id="29" dur="1" fill="hold">
                                          <p:stCondLst>
                                            <p:cond delay="0"/>
                                          </p:stCondLst>
                                        </p:cTn>
                                        <p:tgtEl>
                                          <p:spTgt spid="1336"/>
                                        </p:tgtEl>
                                        <p:attrNameLst>
                                          <p:attrName>style.visibility</p:attrName>
                                        </p:attrNameLst>
                                      </p:cBhvr>
                                      <p:to>
                                        <p:strVal val="visible"/>
                                      </p:to>
                                    </p:set>
                                    <p:animEffect transition="in" filter="circle(out)">
                                      <p:cBhvr>
                                        <p:cTn id="30" dur="2000"/>
                                        <p:tgtEl>
                                          <p:spTgt spid="1336"/>
                                        </p:tgtEl>
                                      </p:cBhvr>
                                    </p:animEffect>
                                  </p:childTnLst>
                                </p:cTn>
                              </p:par>
                              <p:par>
                                <p:cTn id="31" presetID="6" presetClass="entr" presetSubtype="32" fill="hold" nodeType="withEffect">
                                  <p:stCondLst>
                                    <p:cond delay="0"/>
                                  </p:stCondLst>
                                  <p:childTnLst>
                                    <p:set>
                                      <p:cBhvr>
                                        <p:cTn id="32" dur="1" fill="hold">
                                          <p:stCondLst>
                                            <p:cond delay="0"/>
                                          </p:stCondLst>
                                        </p:cTn>
                                        <p:tgtEl>
                                          <p:spTgt spid="1339"/>
                                        </p:tgtEl>
                                        <p:attrNameLst>
                                          <p:attrName>style.visibility</p:attrName>
                                        </p:attrNameLst>
                                      </p:cBhvr>
                                      <p:to>
                                        <p:strVal val="visible"/>
                                      </p:to>
                                    </p:set>
                                    <p:animEffect transition="in" filter="circle(out)">
                                      <p:cBhvr>
                                        <p:cTn id="33" dur="2000"/>
                                        <p:tgtEl>
                                          <p:spTgt spid="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 grpId="0"/>
      <p:bldP spid="1331" grpId="0" animBg="1"/>
      <p:bldP spid="1434" grpId="0" animBg="1"/>
      <p:bldP spid="1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46" name="Google Shape;1446;p32"/>
          <p:cNvSpPr txBox="1">
            <a:spLocks noGrp="1"/>
          </p:cNvSpPr>
          <p:nvPr>
            <p:ph type="title"/>
          </p:nvPr>
        </p:nvSpPr>
        <p:spPr>
          <a:xfrm>
            <a:off x="720000" y="540000"/>
            <a:ext cx="7704000" cy="388500"/>
          </a:xfrm>
          <a:prstGeom prst="rect">
            <a:avLst/>
          </a:prstGeom>
        </p:spPr>
        <p:txBody>
          <a:bodyPr spcFirstLastPara="1" wrap="square" lIns="91425" tIns="91425" rIns="91425" bIns="91425" anchor="ctr" anchorCtr="0">
            <a:noAutofit/>
          </a:bodyPr>
          <a:lstStyle/>
          <a:p>
            <a:pPr lvl="0"/>
            <a:r>
              <a:rPr lang="en-US" dirty="0"/>
              <a:t>R</a:t>
            </a:r>
            <a:r>
              <a:rPr lang="en-US" dirty="0" smtClean="0"/>
              <a:t>elationship </a:t>
            </a:r>
            <a:r>
              <a:rPr lang="en-US" dirty="0"/>
              <a:t>between event driven</a:t>
            </a:r>
            <a:br>
              <a:rPr lang="en-US" dirty="0"/>
            </a:br>
            <a:r>
              <a:rPr lang="en-US" dirty="0"/>
              <a:t>programming and object-oriented programming</a:t>
            </a:r>
            <a:endParaRPr dirty="0"/>
          </a:p>
        </p:txBody>
      </p:sp>
      <p:grpSp>
        <p:nvGrpSpPr>
          <p:cNvPr id="1458" name="Google Shape;1458;p32"/>
          <p:cNvGrpSpPr/>
          <p:nvPr/>
        </p:nvGrpSpPr>
        <p:grpSpPr>
          <a:xfrm>
            <a:off x="769519" y="1762097"/>
            <a:ext cx="2160126" cy="2981319"/>
            <a:chOff x="769519" y="1762097"/>
            <a:chExt cx="2160126" cy="2981319"/>
          </a:xfrm>
        </p:grpSpPr>
        <p:grpSp>
          <p:nvGrpSpPr>
            <p:cNvPr id="1459" name="Google Shape;1459;p32"/>
            <p:cNvGrpSpPr/>
            <p:nvPr/>
          </p:nvGrpSpPr>
          <p:grpSpPr>
            <a:xfrm>
              <a:off x="1211249" y="1762097"/>
              <a:ext cx="1718396" cy="2981319"/>
              <a:chOff x="457199" y="1762084"/>
              <a:chExt cx="1718396" cy="2981319"/>
            </a:xfrm>
          </p:grpSpPr>
          <p:sp>
            <p:nvSpPr>
              <p:cNvPr id="1460" name="Google Shape;1460;p32"/>
              <p:cNvSpPr/>
              <p:nvPr/>
            </p:nvSpPr>
            <p:spPr>
              <a:xfrm>
                <a:off x="1862446" y="2097257"/>
                <a:ext cx="234906" cy="212158"/>
              </a:xfrm>
              <a:custGeom>
                <a:avLst/>
                <a:gdLst/>
                <a:ahLst/>
                <a:cxnLst/>
                <a:rect l="l" t="t" r="r" b="b"/>
                <a:pathLst>
                  <a:path w="2654" h="2397" extrusionOk="0">
                    <a:moveTo>
                      <a:pt x="20" y="1451"/>
                    </a:moveTo>
                    <a:lnTo>
                      <a:pt x="1" y="2256"/>
                    </a:lnTo>
                    <a:cubicBezTo>
                      <a:pt x="1473" y="2396"/>
                      <a:pt x="2137" y="1483"/>
                      <a:pt x="2654" y="1193"/>
                    </a:cubicBezTo>
                    <a:lnTo>
                      <a:pt x="1370" y="0"/>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2"/>
              <p:cNvSpPr/>
              <p:nvPr/>
            </p:nvSpPr>
            <p:spPr>
              <a:xfrm>
                <a:off x="2039467" y="2128767"/>
                <a:ext cx="101698" cy="67002"/>
              </a:xfrm>
              <a:custGeom>
                <a:avLst/>
                <a:gdLst/>
                <a:ahLst/>
                <a:cxnLst/>
                <a:rect l="l" t="t" r="r" b="b"/>
                <a:pathLst>
                  <a:path w="1149" h="757" extrusionOk="0">
                    <a:moveTo>
                      <a:pt x="69" y="136"/>
                    </a:moveTo>
                    <a:cubicBezTo>
                      <a:pt x="48" y="163"/>
                      <a:pt x="31" y="195"/>
                      <a:pt x="22" y="231"/>
                    </a:cubicBezTo>
                    <a:cubicBezTo>
                      <a:pt x="20" y="241"/>
                      <a:pt x="17" y="250"/>
                      <a:pt x="16" y="259"/>
                    </a:cubicBezTo>
                    <a:cubicBezTo>
                      <a:pt x="0" y="359"/>
                      <a:pt x="39" y="457"/>
                      <a:pt x="113" y="519"/>
                    </a:cubicBezTo>
                    <a:cubicBezTo>
                      <a:pt x="142" y="543"/>
                      <a:pt x="175" y="561"/>
                      <a:pt x="213" y="573"/>
                    </a:cubicBezTo>
                    <a:lnTo>
                      <a:pt x="445" y="643"/>
                    </a:lnTo>
                    <a:lnTo>
                      <a:pt x="774" y="742"/>
                    </a:lnTo>
                    <a:cubicBezTo>
                      <a:pt x="822" y="757"/>
                      <a:pt x="869" y="757"/>
                      <a:pt x="913" y="746"/>
                    </a:cubicBezTo>
                    <a:cubicBezTo>
                      <a:pt x="976" y="733"/>
                      <a:pt x="1031" y="697"/>
                      <a:pt x="1070" y="645"/>
                    </a:cubicBezTo>
                    <a:cubicBezTo>
                      <a:pt x="1091" y="617"/>
                      <a:pt x="1107" y="585"/>
                      <a:pt x="1116" y="550"/>
                    </a:cubicBezTo>
                    <a:cubicBezTo>
                      <a:pt x="1149" y="419"/>
                      <a:pt x="1082" y="287"/>
                      <a:pt x="961" y="234"/>
                    </a:cubicBezTo>
                    <a:lnTo>
                      <a:pt x="960" y="233"/>
                    </a:lnTo>
                    <a:cubicBezTo>
                      <a:pt x="955" y="231"/>
                      <a:pt x="947" y="228"/>
                      <a:pt x="940" y="226"/>
                    </a:cubicBezTo>
                    <a:lnTo>
                      <a:pt x="383" y="38"/>
                    </a:lnTo>
                    <a:cubicBezTo>
                      <a:pt x="377" y="35"/>
                      <a:pt x="372" y="34"/>
                      <a:pt x="366" y="33"/>
                    </a:cubicBezTo>
                    <a:cubicBezTo>
                      <a:pt x="252" y="1"/>
                      <a:pt x="135" y="46"/>
                      <a:pt x="69" y="136"/>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2"/>
              <p:cNvSpPr/>
              <p:nvPr/>
            </p:nvSpPr>
            <p:spPr>
              <a:xfrm>
                <a:off x="1962817" y="2006091"/>
                <a:ext cx="212778" cy="173303"/>
              </a:xfrm>
              <a:custGeom>
                <a:avLst/>
                <a:gdLst/>
                <a:ahLst/>
                <a:cxnLst/>
                <a:rect l="l" t="t" r="r" b="b"/>
                <a:pathLst>
                  <a:path w="2404" h="1958" extrusionOk="0">
                    <a:moveTo>
                      <a:pt x="2382" y="216"/>
                    </a:moveTo>
                    <a:cubicBezTo>
                      <a:pt x="2356" y="83"/>
                      <a:pt x="2218" y="0"/>
                      <a:pt x="2088" y="40"/>
                    </a:cubicBezTo>
                    <a:lnTo>
                      <a:pt x="960" y="379"/>
                    </a:lnTo>
                    <a:lnTo>
                      <a:pt x="1" y="1101"/>
                    </a:lnTo>
                    <a:lnTo>
                      <a:pt x="536" y="1957"/>
                    </a:lnTo>
                    <a:lnTo>
                      <a:pt x="1457" y="805"/>
                    </a:lnTo>
                    <a:lnTo>
                      <a:pt x="2244" y="476"/>
                    </a:lnTo>
                    <a:cubicBezTo>
                      <a:pt x="2346" y="434"/>
                      <a:pt x="2404" y="325"/>
                      <a:pt x="2382" y="216"/>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2"/>
              <p:cNvSpPr/>
              <p:nvPr/>
            </p:nvSpPr>
            <p:spPr>
              <a:xfrm>
                <a:off x="1962817" y="2075218"/>
                <a:ext cx="117099" cy="106123"/>
              </a:xfrm>
              <a:custGeom>
                <a:avLst/>
                <a:gdLst/>
                <a:ahLst/>
                <a:cxnLst/>
                <a:rect l="l" t="t" r="r" b="b"/>
                <a:pathLst>
                  <a:path w="1323" h="1199" extrusionOk="0">
                    <a:moveTo>
                      <a:pt x="1" y="320"/>
                    </a:moveTo>
                    <a:lnTo>
                      <a:pt x="197" y="172"/>
                    </a:lnTo>
                    <a:lnTo>
                      <a:pt x="1088" y="0"/>
                    </a:lnTo>
                    <a:lnTo>
                      <a:pt x="1322" y="192"/>
                    </a:lnTo>
                    <a:lnTo>
                      <a:pt x="485" y="1198"/>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2"/>
              <p:cNvSpPr/>
              <p:nvPr/>
            </p:nvSpPr>
            <p:spPr>
              <a:xfrm>
                <a:off x="2035307" y="2193202"/>
                <a:ext cx="100193" cy="63285"/>
              </a:xfrm>
              <a:custGeom>
                <a:avLst/>
                <a:gdLst/>
                <a:ahLst/>
                <a:cxnLst/>
                <a:rect l="l" t="t" r="r" b="b"/>
                <a:pathLst>
                  <a:path w="1132" h="715" extrusionOk="0">
                    <a:moveTo>
                      <a:pt x="1119" y="351"/>
                    </a:moveTo>
                    <a:cubicBezTo>
                      <a:pt x="1094" y="445"/>
                      <a:pt x="1020" y="521"/>
                      <a:pt x="919" y="545"/>
                    </a:cubicBezTo>
                    <a:lnTo>
                      <a:pt x="347" y="680"/>
                    </a:lnTo>
                    <a:cubicBezTo>
                      <a:pt x="199" y="714"/>
                      <a:pt x="51" y="625"/>
                      <a:pt x="10" y="479"/>
                    </a:cubicBezTo>
                    <a:cubicBezTo>
                      <a:pt x="0" y="438"/>
                      <a:pt x="0" y="394"/>
                      <a:pt x="7" y="354"/>
                    </a:cubicBezTo>
                    <a:cubicBezTo>
                      <a:pt x="8" y="346"/>
                      <a:pt x="9" y="340"/>
                      <a:pt x="12" y="334"/>
                    </a:cubicBezTo>
                    <a:cubicBezTo>
                      <a:pt x="13" y="328"/>
                      <a:pt x="15" y="321"/>
                      <a:pt x="17" y="316"/>
                    </a:cubicBezTo>
                    <a:cubicBezTo>
                      <a:pt x="48" y="224"/>
                      <a:pt x="126" y="151"/>
                      <a:pt x="228" y="131"/>
                    </a:cubicBezTo>
                    <a:lnTo>
                      <a:pt x="804" y="16"/>
                    </a:lnTo>
                    <a:cubicBezTo>
                      <a:pt x="886" y="0"/>
                      <a:pt x="968" y="23"/>
                      <a:pt x="1029" y="73"/>
                    </a:cubicBezTo>
                    <a:cubicBezTo>
                      <a:pt x="1037" y="80"/>
                      <a:pt x="1046" y="88"/>
                      <a:pt x="1054" y="97"/>
                    </a:cubicBezTo>
                    <a:cubicBezTo>
                      <a:pt x="1084" y="126"/>
                      <a:pt x="1107" y="163"/>
                      <a:pt x="1118" y="207"/>
                    </a:cubicBezTo>
                    <a:cubicBezTo>
                      <a:pt x="1132" y="257"/>
                      <a:pt x="1132" y="306"/>
                      <a:pt x="1119" y="351"/>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2"/>
              <p:cNvSpPr/>
              <p:nvPr/>
            </p:nvSpPr>
            <p:spPr>
              <a:xfrm>
                <a:off x="2033449" y="2193202"/>
                <a:ext cx="93024" cy="43635"/>
              </a:xfrm>
              <a:custGeom>
                <a:avLst/>
                <a:gdLst/>
                <a:ahLst/>
                <a:cxnLst/>
                <a:rect l="l" t="t" r="r" b="b"/>
                <a:pathLst>
                  <a:path w="1051" h="493" extrusionOk="0">
                    <a:moveTo>
                      <a:pt x="1050" y="73"/>
                    </a:moveTo>
                    <a:cubicBezTo>
                      <a:pt x="1024" y="118"/>
                      <a:pt x="984" y="155"/>
                      <a:pt x="932" y="179"/>
                    </a:cubicBezTo>
                    <a:lnTo>
                      <a:pt x="401" y="430"/>
                    </a:lnTo>
                    <a:cubicBezTo>
                      <a:pt x="268" y="493"/>
                      <a:pt x="69" y="468"/>
                      <a:pt x="1" y="282"/>
                    </a:cubicBezTo>
                    <a:cubicBezTo>
                      <a:pt x="31" y="191"/>
                      <a:pt x="147" y="151"/>
                      <a:pt x="249" y="131"/>
                    </a:cubicBezTo>
                    <a:lnTo>
                      <a:pt x="825" y="16"/>
                    </a:lnTo>
                    <a:cubicBezTo>
                      <a:pt x="907" y="0"/>
                      <a:pt x="989" y="23"/>
                      <a:pt x="1050" y="73"/>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2"/>
              <p:cNvSpPr/>
              <p:nvPr/>
            </p:nvSpPr>
            <p:spPr>
              <a:xfrm>
                <a:off x="2020880" y="2153461"/>
                <a:ext cx="81872" cy="69569"/>
              </a:xfrm>
              <a:custGeom>
                <a:avLst/>
                <a:gdLst/>
                <a:ahLst/>
                <a:cxnLst/>
                <a:rect l="l" t="t" r="r" b="b"/>
                <a:pathLst>
                  <a:path w="925" h="786" extrusionOk="0">
                    <a:moveTo>
                      <a:pt x="912" y="330"/>
                    </a:moveTo>
                    <a:cubicBezTo>
                      <a:pt x="897" y="406"/>
                      <a:pt x="853" y="474"/>
                      <a:pt x="781" y="515"/>
                    </a:cubicBezTo>
                    <a:lnTo>
                      <a:pt x="425" y="710"/>
                    </a:lnTo>
                    <a:cubicBezTo>
                      <a:pt x="295" y="785"/>
                      <a:pt x="127" y="742"/>
                      <a:pt x="48" y="614"/>
                    </a:cubicBezTo>
                    <a:cubicBezTo>
                      <a:pt x="13" y="556"/>
                      <a:pt x="1" y="494"/>
                      <a:pt x="9" y="433"/>
                    </a:cubicBezTo>
                    <a:cubicBezTo>
                      <a:pt x="9" y="427"/>
                      <a:pt x="10" y="420"/>
                      <a:pt x="11" y="415"/>
                    </a:cubicBezTo>
                    <a:cubicBezTo>
                      <a:pt x="27" y="332"/>
                      <a:pt x="76" y="260"/>
                      <a:pt x="155" y="218"/>
                    </a:cubicBezTo>
                    <a:lnTo>
                      <a:pt x="519" y="40"/>
                    </a:lnTo>
                    <a:cubicBezTo>
                      <a:pt x="580" y="7"/>
                      <a:pt x="650" y="1"/>
                      <a:pt x="713" y="17"/>
                    </a:cubicBezTo>
                    <a:cubicBezTo>
                      <a:pt x="778" y="33"/>
                      <a:pt x="837" y="74"/>
                      <a:pt x="875" y="135"/>
                    </a:cubicBezTo>
                    <a:cubicBezTo>
                      <a:pt x="913" y="195"/>
                      <a:pt x="925" y="265"/>
                      <a:pt x="912" y="330"/>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2"/>
              <p:cNvSpPr/>
              <p:nvPr/>
            </p:nvSpPr>
            <p:spPr>
              <a:xfrm>
                <a:off x="2031324" y="2152664"/>
                <a:ext cx="97450" cy="74260"/>
              </a:xfrm>
              <a:custGeom>
                <a:avLst/>
                <a:gdLst/>
                <a:ahLst/>
                <a:cxnLst/>
                <a:rect l="l" t="t" r="r" b="b"/>
                <a:pathLst>
                  <a:path w="1101" h="839" extrusionOk="0">
                    <a:moveTo>
                      <a:pt x="14" y="447"/>
                    </a:moveTo>
                    <a:cubicBezTo>
                      <a:pt x="13" y="452"/>
                      <a:pt x="11" y="459"/>
                      <a:pt x="11" y="465"/>
                    </a:cubicBezTo>
                    <a:cubicBezTo>
                      <a:pt x="9" y="473"/>
                      <a:pt x="9" y="480"/>
                      <a:pt x="7" y="487"/>
                    </a:cubicBezTo>
                    <a:lnTo>
                      <a:pt x="7" y="487"/>
                    </a:lnTo>
                    <a:cubicBezTo>
                      <a:pt x="1" y="540"/>
                      <a:pt x="10" y="596"/>
                      <a:pt x="36" y="648"/>
                    </a:cubicBezTo>
                    <a:cubicBezTo>
                      <a:pt x="104" y="783"/>
                      <a:pt x="268" y="839"/>
                      <a:pt x="405" y="774"/>
                    </a:cubicBezTo>
                    <a:lnTo>
                      <a:pt x="937" y="523"/>
                    </a:lnTo>
                    <a:cubicBezTo>
                      <a:pt x="962" y="511"/>
                      <a:pt x="986" y="496"/>
                      <a:pt x="1005" y="476"/>
                    </a:cubicBezTo>
                    <a:cubicBezTo>
                      <a:pt x="1043" y="442"/>
                      <a:pt x="1069" y="397"/>
                      <a:pt x="1082" y="349"/>
                    </a:cubicBezTo>
                    <a:cubicBezTo>
                      <a:pt x="1100" y="284"/>
                      <a:pt x="1095" y="215"/>
                      <a:pt x="1060" y="152"/>
                    </a:cubicBezTo>
                    <a:cubicBezTo>
                      <a:pt x="1041" y="115"/>
                      <a:pt x="1016" y="86"/>
                      <a:pt x="985" y="62"/>
                    </a:cubicBezTo>
                    <a:cubicBezTo>
                      <a:pt x="962" y="45"/>
                      <a:pt x="936" y="32"/>
                      <a:pt x="908" y="21"/>
                    </a:cubicBezTo>
                    <a:cubicBezTo>
                      <a:pt x="847" y="1"/>
                      <a:pt x="777" y="1"/>
                      <a:pt x="713" y="28"/>
                    </a:cubicBezTo>
                    <a:lnTo>
                      <a:pt x="205" y="249"/>
                    </a:lnTo>
                    <a:lnTo>
                      <a:pt x="173" y="263"/>
                    </a:lnTo>
                    <a:cubicBezTo>
                      <a:pt x="92" y="298"/>
                      <a:pt x="36" y="367"/>
                      <a:pt x="14" y="447"/>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2"/>
              <p:cNvSpPr/>
              <p:nvPr/>
            </p:nvSpPr>
            <p:spPr>
              <a:xfrm>
                <a:off x="2032209" y="2131245"/>
                <a:ext cx="92670" cy="72047"/>
              </a:xfrm>
              <a:custGeom>
                <a:avLst/>
                <a:gdLst/>
                <a:ahLst/>
                <a:cxnLst/>
                <a:rect l="l" t="t" r="r" b="b"/>
                <a:pathLst>
                  <a:path w="1047" h="814" extrusionOk="0">
                    <a:moveTo>
                      <a:pt x="199" y="486"/>
                    </a:moveTo>
                    <a:lnTo>
                      <a:pt x="167" y="500"/>
                    </a:lnTo>
                    <a:cubicBezTo>
                      <a:pt x="86" y="535"/>
                      <a:pt x="31" y="604"/>
                      <a:pt x="8" y="684"/>
                    </a:cubicBezTo>
                    <a:cubicBezTo>
                      <a:pt x="7" y="690"/>
                      <a:pt x="4" y="697"/>
                      <a:pt x="4" y="702"/>
                    </a:cubicBezTo>
                    <a:cubicBezTo>
                      <a:pt x="2" y="710"/>
                      <a:pt x="2" y="717"/>
                      <a:pt x="1" y="724"/>
                    </a:cubicBezTo>
                    <a:lnTo>
                      <a:pt x="1" y="724"/>
                    </a:lnTo>
                    <a:cubicBezTo>
                      <a:pt x="95" y="803"/>
                      <a:pt x="233" y="813"/>
                      <a:pt x="339" y="741"/>
                    </a:cubicBezTo>
                    <a:lnTo>
                      <a:pt x="531" y="610"/>
                    </a:lnTo>
                    <a:lnTo>
                      <a:pt x="947" y="326"/>
                    </a:lnTo>
                    <a:cubicBezTo>
                      <a:pt x="959" y="318"/>
                      <a:pt x="970" y="309"/>
                      <a:pt x="979" y="300"/>
                    </a:cubicBezTo>
                    <a:cubicBezTo>
                      <a:pt x="1009" y="271"/>
                      <a:pt x="1032" y="238"/>
                      <a:pt x="1047" y="202"/>
                    </a:cubicBezTo>
                    <a:lnTo>
                      <a:pt x="1046" y="200"/>
                    </a:lnTo>
                    <a:cubicBezTo>
                      <a:pt x="1040" y="198"/>
                      <a:pt x="1033" y="196"/>
                      <a:pt x="1025" y="194"/>
                    </a:cubicBezTo>
                    <a:lnTo>
                      <a:pt x="468" y="5"/>
                    </a:lnTo>
                    <a:cubicBezTo>
                      <a:pt x="464" y="3"/>
                      <a:pt x="457" y="2"/>
                      <a:pt x="452" y="0"/>
                    </a:cubicBezTo>
                    <a:lnTo>
                      <a:pt x="102" y="227"/>
                    </a:lnTo>
                    <a:cubicBezTo>
                      <a:pt x="86" y="326"/>
                      <a:pt x="124" y="424"/>
                      <a:pt x="199" y="486"/>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2"/>
              <p:cNvSpPr/>
              <p:nvPr/>
            </p:nvSpPr>
            <p:spPr>
              <a:xfrm>
                <a:off x="2023624" y="2096549"/>
                <a:ext cx="102672" cy="58771"/>
              </a:xfrm>
              <a:custGeom>
                <a:avLst/>
                <a:gdLst/>
                <a:ahLst/>
                <a:cxnLst/>
                <a:rect l="l" t="t" r="r" b="b"/>
                <a:pathLst>
                  <a:path w="1160" h="664" extrusionOk="0">
                    <a:moveTo>
                      <a:pt x="72" y="128"/>
                    </a:moveTo>
                    <a:cubicBezTo>
                      <a:pt x="42" y="167"/>
                      <a:pt x="22" y="213"/>
                      <a:pt x="17" y="264"/>
                    </a:cubicBezTo>
                    <a:cubicBezTo>
                      <a:pt x="1" y="416"/>
                      <a:pt x="108" y="552"/>
                      <a:pt x="257" y="574"/>
                    </a:cubicBezTo>
                    <a:lnTo>
                      <a:pt x="445" y="600"/>
                    </a:lnTo>
                    <a:lnTo>
                      <a:pt x="840" y="655"/>
                    </a:lnTo>
                    <a:cubicBezTo>
                      <a:pt x="899" y="663"/>
                      <a:pt x="956" y="652"/>
                      <a:pt x="1006" y="626"/>
                    </a:cubicBezTo>
                    <a:cubicBezTo>
                      <a:pt x="1041" y="607"/>
                      <a:pt x="1071" y="581"/>
                      <a:pt x="1095" y="549"/>
                    </a:cubicBezTo>
                    <a:cubicBezTo>
                      <a:pt x="1123" y="510"/>
                      <a:pt x="1143" y="463"/>
                      <a:pt x="1147" y="412"/>
                    </a:cubicBezTo>
                    <a:cubicBezTo>
                      <a:pt x="1160" y="271"/>
                      <a:pt x="1063" y="144"/>
                      <a:pt x="924" y="119"/>
                    </a:cubicBezTo>
                    <a:lnTo>
                      <a:pt x="737" y="87"/>
                    </a:lnTo>
                    <a:lnTo>
                      <a:pt x="538" y="53"/>
                    </a:lnTo>
                    <a:lnTo>
                      <a:pt x="345" y="20"/>
                    </a:lnTo>
                    <a:cubicBezTo>
                      <a:pt x="236" y="0"/>
                      <a:pt x="132" y="46"/>
                      <a:pt x="72" y="128"/>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2"/>
              <p:cNvSpPr/>
              <p:nvPr/>
            </p:nvSpPr>
            <p:spPr>
              <a:xfrm>
                <a:off x="2011763" y="2119031"/>
                <a:ext cx="78066" cy="73463"/>
              </a:xfrm>
              <a:custGeom>
                <a:avLst/>
                <a:gdLst/>
                <a:ahLst/>
                <a:cxnLst/>
                <a:rect l="l" t="t" r="r" b="b"/>
                <a:pathLst>
                  <a:path w="882" h="830" extrusionOk="0">
                    <a:moveTo>
                      <a:pt x="879" y="286"/>
                    </a:moveTo>
                    <a:cubicBezTo>
                      <a:pt x="876" y="362"/>
                      <a:pt x="841" y="438"/>
                      <a:pt x="777" y="489"/>
                    </a:cubicBezTo>
                    <a:lnTo>
                      <a:pt x="456" y="735"/>
                    </a:lnTo>
                    <a:cubicBezTo>
                      <a:pt x="338" y="830"/>
                      <a:pt x="166" y="813"/>
                      <a:pt x="68" y="699"/>
                    </a:cubicBezTo>
                    <a:cubicBezTo>
                      <a:pt x="25" y="647"/>
                      <a:pt x="3" y="587"/>
                      <a:pt x="2" y="526"/>
                    </a:cubicBezTo>
                    <a:cubicBezTo>
                      <a:pt x="1" y="520"/>
                      <a:pt x="1" y="513"/>
                      <a:pt x="1" y="508"/>
                    </a:cubicBezTo>
                    <a:cubicBezTo>
                      <a:pt x="4" y="424"/>
                      <a:pt x="42" y="345"/>
                      <a:pt x="113" y="292"/>
                    </a:cubicBezTo>
                    <a:lnTo>
                      <a:pt x="446" y="58"/>
                    </a:lnTo>
                    <a:cubicBezTo>
                      <a:pt x="502" y="17"/>
                      <a:pt x="569" y="0"/>
                      <a:pt x="634" y="7"/>
                    </a:cubicBezTo>
                    <a:cubicBezTo>
                      <a:pt x="701" y="13"/>
                      <a:pt x="765" y="45"/>
                      <a:pt x="812" y="98"/>
                    </a:cubicBezTo>
                    <a:cubicBezTo>
                      <a:pt x="860" y="152"/>
                      <a:pt x="881" y="220"/>
                      <a:pt x="879" y="286"/>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2"/>
              <p:cNvSpPr/>
              <p:nvPr/>
            </p:nvSpPr>
            <p:spPr>
              <a:xfrm>
                <a:off x="2022650" y="2113543"/>
                <a:ext cx="93201" cy="81252"/>
              </a:xfrm>
              <a:custGeom>
                <a:avLst/>
                <a:gdLst/>
                <a:ahLst/>
                <a:cxnLst/>
                <a:rect l="l" t="t" r="r" b="b"/>
                <a:pathLst>
                  <a:path w="1053" h="918" extrusionOk="0">
                    <a:moveTo>
                      <a:pt x="1044" y="309"/>
                    </a:moveTo>
                    <a:cubicBezTo>
                      <a:pt x="1036" y="384"/>
                      <a:pt x="996" y="456"/>
                      <a:pt x="927" y="503"/>
                    </a:cubicBezTo>
                    <a:lnTo>
                      <a:pt x="440" y="831"/>
                    </a:lnTo>
                    <a:cubicBezTo>
                      <a:pt x="315" y="917"/>
                      <a:pt x="144" y="886"/>
                      <a:pt x="56" y="765"/>
                    </a:cubicBezTo>
                    <a:cubicBezTo>
                      <a:pt x="17" y="710"/>
                      <a:pt x="0" y="649"/>
                      <a:pt x="4" y="587"/>
                    </a:cubicBezTo>
                    <a:cubicBezTo>
                      <a:pt x="4" y="581"/>
                      <a:pt x="4" y="574"/>
                      <a:pt x="5" y="568"/>
                    </a:cubicBezTo>
                    <a:cubicBezTo>
                      <a:pt x="14" y="486"/>
                      <a:pt x="57" y="411"/>
                      <a:pt x="133" y="363"/>
                    </a:cubicBezTo>
                    <a:lnTo>
                      <a:pt x="630" y="48"/>
                    </a:lnTo>
                    <a:cubicBezTo>
                      <a:pt x="690" y="12"/>
                      <a:pt x="758" y="0"/>
                      <a:pt x="822" y="12"/>
                    </a:cubicBezTo>
                    <a:cubicBezTo>
                      <a:pt x="889" y="22"/>
                      <a:pt x="950" y="59"/>
                      <a:pt x="993" y="117"/>
                    </a:cubicBezTo>
                    <a:cubicBezTo>
                      <a:pt x="1036" y="174"/>
                      <a:pt x="1052" y="243"/>
                      <a:pt x="1044" y="309"/>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2"/>
              <p:cNvSpPr/>
              <p:nvPr/>
            </p:nvSpPr>
            <p:spPr>
              <a:xfrm>
                <a:off x="1895814" y="2110091"/>
                <a:ext cx="164098" cy="170293"/>
              </a:xfrm>
              <a:custGeom>
                <a:avLst/>
                <a:gdLst/>
                <a:ahLst/>
                <a:cxnLst/>
                <a:rect l="l" t="t" r="r" b="b"/>
                <a:pathLst>
                  <a:path w="1854" h="1924" extrusionOk="0">
                    <a:moveTo>
                      <a:pt x="1" y="1320"/>
                    </a:moveTo>
                    <a:lnTo>
                      <a:pt x="950" y="154"/>
                    </a:lnTo>
                    <a:lnTo>
                      <a:pt x="1854" y="0"/>
                    </a:lnTo>
                    <a:lnTo>
                      <a:pt x="1718" y="534"/>
                    </a:lnTo>
                    <a:lnTo>
                      <a:pt x="1385" y="701"/>
                    </a:lnTo>
                    <a:cubicBezTo>
                      <a:pt x="1385" y="701"/>
                      <a:pt x="1256" y="1923"/>
                      <a:pt x="1" y="1320"/>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2"/>
              <p:cNvSpPr/>
              <p:nvPr/>
            </p:nvSpPr>
            <p:spPr>
              <a:xfrm>
                <a:off x="2047787" y="2110091"/>
                <a:ext cx="53460" cy="67091"/>
              </a:xfrm>
              <a:custGeom>
                <a:avLst/>
                <a:gdLst/>
                <a:ahLst/>
                <a:cxnLst/>
                <a:rect l="l" t="t" r="r" b="b"/>
                <a:pathLst>
                  <a:path w="604" h="758" extrusionOk="0">
                    <a:moveTo>
                      <a:pt x="137" y="0"/>
                    </a:moveTo>
                    <a:lnTo>
                      <a:pt x="518" y="372"/>
                    </a:lnTo>
                    <a:cubicBezTo>
                      <a:pt x="601" y="453"/>
                      <a:pt x="603" y="586"/>
                      <a:pt x="525" y="669"/>
                    </a:cubicBezTo>
                    <a:cubicBezTo>
                      <a:pt x="454" y="744"/>
                      <a:pt x="339" y="757"/>
                      <a:pt x="254" y="701"/>
                    </a:cubicBezTo>
                    <a:lnTo>
                      <a:pt x="1" y="534"/>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2"/>
              <p:cNvSpPr/>
              <p:nvPr/>
            </p:nvSpPr>
            <p:spPr>
              <a:xfrm>
                <a:off x="1864216" y="2087078"/>
                <a:ext cx="193129" cy="201272"/>
              </a:xfrm>
              <a:custGeom>
                <a:avLst/>
                <a:gdLst/>
                <a:ahLst/>
                <a:cxnLst/>
                <a:rect l="l" t="t" r="r" b="b"/>
                <a:pathLst>
                  <a:path w="2182" h="2274" extrusionOk="0">
                    <a:moveTo>
                      <a:pt x="0" y="1566"/>
                    </a:moveTo>
                    <a:lnTo>
                      <a:pt x="1115" y="186"/>
                    </a:lnTo>
                    <a:lnTo>
                      <a:pt x="2181" y="1"/>
                    </a:lnTo>
                    <a:lnTo>
                      <a:pt x="2024" y="632"/>
                    </a:lnTo>
                    <a:lnTo>
                      <a:pt x="1630" y="830"/>
                    </a:lnTo>
                    <a:cubicBezTo>
                      <a:pt x="1630" y="830"/>
                      <a:pt x="1483" y="2274"/>
                      <a:pt x="0" y="1566"/>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2"/>
              <p:cNvSpPr/>
              <p:nvPr/>
            </p:nvSpPr>
            <p:spPr>
              <a:xfrm>
                <a:off x="2053186" y="2101152"/>
                <a:ext cx="61072" cy="68684"/>
              </a:xfrm>
              <a:custGeom>
                <a:avLst/>
                <a:gdLst/>
                <a:ahLst/>
                <a:cxnLst/>
                <a:rect l="l" t="t" r="r" b="b"/>
                <a:pathLst>
                  <a:path w="690" h="776" extrusionOk="0">
                    <a:moveTo>
                      <a:pt x="204" y="1"/>
                    </a:moveTo>
                    <a:lnTo>
                      <a:pt x="1" y="442"/>
                    </a:lnTo>
                    <a:lnTo>
                      <a:pt x="111" y="548"/>
                    </a:lnTo>
                    <a:lnTo>
                      <a:pt x="258" y="688"/>
                    </a:lnTo>
                    <a:cubicBezTo>
                      <a:pt x="265" y="696"/>
                      <a:pt x="274" y="703"/>
                      <a:pt x="282" y="708"/>
                    </a:cubicBezTo>
                    <a:cubicBezTo>
                      <a:pt x="369" y="774"/>
                      <a:pt x="489" y="776"/>
                      <a:pt x="578" y="710"/>
                    </a:cubicBezTo>
                    <a:cubicBezTo>
                      <a:pt x="626" y="675"/>
                      <a:pt x="658" y="626"/>
                      <a:pt x="672" y="574"/>
                    </a:cubicBezTo>
                    <a:cubicBezTo>
                      <a:pt x="690" y="504"/>
                      <a:pt x="680" y="427"/>
                      <a:pt x="635" y="364"/>
                    </a:cubicBezTo>
                    <a:lnTo>
                      <a:pt x="403" y="35"/>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2"/>
              <p:cNvSpPr/>
              <p:nvPr/>
            </p:nvSpPr>
            <p:spPr>
              <a:xfrm>
                <a:off x="2043273" y="2087078"/>
                <a:ext cx="63019" cy="79039"/>
              </a:xfrm>
              <a:custGeom>
                <a:avLst/>
                <a:gdLst/>
                <a:ahLst/>
                <a:cxnLst/>
                <a:rect l="l" t="t" r="r" b="b"/>
                <a:pathLst>
                  <a:path w="712" h="893" extrusionOk="0">
                    <a:moveTo>
                      <a:pt x="158" y="1"/>
                    </a:moveTo>
                    <a:lnTo>
                      <a:pt x="610" y="438"/>
                    </a:lnTo>
                    <a:cubicBezTo>
                      <a:pt x="708" y="533"/>
                      <a:pt x="712" y="689"/>
                      <a:pt x="618" y="789"/>
                    </a:cubicBezTo>
                    <a:lnTo>
                      <a:pt x="618" y="789"/>
                    </a:lnTo>
                    <a:cubicBezTo>
                      <a:pt x="536" y="877"/>
                      <a:pt x="401" y="893"/>
                      <a:pt x="299" y="826"/>
                    </a:cubicBezTo>
                    <a:lnTo>
                      <a:pt x="1" y="632"/>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2"/>
              <p:cNvSpPr/>
              <p:nvPr/>
            </p:nvSpPr>
            <p:spPr>
              <a:xfrm>
                <a:off x="1007739" y="2465165"/>
                <a:ext cx="635903" cy="81"/>
              </a:xfrm>
              <a:custGeom>
                <a:avLst/>
                <a:gdLst/>
                <a:ahLst/>
                <a:cxnLst/>
                <a:rect l="l" t="t" r="r" b="b"/>
                <a:pathLst>
                  <a:path w="7808" h="1" fill="none" extrusionOk="0">
                    <a:moveTo>
                      <a:pt x="1" y="1"/>
                    </a:moveTo>
                    <a:lnTo>
                      <a:pt x="7808" y="1"/>
                    </a:lnTo>
                  </a:path>
                </a:pathLst>
              </a:custGeom>
              <a:noFill/>
              <a:ln w="2375" cap="rnd" cmpd="sng">
                <a:solidFill>
                  <a:srgbClr val="E2E9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2"/>
              <p:cNvSpPr/>
              <p:nvPr/>
            </p:nvSpPr>
            <p:spPr>
              <a:xfrm>
                <a:off x="1170702" y="2568351"/>
                <a:ext cx="310052" cy="81"/>
              </a:xfrm>
              <a:custGeom>
                <a:avLst/>
                <a:gdLst/>
                <a:ahLst/>
                <a:cxnLst/>
                <a:rect l="l" t="t" r="r" b="b"/>
                <a:pathLst>
                  <a:path w="3807" h="1" fill="none" extrusionOk="0">
                    <a:moveTo>
                      <a:pt x="0" y="0"/>
                    </a:moveTo>
                    <a:lnTo>
                      <a:pt x="3806" y="0"/>
                    </a:lnTo>
                  </a:path>
                </a:pathLst>
              </a:custGeom>
              <a:noFill/>
              <a:ln w="2375" cap="rnd" cmpd="sng">
                <a:solidFill>
                  <a:srgbClr val="E2E9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2"/>
              <p:cNvSpPr/>
              <p:nvPr/>
            </p:nvSpPr>
            <p:spPr>
              <a:xfrm>
                <a:off x="1240171" y="1801746"/>
                <a:ext cx="192693" cy="165817"/>
              </a:xfrm>
              <a:custGeom>
                <a:avLst/>
                <a:gdLst/>
                <a:ahLst/>
                <a:cxnLst/>
                <a:rect l="l" t="t" r="r" b="b"/>
                <a:pathLst>
                  <a:path w="2366" h="2036" extrusionOk="0">
                    <a:moveTo>
                      <a:pt x="0" y="401"/>
                    </a:moveTo>
                    <a:lnTo>
                      <a:pt x="1496" y="0"/>
                    </a:lnTo>
                    <a:lnTo>
                      <a:pt x="2307" y="428"/>
                    </a:lnTo>
                    <a:lnTo>
                      <a:pt x="2307" y="428"/>
                    </a:lnTo>
                    <a:cubicBezTo>
                      <a:pt x="2366" y="2035"/>
                      <a:pt x="655" y="1663"/>
                      <a:pt x="0" y="4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2"/>
              <p:cNvSpPr/>
              <p:nvPr/>
            </p:nvSpPr>
            <p:spPr>
              <a:xfrm>
                <a:off x="879470" y="4293274"/>
                <a:ext cx="247748" cy="287166"/>
              </a:xfrm>
              <a:custGeom>
                <a:avLst/>
                <a:gdLst/>
                <a:ahLst/>
                <a:cxnLst/>
                <a:rect l="l" t="t" r="r" b="b"/>
                <a:pathLst>
                  <a:path w="3042" h="3526" extrusionOk="0">
                    <a:moveTo>
                      <a:pt x="1" y="3409"/>
                    </a:moveTo>
                    <a:lnTo>
                      <a:pt x="2594" y="3526"/>
                    </a:lnTo>
                    <a:lnTo>
                      <a:pt x="3041" y="0"/>
                    </a:lnTo>
                    <a:lnTo>
                      <a:pt x="453" y="15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2"/>
              <p:cNvSpPr/>
              <p:nvPr/>
            </p:nvSpPr>
            <p:spPr>
              <a:xfrm>
                <a:off x="838342" y="4503066"/>
                <a:ext cx="479696" cy="240337"/>
              </a:xfrm>
              <a:custGeom>
                <a:avLst/>
                <a:gdLst/>
                <a:ahLst/>
                <a:cxnLst/>
                <a:rect l="l" t="t" r="r" b="b"/>
                <a:pathLst>
                  <a:path w="5890" h="2951" extrusionOk="0">
                    <a:moveTo>
                      <a:pt x="0" y="2950"/>
                    </a:moveTo>
                    <a:lnTo>
                      <a:pt x="5890" y="2950"/>
                    </a:lnTo>
                    <a:lnTo>
                      <a:pt x="5839" y="2424"/>
                    </a:lnTo>
                    <a:cubicBezTo>
                      <a:pt x="5820" y="2253"/>
                      <a:pt x="5776" y="2094"/>
                      <a:pt x="5707" y="1950"/>
                    </a:cubicBezTo>
                    <a:cubicBezTo>
                      <a:pt x="5562" y="1643"/>
                      <a:pt x="5308" y="1408"/>
                      <a:pt x="4977" y="1282"/>
                    </a:cubicBezTo>
                    <a:lnTo>
                      <a:pt x="4828" y="1226"/>
                    </a:lnTo>
                    <a:cubicBezTo>
                      <a:pt x="4682" y="1170"/>
                      <a:pt x="4549" y="1098"/>
                      <a:pt x="4430" y="1010"/>
                    </a:cubicBezTo>
                    <a:cubicBezTo>
                      <a:pt x="4328" y="935"/>
                      <a:pt x="4236" y="849"/>
                      <a:pt x="4157" y="752"/>
                    </a:cubicBezTo>
                    <a:cubicBezTo>
                      <a:pt x="3983" y="544"/>
                      <a:pt x="3864" y="289"/>
                      <a:pt x="3812" y="1"/>
                    </a:cubicBezTo>
                    <a:lnTo>
                      <a:pt x="503" y="1"/>
                    </a:lnTo>
                    <a:lnTo>
                      <a:pt x="179" y="1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2"/>
              <p:cNvSpPr/>
              <p:nvPr/>
            </p:nvSpPr>
            <p:spPr>
              <a:xfrm>
                <a:off x="838342" y="4661795"/>
                <a:ext cx="479696" cy="81605"/>
              </a:xfrm>
              <a:custGeom>
                <a:avLst/>
                <a:gdLst/>
                <a:ahLst/>
                <a:cxnLst/>
                <a:rect l="l" t="t" r="r" b="b"/>
                <a:pathLst>
                  <a:path w="5890" h="1002" extrusionOk="0">
                    <a:moveTo>
                      <a:pt x="0" y="1001"/>
                    </a:moveTo>
                    <a:lnTo>
                      <a:pt x="5890" y="1001"/>
                    </a:lnTo>
                    <a:lnTo>
                      <a:pt x="5839" y="475"/>
                    </a:lnTo>
                    <a:cubicBezTo>
                      <a:pt x="5820" y="304"/>
                      <a:pt x="5776" y="145"/>
                      <a:pt x="5707" y="1"/>
                    </a:cubicBezTo>
                    <a:lnTo>
                      <a:pt x="179" y="1"/>
                    </a:ln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2"/>
              <p:cNvSpPr/>
              <p:nvPr/>
            </p:nvSpPr>
            <p:spPr>
              <a:xfrm>
                <a:off x="847138" y="4702516"/>
                <a:ext cx="301744" cy="81"/>
              </a:xfrm>
              <a:custGeom>
                <a:avLst/>
                <a:gdLst/>
                <a:ahLst/>
                <a:cxnLst/>
                <a:rect l="l" t="t" r="r" b="b"/>
                <a:pathLst>
                  <a:path w="3705" h="1" fill="none" extrusionOk="0">
                    <a:moveTo>
                      <a:pt x="3705" y="0"/>
                    </a:moveTo>
                    <a:lnTo>
                      <a:pt x="1" y="0"/>
                    </a:lnTo>
                  </a:path>
                </a:pathLst>
              </a:custGeom>
              <a:noFill/>
              <a:ln w="9525" cap="flat"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2"/>
              <p:cNvSpPr/>
              <p:nvPr/>
            </p:nvSpPr>
            <p:spPr>
              <a:xfrm>
                <a:off x="1048867" y="4585322"/>
                <a:ext cx="269167" cy="158080"/>
              </a:xfrm>
              <a:custGeom>
                <a:avLst/>
                <a:gdLst/>
                <a:ahLst/>
                <a:cxnLst/>
                <a:rect l="l" t="t" r="r" b="b"/>
                <a:pathLst>
                  <a:path w="3305" h="1941" extrusionOk="0">
                    <a:moveTo>
                      <a:pt x="0" y="1940"/>
                    </a:moveTo>
                    <a:lnTo>
                      <a:pt x="3305" y="1940"/>
                    </a:lnTo>
                    <a:lnTo>
                      <a:pt x="3254" y="1414"/>
                    </a:lnTo>
                    <a:cubicBezTo>
                      <a:pt x="3235" y="1243"/>
                      <a:pt x="3191" y="1084"/>
                      <a:pt x="3122" y="940"/>
                    </a:cubicBezTo>
                    <a:cubicBezTo>
                      <a:pt x="2977" y="633"/>
                      <a:pt x="2723" y="398"/>
                      <a:pt x="2392" y="272"/>
                    </a:cubicBezTo>
                    <a:lnTo>
                      <a:pt x="2243" y="216"/>
                    </a:lnTo>
                    <a:cubicBezTo>
                      <a:pt x="2097" y="160"/>
                      <a:pt x="1964" y="88"/>
                      <a:pt x="1845" y="0"/>
                    </a:cubicBezTo>
                    <a:cubicBezTo>
                      <a:pt x="1009" y="355"/>
                      <a:pt x="298" y="1078"/>
                      <a:pt x="0" y="1940"/>
                    </a:cubicBez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2"/>
              <p:cNvSpPr/>
              <p:nvPr/>
            </p:nvSpPr>
            <p:spPr>
              <a:xfrm>
                <a:off x="1036977" y="4446465"/>
                <a:ext cx="130227" cy="56684"/>
              </a:xfrm>
              <a:custGeom>
                <a:avLst/>
                <a:gdLst/>
                <a:ahLst/>
                <a:cxnLst/>
                <a:rect l="l" t="t" r="r" b="b"/>
                <a:pathLst>
                  <a:path w="1599" h="696" extrusionOk="0">
                    <a:moveTo>
                      <a:pt x="1373" y="696"/>
                    </a:moveTo>
                    <a:lnTo>
                      <a:pt x="1505" y="403"/>
                    </a:lnTo>
                    <a:cubicBezTo>
                      <a:pt x="1599" y="196"/>
                      <a:pt x="1487" y="1"/>
                      <a:pt x="1276" y="1"/>
                    </a:cubicBezTo>
                    <a:lnTo>
                      <a:pt x="979" y="1"/>
                    </a:lnTo>
                    <a:cubicBezTo>
                      <a:pt x="747" y="1"/>
                      <a:pt x="504" y="118"/>
                      <a:pt x="332" y="315"/>
                    </a:cubicBezTo>
                    <a:lnTo>
                      <a:pt x="1" y="69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2"/>
              <p:cNvSpPr/>
              <p:nvPr/>
            </p:nvSpPr>
            <p:spPr>
              <a:xfrm>
                <a:off x="831257" y="2925552"/>
                <a:ext cx="757089" cy="214601"/>
              </a:xfrm>
              <a:custGeom>
                <a:avLst/>
                <a:gdLst/>
                <a:ahLst/>
                <a:cxnLst/>
                <a:rect l="l" t="t" r="r" b="b"/>
                <a:pathLst>
                  <a:path w="9296" h="2635" extrusionOk="0">
                    <a:moveTo>
                      <a:pt x="7605" y="2635"/>
                    </a:moveTo>
                    <a:lnTo>
                      <a:pt x="1384" y="2635"/>
                    </a:lnTo>
                    <a:cubicBezTo>
                      <a:pt x="0" y="2494"/>
                      <a:pt x="273" y="971"/>
                      <a:pt x="1830" y="248"/>
                    </a:cubicBezTo>
                    <a:cubicBezTo>
                      <a:pt x="1867" y="229"/>
                      <a:pt x="1906" y="212"/>
                      <a:pt x="1945" y="196"/>
                    </a:cubicBezTo>
                    <a:lnTo>
                      <a:pt x="7007" y="1"/>
                    </a:lnTo>
                    <a:cubicBezTo>
                      <a:pt x="7094" y="49"/>
                      <a:pt x="7185" y="104"/>
                      <a:pt x="7278" y="164"/>
                    </a:cubicBezTo>
                    <a:cubicBezTo>
                      <a:pt x="7284" y="168"/>
                      <a:pt x="7287" y="170"/>
                      <a:pt x="7293" y="173"/>
                    </a:cubicBezTo>
                    <a:cubicBezTo>
                      <a:pt x="8238" y="796"/>
                      <a:pt x="9296" y="2013"/>
                      <a:pt x="7605" y="26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2"/>
              <p:cNvSpPr/>
              <p:nvPr/>
            </p:nvSpPr>
            <p:spPr>
              <a:xfrm>
                <a:off x="914327" y="2960327"/>
                <a:ext cx="588585" cy="326096"/>
              </a:xfrm>
              <a:custGeom>
                <a:avLst/>
                <a:gdLst/>
                <a:ahLst/>
                <a:cxnLst/>
                <a:rect l="l" t="t" r="r" b="b"/>
                <a:pathLst>
                  <a:path w="7227" h="4004" extrusionOk="0">
                    <a:moveTo>
                      <a:pt x="0" y="4004"/>
                    </a:moveTo>
                    <a:lnTo>
                      <a:pt x="7226" y="4004"/>
                    </a:lnTo>
                    <a:cubicBezTo>
                      <a:pt x="6761" y="1563"/>
                      <a:pt x="5848" y="263"/>
                      <a:pt x="5848" y="263"/>
                    </a:cubicBezTo>
                    <a:lnTo>
                      <a:pt x="1435" y="0"/>
                    </a:lnTo>
                    <a:cubicBezTo>
                      <a:pt x="388" y="1032"/>
                      <a:pt x="85" y="2863"/>
                      <a:pt x="0" y="4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2"/>
              <p:cNvSpPr/>
              <p:nvPr/>
            </p:nvSpPr>
            <p:spPr>
              <a:xfrm>
                <a:off x="875235" y="3238693"/>
                <a:ext cx="333344" cy="1192074"/>
              </a:xfrm>
              <a:custGeom>
                <a:avLst/>
                <a:gdLst/>
                <a:ahLst/>
                <a:cxnLst/>
                <a:rect l="l" t="t" r="r" b="b"/>
                <a:pathLst>
                  <a:path w="4093" h="14637" extrusionOk="0">
                    <a:moveTo>
                      <a:pt x="0" y="14636"/>
                    </a:moveTo>
                    <a:lnTo>
                      <a:pt x="3283" y="14636"/>
                    </a:lnTo>
                    <a:lnTo>
                      <a:pt x="3821" y="7594"/>
                    </a:lnTo>
                    <a:lnTo>
                      <a:pt x="4093" y="0"/>
                    </a:lnTo>
                    <a:lnTo>
                      <a:pt x="480" y="586"/>
                    </a:lnTo>
                    <a:lnTo>
                      <a:pt x="574" y="3690"/>
                    </a:lnTo>
                    <a:lnTo>
                      <a:pt x="816" y="754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2"/>
              <p:cNvSpPr/>
              <p:nvPr/>
            </p:nvSpPr>
            <p:spPr>
              <a:xfrm>
                <a:off x="919620" y="3080127"/>
                <a:ext cx="102862" cy="1350642"/>
              </a:xfrm>
              <a:custGeom>
                <a:avLst/>
                <a:gdLst/>
                <a:ahLst/>
                <a:cxnLst/>
                <a:rect l="l" t="t" r="r" b="b"/>
                <a:pathLst>
                  <a:path w="1263" h="16584" fill="none" extrusionOk="0">
                    <a:moveTo>
                      <a:pt x="0" y="16583"/>
                    </a:moveTo>
                    <a:lnTo>
                      <a:pt x="795" y="10016"/>
                    </a:lnTo>
                    <a:lnTo>
                      <a:pt x="1262" y="9760"/>
                    </a:lnTo>
                    <a:lnTo>
                      <a:pt x="855" y="9394"/>
                    </a:lnTo>
                    <a:lnTo>
                      <a:pt x="581" y="3975"/>
                    </a:lnTo>
                    <a:cubicBezTo>
                      <a:pt x="525" y="2981"/>
                      <a:pt x="607" y="1983"/>
                      <a:pt x="826" y="1010"/>
                    </a:cubicBezTo>
                    <a:lnTo>
                      <a:pt x="1052" y="0"/>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2"/>
              <p:cNvSpPr/>
              <p:nvPr/>
            </p:nvSpPr>
            <p:spPr>
              <a:xfrm>
                <a:off x="1620582" y="2564116"/>
                <a:ext cx="309074" cy="315101"/>
              </a:xfrm>
              <a:custGeom>
                <a:avLst/>
                <a:gdLst/>
                <a:ahLst/>
                <a:cxnLst/>
                <a:rect l="l" t="t" r="r" b="b"/>
                <a:pathLst>
                  <a:path w="3795" h="3869" extrusionOk="0">
                    <a:moveTo>
                      <a:pt x="2679" y="1"/>
                    </a:moveTo>
                    <a:cubicBezTo>
                      <a:pt x="3794" y="1675"/>
                      <a:pt x="1377" y="3868"/>
                      <a:pt x="0" y="13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32"/>
              <p:cNvSpPr/>
              <p:nvPr/>
            </p:nvSpPr>
            <p:spPr>
              <a:xfrm>
                <a:off x="1542480" y="2352288"/>
                <a:ext cx="296125" cy="284316"/>
              </a:xfrm>
              <a:custGeom>
                <a:avLst/>
                <a:gdLst/>
                <a:ahLst/>
                <a:cxnLst/>
                <a:rect l="l" t="t" r="r" b="b"/>
                <a:pathLst>
                  <a:path w="3636" h="3491" extrusionOk="0">
                    <a:moveTo>
                      <a:pt x="724" y="3490"/>
                    </a:moveTo>
                    <a:cubicBezTo>
                      <a:pt x="0" y="1613"/>
                      <a:pt x="2839" y="0"/>
                      <a:pt x="3635" y="27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32"/>
              <p:cNvSpPr/>
              <p:nvPr/>
            </p:nvSpPr>
            <p:spPr>
              <a:xfrm>
                <a:off x="1217368" y="2367925"/>
                <a:ext cx="567328" cy="366328"/>
              </a:xfrm>
              <a:custGeom>
                <a:avLst/>
                <a:gdLst/>
                <a:ahLst/>
                <a:cxnLst/>
                <a:rect l="l" t="t" r="r" b="b"/>
                <a:pathLst>
                  <a:path w="6966" h="4498" extrusionOk="0">
                    <a:moveTo>
                      <a:pt x="6966" y="2034"/>
                    </a:moveTo>
                    <a:lnTo>
                      <a:pt x="6626" y="4497"/>
                    </a:lnTo>
                    <a:cubicBezTo>
                      <a:pt x="5773" y="4400"/>
                      <a:pt x="1997" y="3292"/>
                      <a:pt x="710" y="2381"/>
                    </a:cubicBezTo>
                    <a:cubicBezTo>
                      <a:pt x="160" y="1992"/>
                      <a:pt x="0" y="1242"/>
                      <a:pt x="347" y="662"/>
                    </a:cubicBezTo>
                    <a:cubicBezTo>
                      <a:pt x="491" y="422"/>
                      <a:pt x="703" y="244"/>
                      <a:pt x="947" y="140"/>
                    </a:cubicBezTo>
                    <a:cubicBezTo>
                      <a:pt x="1212" y="26"/>
                      <a:pt x="1511" y="0"/>
                      <a:pt x="1803" y="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2"/>
              <p:cNvSpPr/>
              <p:nvPr/>
            </p:nvSpPr>
            <p:spPr>
              <a:xfrm>
                <a:off x="1812049" y="2219702"/>
                <a:ext cx="89017" cy="90890"/>
              </a:xfrm>
              <a:custGeom>
                <a:avLst/>
                <a:gdLst/>
                <a:ahLst/>
                <a:cxnLst/>
                <a:rect l="l" t="t" r="r" b="b"/>
                <a:pathLst>
                  <a:path w="1093" h="1116" extrusionOk="0">
                    <a:moveTo>
                      <a:pt x="978" y="709"/>
                    </a:moveTo>
                    <a:lnTo>
                      <a:pt x="851" y="899"/>
                    </a:lnTo>
                    <a:cubicBezTo>
                      <a:pt x="737" y="1070"/>
                      <a:pt x="506" y="1116"/>
                      <a:pt x="336" y="1002"/>
                    </a:cubicBezTo>
                    <a:lnTo>
                      <a:pt x="218" y="923"/>
                    </a:lnTo>
                    <a:cubicBezTo>
                      <a:pt x="47" y="808"/>
                      <a:pt x="1" y="577"/>
                      <a:pt x="115" y="406"/>
                    </a:cubicBezTo>
                    <a:lnTo>
                      <a:pt x="242" y="217"/>
                    </a:lnTo>
                    <a:cubicBezTo>
                      <a:pt x="355" y="46"/>
                      <a:pt x="587" y="0"/>
                      <a:pt x="758" y="114"/>
                    </a:cubicBezTo>
                    <a:lnTo>
                      <a:pt x="875" y="192"/>
                    </a:lnTo>
                    <a:cubicBezTo>
                      <a:pt x="1047" y="307"/>
                      <a:pt x="1093" y="539"/>
                      <a:pt x="978" y="7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2"/>
              <p:cNvSpPr/>
              <p:nvPr/>
            </p:nvSpPr>
            <p:spPr>
              <a:xfrm>
                <a:off x="1648679" y="2210255"/>
                <a:ext cx="313146" cy="532715"/>
              </a:xfrm>
              <a:custGeom>
                <a:avLst/>
                <a:gdLst/>
                <a:ahLst/>
                <a:cxnLst/>
                <a:rect l="l" t="t" r="r" b="b"/>
                <a:pathLst>
                  <a:path w="3845" h="6541" extrusionOk="0">
                    <a:moveTo>
                      <a:pt x="3845" y="1"/>
                    </a:moveTo>
                    <a:cubicBezTo>
                      <a:pt x="3277" y="758"/>
                      <a:pt x="3651" y="3708"/>
                      <a:pt x="2543" y="5450"/>
                    </a:cubicBezTo>
                    <a:cubicBezTo>
                      <a:pt x="2480" y="5549"/>
                      <a:pt x="2409" y="5634"/>
                      <a:pt x="2331" y="5710"/>
                    </a:cubicBezTo>
                    <a:cubicBezTo>
                      <a:pt x="2307" y="5733"/>
                      <a:pt x="2282" y="5754"/>
                      <a:pt x="2257" y="5775"/>
                    </a:cubicBezTo>
                    <a:cubicBezTo>
                      <a:pt x="1320" y="6541"/>
                      <a:pt x="1" y="5431"/>
                      <a:pt x="546" y="4349"/>
                    </a:cubicBezTo>
                    <a:lnTo>
                      <a:pt x="869" y="3706"/>
                    </a:lnTo>
                    <a:lnTo>
                      <a:pt x="2552" y="362"/>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2"/>
              <p:cNvSpPr/>
              <p:nvPr/>
            </p:nvSpPr>
            <p:spPr>
              <a:xfrm>
                <a:off x="1648679" y="2511994"/>
                <a:ext cx="189924" cy="231215"/>
              </a:xfrm>
              <a:custGeom>
                <a:avLst/>
                <a:gdLst/>
                <a:ahLst/>
                <a:cxnLst/>
                <a:rect l="l" t="t" r="r" b="b"/>
                <a:pathLst>
                  <a:path w="2332" h="2839" extrusionOk="0">
                    <a:moveTo>
                      <a:pt x="2331" y="2005"/>
                    </a:moveTo>
                    <a:cubicBezTo>
                      <a:pt x="2309" y="2026"/>
                      <a:pt x="2285" y="2047"/>
                      <a:pt x="2261" y="2066"/>
                    </a:cubicBezTo>
                    <a:cubicBezTo>
                      <a:pt x="1324" y="2838"/>
                      <a:pt x="1" y="1727"/>
                      <a:pt x="546" y="643"/>
                    </a:cubicBezTo>
                    <a:lnTo>
                      <a:pt x="869" y="1"/>
                    </a:lnTo>
                    <a:cubicBezTo>
                      <a:pt x="658" y="1682"/>
                      <a:pt x="1457" y="2560"/>
                      <a:pt x="2330" y="2004"/>
                    </a:cubicBezTo>
                    <a:cubicBezTo>
                      <a:pt x="2330" y="2004"/>
                      <a:pt x="2330" y="2004"/>
                      <a:pt x="2331" y="2005"/>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32"/>
              <p:cNvSpPr/>
              <p:nvPr/>
            </p:nvSpPr>
            <p:spPr>
              <a:xfrm>
                <a:off x="1831514" y="2238026"/>
                <a:ext cx="112879" cy="100907"/>
              </a:xfrm>
              <a:custGeom>
                <a:avLst/>
                <a:gdLst/>
                <a:ahLst/>
                <a:cxnLst/>
                <a:rect l="l" t="t" r="r" b="b"/>
                <a:pathLst>
                  <a:path w="1386" h="1239" extrusionOk="0">
                    <a:moveTo>
                      <a:pt x="268" y="0"/>
                    </a:moveTo>
                    <a:lnTo>
                      <a:pt x="1385" y="794"/>
                    </a:lnTo>
                    <a:lnTo>
                      <a:pt x="1293" y="1238"/>
                    </a:lnTo>
                    <a:lnTo>
                      <a:pt x="1" y="4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32"/>
              <p:cNvSpPr/>
              <p:nvPr/>
            </p:nvSpPr>
            <p:spPr>
              <a:xfrm>
                <a:off x="931999" y="2282086"/>
                <a:ext cx="530761" cy="808643"/>
              </a:xfrm>
              <a:custGeom>
                <a:avLst/>
                <a:gdLst/>
                <a:ahLst/>
                <a:cxnLst/>
                <a:rect l="l" t="t" r="r" b="b"/>
                <a:pathLst>
                  <a:path w="6517" h="9929" extrusionOk="0">
                    <a:moveTo>
                      <a:pt x="6516" y="9917"/>
                    </a:moveTo>
                    <a:lnTo>
                      <a:pt x="1737" y="9925"/>
                    </a:lnTo>
                    <a:lnTo>
                      <a:pt x="0" y="9929"/>
                    </a:lnTo>
                    <a:cubicBezTo>
                      <a:pt x="0" y="9929"/>
                      <a:pt x="317" y="9162"/>
                      <a:pt x="593" y="8149"/>
                    </a:cubicBezTo>
                    <a:cubicBezTo>
                      <a:pt x="825" y="7297"/>
                      <a:pt x="1027" y="6274"/>
                      <a:pt x="990" y="5386"/>
                    </a:cubicBezTo>
                    <a:cubicBezTo>
                      <a:pt x="969" y="4854"/>
                      <a:pt x="900" y="4296"/>
                      <a:pt x="900" y="3725"/>
                    </a:cubicBezTo>
                    <a:cubicBezTo>
                      <a:pt x="901" y="3361"/>
                      <a:pt x="597" y="849"/>
                      <a:pt x="900" y="617"/>
                    </a:cubicBezTo>
                    <a:cubicBezTo>
                      <a:pt x="1599" y="85"/>
                      <a:pt x="3608" y="0"/>
                      <a:pt x="3487" y="114"/>
                    </a:cubicBezTo>
                    <a:lnTo>
                      <a:pt x="5061" y="1008"/>
                    </a:lnTo>
                    <a:cubicBezTo>
                      <a:pt x="5149" y="1310"/>
                      <a:pt x="6001" y="2492"/>
                      <a:pt x="6138" y="3177"/>
                    </a:cubicBezTo>
                    <a:cubicBezTo>
                      <a:pt x="6150" y="3228"/>
                      <a:pt x="6160" y="3282"/>
                      <a:pt x="6168" y="3335"/>
                    </a:cubicBezTo>
                    <a:cubicBezTo>
                      <a:pt x="6195" y="3513"/>
                      <a:pt x="6214" y="3696"/>
                      <a:pt x="6211" y="3883"/>
                    </a:cubicBezTo>
                    <a:cubicBezTo>
                      <a:pt x="6212" y="3936"/>
                      <a:pt x="6210" y="3991"/>
                      <a:pt x="6203" y="4046"/>
                    </a:cubicBezTo>
                    <a:cubicBezTo>
                      <a:pt x="6201" y="4125"/>
                      <a:pt x="6192" y="4207"/>
                      <a:pt x="6178" y="4287"/>
                    </a:cubicBezTo>
                    <a:cubicBezTo>
                      <a:pt x="6101" y="4760"/>
                      <a:pt x="5882" y="5230"/>
                      <a:pt x="5420" y="5643"/>
                    </a:cubicBezTo>
                    <a:lnTo>
                      <a:pt x="5427" y="5675"/>
                    </a:lnTo>
                    <a:lnTo>
                      <a:pt x="5428" y="5682"/>
                    </a:lnTo>
                    <a:lnTo>
                      <a:pt x="5735" y="6869"/>
                    </a:lnTo>
                    <a:lnTo>
                      <a:pt x="6041" y="8065"/>
                    </a:lnTo>
                    <a:lnTo>
                      <a:pt x="6049" y="809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2"/>
              <p:cNvSpPr/>
              <p:nvPr/>
            </p:nvSpPr>
            <p:spPr>
              <a:xfrm>
                <a:off x="831257" y="2452542"/>
                <a:ext cx="567817" cy="687619"/>
              </a:xfrm>
              <a:custGeom>
                <a:avLst/>
                <a:gdLst/>
                <a:ahLst/>
                <a:cxnLst/>
                <a:rect l="l" t="t" r="r" b="b"/>
                <a:pathLst>
                  <a:path w="6972" h="8443" extrusionOk="0">
                    <a:moveTo>
                      <a:pt x="3148" y="7245"/>
                    </a:moveTo>
                    <a:lnTo>
                      <a:pt x="2974" y="7832"/>
                    </a:lnTo>
                    <a:lnTo>
                      <a:pt x="2854" y="8237"/>
                    </a:lnTo>
                    <a:lnTo>
                      <a:pt x="2535" y="8443"/>
                    </a:lnTo>
                    <a:lnTo>
                      <a:pt x="1384" y="8443"/>
                    </a:lnTo>
                    <a:cubicBezTo>
                      <a:pt x="0" y="8302"/>
                      <a:pt x="273" y="6779"/>
                      <a:pt x="1830" y="6056"/>
                    </a:cubicBezTo>
                    <a:cubicBezTo>
                      <a:pt x="2062" y="5204"/>
                      <a:pt x="2264" y="4181"/>
                      <a:pt x="2227" y="3293"/>
                    </a:cubicBezTo>
                    <a:cubicBezTo>
                      <a:pt x="2206" y="2761"/>
                      <a:pt x="2137" y="2203"/>
                      <a:pt x="2137" y="1632"/>
                    </a:cubicBezTo>
                    <a:lnTo>
                      <a:pt x="3713" y="0"/>
                    </a:lnTo>
                    <a:lnTo>
                      <a:pt x="3675" y="3847"/>
                    </a:lnTo>
                    <a:lnTo>
                      <a:pt x="6792" y="3847"/>
                    </a:lnTo>
                    <a:lnTo>
                      <a:pt x="6972" y="47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2"/>
              <p:cNvSpPr/>
              <p:nvPr/>
            </p:nvSpPr>
            <p:spPr>
              <a:xfrm>
                <a:off x="1355573" y="1888155"/>
                <a:ext cx="170785" cy="170703"/>
              </a:xfrm>
              <a:custGeom>
                <a:avLst/>
                <a:gdLst/>
                <a:ahLst/>
                <a:cxnLst/>
                <a:rect l="l" t="t" r="r" b="b"/>
                <a:pathLst>
                  <a:path w="2097" h="2096" extrusionOk="0">
                    <a:moveTo>
                      <a:pt x="2096" y="1049"/>
                    </a:moveTo>
                    <a:cubicBezTo>
                      <a:pt x="2096" y="1627"/>
                      <a:pt x="1628" y="2096"/>
                      <a:pt x="1049" y="2096"/>
                    </a:cubicBezTo>
                    <a:cubicBezTo>
                      <a:pt x="471" y="2096"/>
                      <a:pt x="1" y="1627"/>
                      <a:pt x="1" y="1049"/>
                    </a:cubicBezTo>
                    <a:cubicBezTo>
                      <a:pt x="1" y="470"/>
                      <a:pt x="471" y="0"/>
                      <a:pt x="1049" y="0"/>
                    </a:cubicBezTo>
                    <a:cubicBezTo>
                      <a:pt x="1628" y="0"/>
                      <a:pt x="2096" y="470"/>
                      <a:pt x="2096" y="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2"/>
              <p:cNvSpPr/>
              <p:nvPr/>
            </p:nvSpPr>
            <p:spPr>
              <a:xfrm>
                <a:off x="1268757" y="1791647"/>
                <a:ext cx="170703" cy="170785"/>
              </a:xfrm>
              <a:custGeom>
                <a:avLst/>
                <a:gdLst/>
                <a:ahLst/>
                <a:cxnLst/>
                <a:rect l="l" t="t" r="r" b="b"/>
                <a:pathLst>
                  <a:path w="2096" h="2097" extrusionOk="0">
                    <a:moveTo>
                      <a:pt x="2096" y="1048"/>
                    </a:moveTo>
                    <a:cubicBezTo>
                      <a:pt x="2096" y="1627"/>
                      <a:pt x="1627" y="2096"/>
                      <a:pt x="1047" y="2096"/>
                    </a:cubicBezTo>
                    <a:cubicBezTo>
                      <a:pt x="469" y="2096"/>
                      <a:pt x="0" y="1627"/>
                      <a:pt x="0" y="1048"/>
                    </a:cubicBezTo>
                    <a:cubicBezTo>
                      <a:pt x="0" y="470"/>
                      <a:pt x="469" y="1"/>
                      <a:pt x="1047" y="1"/>
                    </a:cubicBezTo>
                    <a:cubicBezTo>
                      <a:pt x="1627" y="1"/>
                      <a:pt x="2096" y="470"/>
                      <a:pt x="2096" y="10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32"/>
              <p:cNvSpPr/>
              <p:nvPr/>
            </p:nvSpPr>
            <p:spPr>
              <a:xfrm>
                <a:off x="1157183" y="1822676"/>
                <a:ext cx="170785" cy="170785"/>
              </a:xfrm>
              <a:custGeom>
                <a:avLst/>
                <a:gdLst/>
                <a:ahLst/>
                <a:cxnLst/>
                <a:rect l="l" t="t" r="r" b="b"/>
                <a:pathLst>
                  <a:path w="2097" h="2097" extrusionOk="0">
                    <a:moveTo>
                      <a:pt x="2096" y="1049"/>
                    </a:moveTo>
                    <a:cubicBezTo>
                      <a:pt x="2096" y="1627"/>
                      <a:pt x="1626" y="2096"/>
                      <a:pt x="1048" y="2096"/>
                    </a:cubicBezTo>
                    <a:cubicBezTo>
                      <a:pt x="469" y="2096"/>
                      <a:pt x="1" y="1627"/>
                      <a:pt x="1" y="1049"/>
                    </a:cubicBezTo>
                    <a:cubicBezTo>
                      <a:pt x="1" y="469"/>
                      <a:pt x="469" y="1"/>
                      <a:pt x="1048" y="1"/>
                    </a:cubicBezTo>
                    <a:cubicBezTo>
                      <a:pt x="1626" y="1"/>
                      <a:pt x="2096" y="469"/>
                      <a:pt x="2096" y="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32"/>
              <p:cNvSpPr/>
              <p:nvPr/>
            </p:nvSpPr>
            <p:spPr>
              <a:xfrm>
                <a:off x="1100989" y="1945327"/>
                <a:ext cx="120616" cy="196032"/>
              </a:xfrm>
              <a:custGeom>
                <a:avLst/>
                <a:gdLst/>
                <a:ahLst/>
                <a:cxnLst/>
                <a:rect l="l" t="t" r="r" b="b"/>
                <a:pathLst>
                  <a:path w="1481" h="2407" extrusionOk="0">
                    <a:moveTo>
                      <a:pt x="423" y="182"/>
                    </a:moveTo>
                    <a:cubicBezTo>
                      <a:pt x="0" y="1266"/>
                      <a:pt x="150" y="1956"/>
                      <a:pt x="834" y="2407"/>
                    </a:cubicBezTo>
                    <a:lnTo>
                      <a:pt x="1481" y="1700"/>
                    </a:lnTo>
                    <a:lnTo>
                      <a:pt x="10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2"/>
              <p:cNvSpPr/>
              <p:nvPr/>
            </p:nvSpPr>
            <p:spPr>
              <a:xfrm>
                <a:off x="1165327" y="2083777"/>
                <a:ext cx="182431" cy="323245"/>
              </a:xfrm>
              <a:custGeom>
                <a:avLst/>
                <a:gdLst/>
                <a:ahLst/>
                <a:cxnLst/>
                <a:rect l="l" t="t" r="r" b="b"/>
                <a:pathLst>
                  <a:path w="2240" h="3969" extrusionOk="0">
                    <a:moveTo>
                      <a:pt x="0" y="0"/>
                    </a:moveTo>
                    <a:lnTo>
                      <a:pt x="246" y="2640"/>
                    </a:lnTo>
                    <a:lnTo>
                      <a:pt x="2211" y="3968"/>
                    </a:lnTo>
                    <a:lnTo>
                      <a:pt x="2240" y="715"/>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2"/>
              <p:cNvSpPr/>
              <p:nvPr/>
            </p:nvSpPr>
            <p:spPr>
              <a:xfrm>
                <a:off x="1139103" y="2143799"/>
                <a:ext cx="61733" cy="66376"/>
              </a:xfrm>
              <a:custGeom>
                <a:avLst/>
                <a:gdLst/>
                <a:ahLst/>
                <a:cxnLst/>
                <a:rect l="l" t="t" r="r" b="b"/>
                <a:pathLst>
                  <a:path w="758" h="815" extrusionOk="0">
                    <a:moveTo>
                      <a:pt x="1" y="0"/>
                    </a:moveTo>
                    <a:lnTo>
                      <a:pt x="466" y="814"/>
                    </a:lnTo>
                    <a:lnTo>
                      <a:pt x="758" y="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2"/>
              <p:cNvSpPr/>
              <p:nvPr/>
            </p:nvSpPr>
            <p:spPr>
              <a:xfrm>
                <a:off x="1244569" y="2187125"/>
                <a:ext cx="103188" cy="129331"/>
              </a:xfrm>
              <a:custGeom>
                <a:avLst/>
                <a:gdLst/>
                <a:ahLst/>
                <a:cxnLst/>
                <a:rect l="l" t="t" r="r" b="b"/>
                <a:pathLst>
                  <a:path w="1267" h="1588" extrusionOk="0">
                    <a:moveTo>
                      <a:pt x="1248" y="1588"/>
                    </a:moveTo>
                    <a:cubicBezTo>
                      <a:pt x="1248" y="1588"/>
                      <a:pt x="35" y="1368"/>
                      <a:pt x="0" y="0"/>
                    </a:cubicBezTo>
                    <a:lnTo>
                      <a:pt x="1267" y="413"/>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2"/>
              <p:cNvSpPr/>
              <p:nvPr/>
            </p:nvSpPr>
            <p:spPr>
              <a:xfrm>
                <a:off x="1375038" y="1927247"/>
                <a:ext cx="91216" cy="143909"/>
              </a:xfrm>
              <a:custGeom>
                <a:avLst/>
                <a:gdLst/>
                <a:ahLst/>
                <a:cxnLst/>
                <a:rect l="l" t="t" r="r" b="b"/>
                <a:pathLst>
                  <a:path w="1120" h="1767" extrusionOk="0">
                    <a:moveTo>
                      <a:pt x="457" y="0"/>
                    </a:moveTo>
                    <a:cubicBezTo>
                      <a:pt x="1042" y="720"/>
                      <a:pt x="1120" y="1666"/>
                      <a:pt x="1120" y="1666"/>
                    </a:cubicBezTo>
                    <a:lnTo>
                      <a:pt x="484" y="1767"/>
                    </a:lnTo>
                    <a:lnTo>
                      <a:pt x="1" y="24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2"/>
              <p:cNvSpPr/>
              <p:nvPr/>
            </p:nvSpPr>
            <p:spPr>
              <a:xfrm>
                <a:off x="1171517" y="1915356"/>
                <a:ext cx="310052" cy="365107"/>
              </a:xfrm>
              <a:custGeom>
                <a:avLst/>
                <a:gdLst/>
                <a:ahLst/>
                <a:cxnLst/>
                <a:rect l="l" t="t" r="r" b="b"/>
                <a:pathLst>
                  <a:path w="3807" h="4483" extrusionOk="0">
                    <a:moveTo>
                      <a:pt x="123" y="989"/>
                    </a:moveTo>
                    <a:lnTo>
                      <a:pt x="312" y="1738"/>
                    </a:lnTo>
                    <a:lnTo>
                      <a:pt x="399" y="2078"/>
                    </a:lnTo>
                    <a:lnTo>
                      <a:pt x="631" y="2995"/>
                    </a:lnTo>
                    <a:cubicBezTo>
                      <a:pt x="755" y="3489"/>
                      <a:pt x="1128" y="3884"/>
                      <a:pt x="1615" y="4038"/>
                    </a:cubicBezTo>
                    <a:lnTo>
                      <a:pt x="2371" y="4276"/>
                    </a:lnTo>
                    <a:cubicBezTo>
                      <a:pt x="3027" y="4483"/>
                      <a:pt x="3701" y="4028"/>
                      <a:pt x="3762" y="3343"/>
                    </a:cubicBezTo>
                    <a:cubicBezTo>
                      <a:pt x="3806" y="2840"/>
                      <a:pt x="3806" y="2254"/>
                      <a:pt x="3615" y="1631"/>
                    </a:cubicBezTo>
                    <a:cubicBezTo>
                      <a:pt x="3393" y="908"/>
                      <a:pt x="2813" y="342"/>
                      <a:pt x="2122" y="117"/>
                    </a:cubicBezTo>
                    <a:lnTo>
                      <a:pt x="2119" y="116"/>
                    </a:lnTo>
                    <a:lnTo>
                      <a:pt x="1998" y="79"/>
                    </a:lnTo>
                    <a:lnTo>
                      <a:pt x="1985" y="76"/>
                    </a:lnTo>
                    <a:cubicBezTo>
                      <a:pt x="1925" y="61"/>
                      <a:pt x="1862" y="47"/>
                      <a:pt x="1800" y="37"/>
                    </a:cubicBezTo>
                    <a:cubicBezTo>
                      <a:pt x="1653" y="10"/>
                      <a:pt x="1499" y="0"/>
                      <a:pt x="1345" y="5"/>
                    </a:cubicBezTo>
                    <a:lnTo>
                      <a:pt x="856" y="18"/>
                    </a:lnTo>
                    <a:cubicBezTo>
                      <a:pt x="357" y="33"/>
                      <a:pt x="1" y="505"/>
                      <a:pt x="123" y="989"/>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32"/>
              <p:cNvSpPr/>
              <p:nvPr/>
            </p:nvSpPr>
            <p:spPr>
              <a:xfrm>
                <a:off x="1410057" y="2026686"/>
                <a:ext cx="103921" cy="115160"/>
              </a:xfrm>
              <a:custGeom>
                <a:avLst/>
                <a:gdLst/>
                <a:ahLst/>
                <a:cxnLst/>
                <a:rect l="l" t="t" r="r" b="b"/>
                <a:pathLst>
                  <a:path w="1276" h="1414" fill="none" extrusionOk="0">
                    <a:moveTo>
                      <a:pt x="1275" y="707"/>
                    </a:moveTo>
                    <a:cubicBezTo>
                      <a:pt x="1275" y="1098"/>
                      <a:pt x="989" y="1413"/>
                      <a:pt x="638" y="1413"/>
                    </a:cubicBezTo>
                    <a:cubicBezTo>
                      <a:pt x="286" y="1413"/>
                      <a:pt x="1" y="1098"/>
                      <a:pt x="1" y="707"/>
                    </a:cubicBezTo>
                    <a:cubicBezTo>
                      <a:pt x="1" y="317"/>
                      <a:pt x="286" y="0"/>
                      <a:pt x="638" y="0"/>
                    </a:cubicBezTo>
                    <a:cubicBezTo>
                      <a:pt x="989" y="0"/>
                      <a:pt x="1275" y="317"/>
                      <a:pt x="1275" y="707"/>
                    </a:cubicBezTo>
                    <a:close/>
                  </a:path>
                </a:pathLst>
              </a:custGeom>
              <a:solidFill>
                <a:schemeClr val="accent4"/>
              </a:solidFill>
              <a:ln w="9525" cap="flat"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32"/>
              <p:cNvSpPr/>
              <p:nvPr/>
            </p:nvSpPr>
            <p:spPr>
              <a:xfrm>
                <a:off x="1416980" y="2070420"/>
                <a:ext cx="26957" cy="54241"/>
              </a:xfrm>
              <a:custGeom>
                <a:avLst/>
                <a:gdLst/>
                <a:ahLst/>
                <a:cxnLst/>
                <a:rect l="l" t="t" r="r" b="b"/>
                <a:pathLst>
                  <a:path w="331" h="666" extrusionOk="0">
                    <a:moveTo>
                      <a:pt x="313" y="318"/>
                    </a:moveTo>
                    <a:cubicBezTo>
                      <a:pt x="331" y="498"/>
                      <a:pt x="278" y="650"/>
                      <a:pt x="197" y="658"/>
                    </a:cubicBezTo>
                    <a:cubicBezTo>
                      <a:pt x="114" y="666"/>
                      <a:pt x="34" y="527"/>
                      <a:pt x="17" y="347"/>
                    </a:cubicBezTo>
                    <a:cubicBezTo>
                      <a:pt x="0" y="168"/>
                      <a:pt x="52" y="16"/>
                      <a:pt x="134" y="9"/>
                    </a:cubicBezTo>
                    <a:cubicBezTo>
                      <a:pt x="215" y="1"/>
                      <a:pt x="296" y="139"/>
                      <a:pt x="313" y="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2"/>
              <p:cNvSpPr/>
              <p:nvPr/>
            </p:nvSpPr>
            <p:spPr>
              <a:xfrm>
                <a:off x="1341728" y="2074655"/>
                <a:ext cx="129086" cy="117766"/>
              </a:xfrm>
              <a:custGeom>
                <a:avLst/>
                <a:gdLst/>
                <a:ahLst/>
                <a:cxnLst/>
                <a:rect l="l" t="t" r="r" b="b"/>
                <a:pathLst>
                  <a:path w="1585" h="1446" extrusionOk="0">
                    <a:moveTo>
                      <a:pt x="718" y="0"/>
                    </a:moveTo>
                    <a:cubicBezTo>
                      <a:pt x="883" y="395"/>
                      <a:pt x="1154" y="476"/>
                      <a:pt x="1343" y="479"/>
                    </a:cubicBezTo>
                    <a:cubicBezTo>
                      <a:pt x="1464" y="480"/>
                      <a:pt x="1563" y="574"/>
                      <a:pt x="1572" y="695"/>
                    </a:cubicBezTo>
                    <a:cubicBezTo>
                      <a:pt x="1585" y="854"/>
                      <a:pt x="1504" y="1006"/>
                      <a:pt x="1363" y="1082"/>
                    </a:cubicBezTo>
                    <a:lnTo>
                      <a:pt x="867" y="1351"/>
                    </a:lnTo>
                    <a:cubicBezTo>
                      <a:pt x="589" y="1445"/>
                      <a:pt x="291" y="1278"/>
                      <a:pt x="225" y="992"/>
                    </a:cubicBezTo>
                    <a:lnTo>
                      <a:pt x="0" y="24"/>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2"/>
              <p:cNvSpPr/>
              <p:nvPr/>
            </p:nvSpPr>
            <p:spPr>
              <a:xfrm>
                <a:off x="1397841" y="2073597"/>
                <a:ext cx="75742" cy="106038"/>
              </a:xfrm>
              <a:custGeom>
                <a:avLst/>
                <a:gdLst/>
                <a:ahLst/>
                <a:cxnLst/>
                <a:rect l="l" t="t" r="r" b="b"/>
                <a:pathLst>
                  <a:path w="930" h="1302" extrusionOk="0">
                    <a:moveTo>
                      <a:pt x="361" y="1301"/>
                    </a:moveTo>
                    <a:lnTo>
                      <a:pt x="331" y="1245"/>
                    </a:lnTo>
                    <a:lnTo>
                      <a:pt x="659" y="1067"/>
                    </a:lnTo>
                    <a:cubicBezTo>
                      <a:pt x="788" y="997"/>
                      <a:pt x="864" y="857"/>
                      <a:pt x="852" y="710"/>
                    </a:cubicBezTo>
                    <a:cubicBezTo>
                      <a:pt x="843" y="605"/>
                      <a:pt x="758" y="525"/>
                      <a:pt x="654" y="524"/>
                    </a:cubicBezTo>
                    <a:cubicBezTo>
                      <a:pt x="449" y="521"/>
                      <a:pt x="170" y="432"/>
                      <a:pt x="1" y="26"/>
                    </a:cubicBezTo>
                    <a:lnTo>
                      <a:pt x="59" y="1"/>
                    </a:lnTo>
                    <a:cubicBezTo>
                      <a:pt x="215" y="375"/>
                      <a:pt x="468" y="458"/>
                      <a:pt x="654" y="460"/>
                    </a:cubicBezTo>
                    <a:cubicBezTo>
                      <a:pt x="792" y="462"/>
                      <a:pt x="904" y="568"/>
                      <a:pt x="915" y="705"/>
                    </a:cubicBezTo>
                    <a:cubicBezTo>
                      <a:pt x="929" y="876"/>
                      <a:pt x="840" y="1041"/>
                      <a:pt x="689" y="1123"/>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32"/>
              <p:cNvSpPr/>
              <p:nvPr/>
            </p:nvSpPr>
            <p:spPr>
              <a:xfrm>
                <a:off x="1328209" y="2083695"/>
                <a:ext cx="27120" cy="54241"/>
              </a:xfrm>
              <a:custGeom>
                <a:avLst/>
                <a:gdLst/>
                <a:ahLst/>
                <a:cxnLst/>
                <a:rect l="l" t="t" r="r" b="b"/>
                <a:pathLst>
                  <a:path w="333" h="666" extrusionOk="0">
                    <a:moveTo>
                      <a:pt x="315" y="318"/>
                    </a:moveTo>
                    <a:cubicBezTo>
                      <a:pt x="332" y="497"/>
                      <a:pt x="280" y="649"/>
                      <a:pt x="197" y="657"/>
                    </a:cubicBezTo>
                    <a:cubicBezTo>
                      <a:pt x="116" y="665"/>
                      <a:pt x="35" y="526"/>
                      <a:pt x="18" y="346"/>
                    </a:cubicBezTo>
                    <a:cubicBezTo>
                      <a:pt x="1" y="167"/>
                      <a:pt x="53" y="15"/>
                      <a:pt x="136" y="7"/>
                    </a:cubicBezTo>
                    <a:cubicBezTo>
                      <a:pt x="217" y="0"/>
                      <a:pt x="297" y="138"/>
                      <a:pt x="315" y="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32"/>
              <p:cNvSpPr/>
              <p:nvPr/>
            </p:nvSpPr>
            <p:spPr>
              <a:xfrm>
                <a:off x="1273888" y="2018379"/>
                <a:ext cx="83723" cy="47074"/>
              </a:xfrm>
              <a:custGeom>
                <a:avLst/>
                <a:gdLst/>
                <a:ahLst/>
                <a:cxnLst/>
                <a:rect l="l" t="t" r="r" b="b"/>
                <a:pathLst>
                  <a:path w="1028" h="578" extrusionOk="0">
                    <a:moveTo>
                      <a:pt x="520" y="408"/>
                    </a:moveTo>
                    <a:cubicBezTo>
                      <a:pt x="112" y="578"/>
                      <a:pt x="0" y="368"/>
                      <a:pt x="293" y="190"/>
                    </a:cubicBezTo>
                    <a:cubicBezTo>
                      <a:pt x="607" y="1"/>
                      <a:pt x="1028" y="196"/>
                      <a:pt x="520" y="4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32"/>
              <p:cNvSpPr/>
              <p:nvPr/>
            </p:nvSpPr>
            <p:spPr>
              <a:xfrm>
                <a:off x="1385951" y="2014959"/>
                <a:ext cx="58231" cy="26306"/>
              </a:xfrm>
              <a:custGeom>
                <a:avLst/>
                <a:gdLst/>
                <a:ahLst/>
                <a:cxnLst/>
                <a:rect l="l" t="t" r="r" b="b"/>
                <a:pathLst>
                  <a:path w="715" h="323" extrusionOk="0">
                    <a:moveTo>
                      <a:pt x="319" y="259"/>
                    </a:moveTo>
                    <a:cubicBezTo>
                      <a:pt x="0" y="206"/>
                      <a:pt x="90" y="6"/>
                      <a:pt x="355" y="4"/>
                    </a:cubicBezTo>
                    <a:cubicBezTo>
                      <a:pt x="642" y="0"/>
                      <a:pt x="715" y="323"/>
                      <a:pt x="319" y="2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32"/>
              <p:cNvSpPr/>
              <p:nvPr/>
            </p:nvSpPr>
            <p:spPr>
              <a:xfrm>
                <a:off x="1352641" y="2185660"/>
                <a:ext cx="59860" cy="42513"/>
              </a:xfrm>
              <a:custGeom>
                <a:avLst/>
                <a:gdLst/>
                <a:ahLst/>
                <a:cxnLst/>
                <a:rect l="l" t="t" r="r" b="b"/>
                <a:pathLst>
                  <a:path w="735" h="522" extrusionOk="0">
                    <a:moveTo>
                      <a:pt x="734" y="58"/>
                    </a:moveTo>
                    <a:lnTo>
                      <a:pt x="0" y="1"/>
                    </a:lnTo>
                    <a:cubicBezTo>
                      <a:pt x="0" y="1"/>
                      <a:pt x="84" y="425"/>
                      <a:pt x="296" y="471"/>
                    </a:cubicBezTo>
                    <a:cubicBezTo>
                      <a:pt x="527" y="521"/>
                      <a:pt x="734" y="58"/>
                      <a:pt x="734" y="5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32"/>
              <p:cNvSpPr/>
              <p:nvPr/>
            </p:nvSpPr>
            <p:spPr>
              <a:xfrm>
                <a:off x="1278693" y="2053236"/>
                <a:ext cx="103921" cy="115160"/>
              </a:xfrm>
              <a:custGeom>
                <a:avLst/>
                <a:gdLst/>
                <a:ahLst/>
                <a:cxnLst/>
                <a:rect l="l" t="t" r="r" b="b"/>
                <a:pathLst>
                  <a:path w="1276" h="1414" fill="none" extrusionOk="0">
                    <a:moveTo>
                      <a:pt x="1275" y="707"/>
                    </a:moveTo>
                    <a:cubicBezTo>
                      <a:pt x="1275" y="1096"/>
                      <a:pt x="991" y="1413"/>
                      <a:pt x="638" y="1413"/>
                    </a:cubicBezTo>
                    <a:cubicBezTo>
                      <a:pt x="286" y="1413"/>
                      <a:pt x="1" y="1096"/>
                      <a:pt x="1" y="707"/>
                    </a:cubicBezTo>
                    <a:cubicBezTo>
                      <a:pt x="1" y="316"/>
                      <a:pt x="286" y="0"/>
                      <a:pt x="638" y="0"/>
                    </a:cubicBezTo>
                    <a:cubicBezTo>
                      <a:pt x="991" y="0"/>
                      <a:pt x="1275" y="316"/>
                      <a:pt x="1275" y="707"/>
                    </a:cubicBezTo>
                    <a:close/>
                  </a:path>
                </a:pathLst>
              </a:custGeom>
              <a:solidFill>
                <a:schemeClr val="accent4"/>
              </a:solidFill>
              <a:ln w="9525" cap="flat"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2"/>
              <p:cNvSpPr/>
              <p:nvPr/>
            </p:nvSpPr>
            <p:spPr>
              <a:xfrm>
                <a:off x="1220789" y="2083532"/>
                <a:ext cx="58069" cy="16533"/>
              </a:xfrm>
              <a:custGeom>
                <a:avLst/>
                <a:gdLst/>
                <a:ahLst/>
                <a:cxnLst/>
                <a:rect l="l" t="t" r="r" b="b"/>
                <a:pathLst>
                  <a:path w="713" h="203" fill="none" extrusionOk="0">
                    <a:moveTo>
                      <a:pt x="713" y="202"/>
                    </a:moveTo>
                    <a:lnTo>
                      <a:pt x="0" y="1"/>
                    </a:lnTo>
                  </a:path>
                </a:pathLst>
              </a:custGeom>
              <a:solidFill>
                <a:schemeClr val="accent4"/>
              </a:solidFill>
              <a:ln w="9525" cap="flat"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2"/>
              <p:cNvSpPr/>
              <p:nvPr/>
            </p:nvSpPr>
            <p:spPr>
              <a:xfrm>
                <a:off x="1064015" y="1884735"/>
                <a:ext cx="235124" cy="207027"/>
              </a:xfrm>
              <a:custGeom>
                <a:avLst/>
                <a:gdLst/>
                <a:ahLst/>
                <a:cxnLst/>
                <a:rect l="l" t="t" r="r" b="b"/>
                <a:pathLst>
                  <a:path w="2887" h="2542" extrusionOk="0">
                    <a:moveTo>
                      <a:pt x="2502" y="386"/>
                    </a:moveTo>
                    <a:cubicBezTo>
                      <a:pt x="2887" y="1296"/>
                      <a:pt x="2161" y="2541"/>
                      <a:pt x="641" y="2450"/>
                    </a:cubicBezTo>
                    <a:cubicBezTo>
                      <a:pt x="0" y="1157"/>
                      <a:pt x="28" y="0"/>
                      <a:pt x="2502" y="3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2"/>
              <p:cNvSpPr/>
              <p:nvPr/>
            </p:nvSpPr>
            <p:spPr>
              <a:xfrm>
                <a:off x="1036162" y="1921627"/>
                <a:ext cx="189109" cy="270552"/>
              </a:xfrm>
              <a:custGeom>
                <a:avLst/>
                <a:gdLst/>
                <a:ahLst/>
                <a:cxnLst/>
                <a:rect l="l" t="t" r="r" b="b"/>
                <a:pathLst>
                  <a:path w="2322" h="3322" extrusionOk="0">
                    <a:moveTo>
                      <a:pt x="2321" y="2099"/>
                    </a:moveTo>
                    <a:cubicBezTo>
                      <a:pt x="794" y="1"/>
                      <a:pt x="1" y="3322"/>
                      <a:pt x="2245" y="3148"/>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2"/>
              <p:cNvSpPr/>
              <p:nvPr/>
            </p:nvSpPr>
            <p:spPr>
              <a:xfrm>
                <a:off x="1168829" y="1983115"/>
                <a:ext cx="57336" cy="151564"/>
              </a:xfrm>
              <a:custGeom>
                <a:avLst/>
                <a:gdLst/>
                <a:ahLst/>
                <a:cxnLst/>
                <a:rect l="l" t="t" r="r" b="b"/>
                <a:pathLst>
                  <a:path w="704" h="1861" extrusionOk="0">
                    <a:moveTo>
                      <a:pt x="675" y="0"/>
                    </a:moveTo>
                    <a:lnTo>
                      <a:pt x="704" y="1762"/>
                    </a:lnTo>
                    <a:lnTo>
                      <a:pt x="556" y="1860"/>
                    </a:lnTo>
                    <a:lnTo>
                      <a:pt x="1" y="16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2"/>
              <p:cNvSpPr/>
              <p:nvPr/>
            </p:nvSpPr>
            <p:spPr>
              <a:xfrm>
                <a:off x="1230643" y="1858918"/>
                <a:ext cx="190087" cy="111821"/>
              </a:xfrm>
              <a:custGeom>
                <a:avLst/>
                <a:gdLst/>
                <a:ahLst/>
                <a:cxnLst/>
                <a:rect l="l" t="t" r="r" b="b"/>
                <a:pathLst>
                  <a:path w="2334" h="1373" extrusionOk="0">
                    <a:moveTo>
                      <a:pt x="1" y="894"/>
                    </a:moveTo>
                    <a:cubicBezTo>
                      <a:pt x="1222" y="1372"/>
                      <a:pt x="2334" y="977"/>
                      <a:pt x="2334" y="977"/>
                    </a:cubicBezTo>
                    <a:cubicBezTo>
                      <a:pt x="2334" y="977"/>
                      <a:pt x="1928" y="0"/>
                      <a:pt x="1" y="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32"/>
              <p:cNvSpPr/>
              <p:nvPr/>
            </p:nvSpPr>
            <p:spPr>
              <a:xfrm>
                <a:off x="1020363" y="1897439"/>
                <a:ext cx="84700" cy="131285"/>
              </a:xfrm>
              <a:custGeom>
                <a:avLst/>
                <a:gdLst/>
                <a:ahLst/>
                <a:cxnLst/>
                <a:rect l="l" t="t" r="r" b="b"/>
                <a:pathLst>
                  <a:path w="1040" h="1612" extrusionOk="0">
                    <a:moveTo>
                      <a:pt x="1039" y="620"/>
                    </a:moveTo>
                    <a:cubicBezTo>
                      <a:pt x="1039" y="1"/>
                      <a:pt x="355" y="298"/>
                      <a:pt x="826" y="699"/>
                    </a:cubicBezTo>
                    <a:cubicBezTo>
                      <a:pt x="0" y="588"/>
                      <a:pt x="624" y="1611"/>
                      <a:pt x="1004" y="1254"/>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32"/>
              <p:cNvSpPr/>
              <p:nvPr/>
            </p:nvSpPr>
            <p:spPr>
              <a:xfrm>
                <a:off x="1133647" y="2233465"/>
                <a:ext cx="239522" cy="176323"/>
              </a:xfrm>
              <a:custGeom>
                <a:avLst/>
                <a:gdLst/>
                <a:ahLst/>
                <a:cxnLst/>
                <a:rect l="l" t="t" r="r" b="b"/>
                <a:pathLst>
                  <a:path w="2941" h="2165" extrusionOk="0">
                    <a:moveTo>
                      <a:pt x="2676" y="2164"/>
                    </a:moveTo>
                    <a:lnTo>
                      <a:pt x="2676" y="2164"/>
                    </a:lnTo>
                    <a:cubicBezTo>
                      <a:pt x="2941" y="725"/>
                      <a:pt x="1586" y="420"/>
                      <a:pt x="564" y="0"/>
                    </a:cubicBezTo>
                    <a:lnTo>
                      <a:pt x="0" y="72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2"/>
              <p:cNvSpPr/>
              <p:nvPr/>
            </p:nvSpPr>
            <p:spPr>
              <a:xfrm>
                <a:off x="950894" y="2728627"/>
                <a:ext cx="177382" cy="119558"/>
              </a:xfrm>
              <a:custGeom>
                <a:avLst/>
                <a:gdLst/>
                <a:ahLst/>
                <a:cxnLst/>
                <a:rect l="l" t="t" r="r" b="b"/>
                <a:pathLst>
                  <a:path w="2178" h="1468" extrusionOk="0">
                    <a:moveTo>
                      <a:pt x="102" y="209"/>
                    </a:moveTo>
                    <a:cubicBezTo>
                      <a:pt x="1182" y="1"/>
                      <a:pt x="2177" y="303"/>
                      <a:pt x="1645" y="1370"/>
                    </a:cubicBezTo>
                    <a:lnTo>
                      <a:pt x="0" y="14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2"/>
              <p:cNvSpPr/>
              <p:nvPr/>
            </p:nvSpPr>
            <p:spPr>
              <a:xfrm>
                <a:off x="701847" y="2765846"/>
                <a:ext cx="237731" cy="293112"/>
              </a:xfrm>
              <a:custGeom>
                <a:avLst/>
                <a:gdLst/>
                <a:ahLst/>
                <a:cxnLst/>
                <a:rect l="l" t="t" r="r" b="b"/>
                <a:pathLst>
                  <a:path w="2919" h="3599" extrusionOk="0">
                    <a:moveTo>
                      <a:pt x="2919" y="2844"/>
                    </a:moveTo>
                    <a:cubicBezTo>
                      <a:pt x="0" y="3599"/>
                      <a:pt x="473" y="469"/>
                      <a:pt x="2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2"/>
              <p:cNvSpPr/>
              <p:nvPr/>
            </p:nvSpPr>
            <p:spPr>
              <a:xfrm>
                <a:off x="783370" y="2306844"/>
                <a:ext cx="378952" cy="647142"/>
              </a:xfrm>
              <a:custGeom>
                <a:avLst/>
                <a:gdLst/>
                <a:ahLst/>
                <a:cxnLst/>
                <a:rect l="l" t="t" r="r" b="b"/>
                <a:pathLst>
                  <a:path w="4653" h="7946" extrusionOk="0">
                    <a:moveTo>
                      <a:pt x="2048" y="7690"/>
                    </a:moveTo>
                    <a:lnTo>
                      <a:pt x="312" y="7945"/>
                    </a:lnTo>
                    <a:cubicBezTo>
                      <a:pt x="1" y="5484"/>
                      <a:pt x="730" y="2799"/>
                      <a:pt x="2365" y="634"/>
                    </a:cubicBezTo>
                    <a:cubicBezTo>
                      <a:pt x="2747" y="127"/>
                      <a:pt x="3453" y="0"/>
                      <a:pt x="3987" y="342"/>
                    </a:cubicBezTo>
                    <a:cubicBezTo>
                      <a:pt x="4447" y="637"/>
                      <a:pt x="4652" y="1203"/>
                      <a:pt x="4489" y="17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32"/>
              <p:cNvSpPr/>
              <p:nvPr/>
            </p:nvSpPr>
            <p:spPr>
              <a:xfrm>
                <a:off x="1246198" y="2668931"/>
                <a:ext cx="245142" cy="165573"/>
              </a:xfrm>
              <a:custGeom>
                <a:avLst/>
                <a:gdLst/>
                <a:ahLst/>
                <a:cxnLst/>
                <a:rect l="l" t="t" r="r" b="b"/>
                <a:pathLst>
                  <a:path w="3010" h="2033" extrusionOk="0">
                    <a:moveTo>
                      <a:pt x="986" y="2033"/>
                    </a:moveTo>
                    <a:lnTo>
                      <a:pt x="3009" y="0"/>
                    </a:lnTo>
                    <a:lnTo>
                      <a:pt x="63" y="796"/>
                    </a:lnTo>
                    <a:lnTo>
                      <a:pt x="1" y="1845"/>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32"/>
              <p:cNvSpPr/>
              <p:nvPr/>
            </p:nvSpPr>
            <p:spPr>
              <a:xfrm>
                <a:off x="1218427" y="2686930"/>
                <a:ext cx="69959" cy="53833"/>
              </a:xfrm>
              <a:custGeom>
                <a:avLst/>
                <a:gdLst/>
                <a:ahLst/>
                <a:cxnLst/>
                <a:rect l="l" t="t" r="r" b="b"/>
                <a:pathLst>
                  <a:path w="859" h="661" extrusionOk="0">
                    <a:moveTo>
                      <a:pt x="659" y="634"/>
                    </a:moveTo>
                    <a:lnTo>
                      <a:pt x="227" y="655"/>
                    </a:lnTo>
                    <a:cubicBezTo>
                      <a:pt x="99" y="660"/>
                      <a:pt x="1" y="545"/>
                      <a:pt x="26" y="419"/>
                    </a:cubicBezTo>
                    <a:lnTo>
                      <a:pt x="34" y="381"/>
                    </a:lnTo>
                    <a:cubicBezTo>
                      <a:pt x="83" y="144"/>
                      <a:pt x="326" y="1"/>
                      <a:pt x="556" y="72"/>
                    </a:cubicBezTo>
                    <a:cubicBezTo>
                      <a:pt x="712" y="120"/>
                      <a:pt x="825" y="253"/>
                      <a:pt x="845" y="415"/>
                    </a:cubicBezTo>
                    <a:cubicBezTo>
                      <a:pt x="858" y="528"/>
                      <a:pt x="773" y="628"/>
                      <a:pt x="659" y="634"/>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2"/>
              <p:cNvSpPr/>
              <p:nvPr/>
            </p:nvSpPr>
            <p:spPr>
              <a:xfrm>
                <a:off x="1347103" y="2594412"/>
                <a:ext cx="180965" cy="128272"/>
              </a:xfrm>
              <a:custGeom>
                <a:avLst/>
                <a:gdLst/>
                <a:ahLst/>
                <a:cxnLst/>
                <a:rect l="l" t="t" r="r" b="b"/>
                <a:pathLst>
                  <a:path w="2222" h="1575" extrusionOk="0">
                    <a:moveTo>
                      <a:pt x="1" y="1575"/>
                    </a:moveTo>
                    <a:lnTo>
                      <a:pt x="1770" y="915"/>
                    </a:lnTo>
                    <a:lnTo>
                      <a:pt x="1782" y="857"/>
                    </a:lnTo>
                    <a:cubicBezTo>
                      <a:pt x="1828" y="629"/>
                      <a:pt x="1970" y="433"/>
                      <a:pt x="2173" y="321"/>
                    </a:cubicBezTo>
                    <a:cubicBezTo>
                      <a:pt x="2205" y="301"/>
                      <a:pt x="2222" y="265"/>
                      <a:pt x="2214" y="230"/>
                    </a:cubicBezTo>
                    <a:cubicBezTo>
                      <a:pt x="2213" y="225"/>
                      <a:pt x="2211" y="219"/>
                      <a:pt x="2208" y="214"/>
                    </a:cubicBezTo>
                    <a:cubicBezTo>
                      <a:pt x="2148" y="75"/>
                      <a:pt x="1999" y="0"/>
                      <a:pt x="1856" y="31"/>
                    </a:cubicBezTo>
                    <a:cubicBezTo>
                      <a:pt x="1832" y="37"/>
                      <a:pt x="1809" y="45"/>
                      <a:pt x="1785" y="56"/>
                    </a:cubicBezTo>
                    <a:lnTo>
                      <a:pt x="1685" y="115"/>
                    </a:lnTo>
                    <a:lnTo>
                      <a:pt x="1674" y="121"/>
                    </a:lnTo>
                    <a:cubicBezTo>
                      <a:pt x="1499" y="221"/>
                      <a:pt x="1385" y="401"/>
                      <a:pt x="1369" y="602"/>
                    </a:cubicBezTo>
                    <a:lnTo>
                      <a:pt x="43" y="1545"/>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2"/>
              <p:cNvSpPr/>
              <p:nvPr/>
            </p:nvSpPr>
            <p:spPr>
              <a:xfrm>
                <a:off x="1403623" y="2603697"/>
                <a:ext cx="102210" cy="114752"/>
              </a:xfrm>
              <a:custGeom>
                <a:avLst/>
                <a:gdLst/>
                <a:ahLst/>
                <a:cxnLst/>
                <a:rect l="l" t="t" r="r" b="b"/>
                <a:pathLst>
                  <a:path w="1255" h="1409" extrusionOk="0">
                    <a:moveTo>
                      <a:pt x="1" y="1408"/>
                    </a:moveTo>
                    <a:lnTo>
                      <a:pt x="779" y="961"/>
                    </a:lnTo>
                    <a:cubicBezTo>
                      <a:pt x="829" y="582"/>
                      <a:pt x="1003" y="405"/>
                      <a:pt x="1207" y="293"/>
                    </a:cubicBezTo>
                    <a:cubicBezTo>
                      <a:pt x="1239" y="275"/>
                      <a:pt x="1255" y="237"/>
                      <a:pt x="1248" y="203"/>
                    </a:cubicBezTo>
                    <a:cubicBezTo>
                      <a:pt x="1246" y="197"/>
                      <a:pt x="1244" y="192"/>
                      <a:pt x="1242" y="187"/>
                    </a:cubicBezTo>
                    <a:cubicBezTo>
                      <a:pt x="1196" y="80"/>
                      <a:pt x="1097" y="12"/>
                      <a:pt x="991" y="1"/>
                    </a:cubicBezTo>
                    <a:lnTo>
                      <a:pt x="980" y="7"/>
                    </a:lnTo>
                    <a:cubicBezTo>
                      <a:pt x="805" y="107"/>
                      <a:pt x="691" y="287"/>
                      <a:pt x="675" y="488"/>
                    </a:cubicBezTo>
                    <a:lnTo>
                      <a:pt x="591" y="905"/>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2"/>
              <p:cNvSpPr/>
              <p:nvPr/>
            </p:nvSpPr>
            <p:spPr>
              <a:xfrm>
                <a:off x="1307442" y="2601091"/>
                <a:ext cx="181372" cy="130064"/>
              </a:xfrm>
              <a:custGeom>
                <a:avLst/>
                <a:gdLst/>
                <a:ahLst/>
                <a:cxnLst/>
                <a:rect l="l" t="t" r="r" b="b"/>
                <a:pathLst>
                  <a:path w="2227" h="1597" extrusionOk="0">
                    <a:moveTo>
                      <a:pt x="1772" y="937"/>
                    </a:moveTo>
                    <a:lnTo>
                      <a:pt x="1783" y="879"/>
                    </a:lnTo>
                    <a:cubicBezTo>
                      <a:pt x="1829" y="651"/>
                      <a:pt x="1970" y="455"/>
                      <a:pt x="2174" y="343"/>
                    </a:cubicBezTo>
                    <a:cubicBezTo>
                      <a:pt x="2212" y="321"/>
                      <a:pt x="2227" y="275"/>
                      <a:pt x="2209" y="236"/>
                    </a:cubicBezTo>
                    <a:cubicBezTo>
                      <a:pt x="2140" y="73"/>
                      <a:pt x="1948" y="1"/>
                      <a:pt x="1788" y="79"/>
                    </a:cubicBezTo>
                    <a:lnTo>
                      <a:pt x="1676" y="143"/>
                    </a:lnTo>
                    <a:cubicBezTo>
                      <a:pt x="1501" y="243"/>
                      <a:pt x="1386" y="424"/>
                      <a:pt x="1370" y="624"/>
                    </a:cubicBezTo>
                    <a:lnTo>
                      <a:pt x="1" y="1597"/>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32"/>
              <p:cNvSpPr/>
              <p:nvPr/>
            </p:nvSpPr>
            <p:spPr>
              <a:xfrm>
                <a:off x="811874" y="2775945"/>
                <a:ext cx="514635" cy="235124"/>
              </a:xfrm>
              <a:custGeom>
                <a:avLst/>
                <a:gdLst/>
                <a:ahLst/>
                <a:cxnLst/>
                <a:rect l="l" t="t" r="r" b="b"/>
                <a:pathLst>
                  <a:path w="6319" h="2887" extrusionOk="0">
                    <a:moveTo>
                      <a:pt x="1830" y="331"/>
                    </a:moveTo>
                    <a:lnTo>
                      <a:pt x="5589" y="1"/>
                    </a:lnTo>
                    <a:lnTo>
                      <a:pt x="6319" y="719"/>
                    </a:lnTo>
                    <a:cubicBezTo>
                      <a:pt x="6319" y="719"/>
                      <a:pt x="4040" y="2465"/>
                      <a:pt x="1646" y="2759"/>
                    </a:cubicBezTo>
                    <a:cubicBezTo>
                      <a:pt x="611" y="2886"/>
                      <a:pt x="1" y="1633"/>
                      <a:pt x="740" y="898"/>
                    </a:cubicBezTo>
                    <a:lnTo>
                      <a:pt x="857" y="783"/>
                    </a:lnTo>
                    <a:cubicBezTo>
                      <a:pt x="1119" y="523"/>
                      <a:pt x="1463" y="363"/>
                      <a:pt x="1830" y="331"/>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2"/>
              <p:cNvSpPr/>
              <p:nvPr/>
            </p:nvSpPr>
            <p:spPr>
              <a:xfrm>
                <a:off x="926217" y="3090633"/>
                <a:ext cx="369993" cy="123548"/>
              </a:xfrm>
              <a:custGeom>
                <a:avLst/>
                <a:gdLst/>
                <a:ahLst/>
                <a:cxnLst/>
                <a:rect l="l" t="t" r="r" b="b"/>
                <a:pathLst>
                  <a:path w="4543" h="1517" extrusionOk="0">
                    <a:moveTo>
                      <a:pt x="0" y="919"/>
                    </a:moveTo>
                    <a:lnTo>
                      <a:pt x="4307" y="1516"/>
                    </a:lnTo>
                    <a:lnTo>
                      <a:pt x="4542" y="1"/>
                    </a:lnTo>
                    <a:lnTo>
                      <a:pt x="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2"/>
              <p:cNvSpPr/>
              <p:nvPr/>
            </p:nvSpPr>
            <p:spPr>
              <a:xfrm>
                <a:off x="1323323" y="3090633"/>
                <a:ext cx="149366" cy="123548"/>
              </a:xfrm>
              <a:custGeom>
                <a:avLst/>
                <a:gdLst/>
                <a:ahLst/>
                <a:cxnLst/>
                <a:rect l="l" t="t" r="r" b="b"/>
                <a:pathLst>
                  <a:path w="1834" h="1517" extrusionOk="0">
                    <a:moveTo>
                      <a:pt x="0" y="1"/>
                    </a:moveTo>
                    <a:lnTo>
                      <a:pt x="273" y="1516"/>
                    </a:lnTo>
                    <a:lnTo>
                      <a:pt x="1834" y="919"/>
                    </a:lnTo>
                    <a:lnTo>
                      <a:pt x="15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2"/>
              <p:cNvSpPr/>
              <p:nvPr/>
            </p:nvSpPr>
            <p:spPr>
              <a:xfrm>
                <a:off x="1482702" y="4293111"/>
                <a:ext cx="239930" cy="272588"/>
              </a:xfrm>
              <a:custGeom>
                <a:avLst/>
                <a:gdLst/>
                <a:ahLst/>
                <a:cxnLst/>
                <a:rect l="l" t="t" r="r" b="b"/>
                <a:pathLst>
                  <a:path w="2946" h="3347" extrusionOk="0">
                    <a:moveTo>
                      <a:pt x="385" y="3347"/>
                    </a:moveTo>
                    <a:lnTo>
                      <a:pt x="2945" y="3347"/>
                    </a:lnTo>
                    <a:lnTo>
                      <a:pt x="2536" y="1"/>
                    </a:lnTo>
                    <a:lnTo>
                      <a:pt x="0" y="19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2"/>
              <p:cNvSpPr/>
              <p:nvPr/>
            </p:nvSpPr>
            <p:spPr>
              <a:xfrm>
                <a:off x="1492068" y="4498831"/>
                <a:ext cx="478719" cy="236916"/>
              </a:xfrm>
              <a:custGeom>
                <a:avLst/>
                <a:gdLst/>
                <a:ahLst/>
                <a:cxnLst/>
                <a:rect l="l" t="t" r="r" b="b"/>
                <a:pathLst>
                  <a:path w="5878" h="2909" extrusionOk="0">
                    <a:moveTo>
                      <a:pt x="72" y="2908"/>
                    </a:moveTo>
                    <a:lnTo>
                      <a:pt x="5878" y="2908"/>
                    </a:lnTo>
                    <a:lnTo>
                      <a:pt x="5726" y="2389"/>
                    </a:lnTo>
                    <a:cubicBezTo>
                      <a:pt x="5675" y="2220"/>
                      <a:pt x="5601" y="2064"/>
                      <a:pt x="5506" y="1922"/>
                    </a:cubicBezTo>
                    <a:cubicBezTo>
                      <a:pt x="5304" y="1620"/>
                      <a:pt x="5009" y="1387"/>
                      <a:pt x="4657" y="1263"/>
                    </a:cubicBezTo>
                    <a:lnTo>
                      <a:pt x="4500" y="1208"/>
                    </a:lnTo>
                    <a:cubicBezTo>
                      <a:pt x="4346" y="1154"/>
                      <a:pt x="4201" y="1083"/>
                      <a:pt x="4067" y="996"/>
                    </a:cubicBezTo>
                    <a:cubicBezTo>
                      <a:pt x="3952" y="922"/>
                      <a:pt x="3844" y="837"/>
                      <a:pt x="3748" y="741"/>
                    </a:cubicBezTo>
                    <a:cubicBezTo>
                      <a:pt x="3537" y="536"/>
                      <a:pt x="3371" y="285"/>
                      <a:pt x="3263" y="0"/>
                    </a:cubicBezTo>
                    <a:lnTo>
                      <a:pt x="1" y="0"/>
                    </a:lnTo>
                    <a:lnTo>
                      <a:pt x="56" y="192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2"/>
              <p:cNvSpPr/>
              <p:nvPr/>
            </p:nvSpPr>
            <p:spPr>
              <a:xfrm>
                <a:off x="1496547" y="4655280"/>
                <a:ext cx="474240" cy="80465"/>
              </a:xfrm>
              <a:custGeom>
                <a:avLst/>
                <a:gdLst/>
                <a:ahLst/>
                <a:cxnLst/>
                <a:rect l="l" t="t" r="r" b="b"/>
                <a:pathLst>
                  <a:path w="5823" h="988" extrusionOk="0">
                    <a:moveTo>
                      <a:pt x="17" y="987"/>
                    </a:moveTo>
                    <a:lnTo>
                      <a:pt x="5823" y="987"/>
                    </a:lnTo>
                    <a:lnTo>
                      <a:pt x="5671" y="468"/>
                    </a:lnTo>
                    <a:cubicBezTo>
                      <a:pt x="5620" y="299"/>
                      <a:pt x="5546" y="143"/>
                      <a:pt x="5451" y="1"/>
                    </a:cubicBezTo>
                    <a:lnTo>
                      <a:pt x="1" y="1"/>
                    </a:ln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32"/>
              <p:cNvSpPr/>
              <p:nvPr/>
            </p:nvSpPr>
            <p:spPr>
              <a:xfrm>
                <a:off x="1495244" y="4695430"/>
                <a:ext cx="297428" cy="81"/>
              </a:xfrm>
              <a:custGeom>
                <a:avLst/>
                <a:gdLst/>
                <a:ahLst/>
                <a:cxnLst/>
                <a:rect l="l" t="t" r="r" b="b"/>
                <a:pathLst>
                  <a:path w="3652" h="1" fill="none" extrusionOk="0">
                    <a:moveTo>
                      <a:pt x="1" y="1"/>
                    </a:moveTo>
                    <a:lnTo>
                      <a:pt x="3652" y="1"/>
                    </a:lnTo>
                  </a:path>
                </a:pathLst>
              </a:custGeom>
              <a:noFill/>
              <a:ln w="9525" cap="flat"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32"/>
              <p:cNvSpPr/>
              <p:nvPr/>
            </p:nvSpPr>
            <p:spPr>
              <a:xfrm>
                <a:off x="1705280" y="4579865"/>
                <a:ext cx="265503" cy="155881"/>
              </a:xfrm>
              <a:custGeom>
                <a:avLst/>
                <a:gdLst/>
                <a:ahLst/>
                <a:cxnLst/>
                <a:rect l="l" t="t" r="r" b="b"/>
                <a:pathLst>
                  <a:path w="3260" h="1914" extrusionOk="0">
                    <a:moveTo>
                      <a:pt x="1" y="1913"/>
                    </a:moveTo>
                    <a:lnTo>
                      <a:pt x="3260" y="1913"/>
                    </a:lnTo>
                    <a:lnTo>
                      <a:pt x="3108" y="1394"/>
                    </a:lnTo>
                    <a:cubicBezTo>
                      <a:pt x="3057" y="1225"/>
                      <a:pt x="2983" y="1069"/>
                      <a:pt x="2888" y="927"/>
                    </a:cubicBezTo>
                    <a:cubicBezTo>
                      <a:pt x="2686" y="625"/>
                      <a:pt x="2391" y="392"/>
                      <a:pt x="2039" y="268"/>
                    </a:cubicBezTo>
                    <a:lnTo>
                      <a:pt x="1882" y="213"/>
                    </a:lnTo>
                    <a:cubicBezTo>
                      <a:pt x="1728" y="159"/>
                      <a:pt x="1583" y="88"/>
                      <a:pt x="1449" y="1"/>
                    </a:cubicBezTo>
                    <a:cubicBezTo>
                      <a:pt x="693" y="350"/>
                      <a:pt x="130" y="1064"/>
                      <a:pt x="1" y="1913"/>
                    </a:cubicBez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2"/>
              <p:cNvSpPr/>
              <p:nvPr/>
            </p:nvSpPr>
            <p:spPr>
              <a:xfrm>
                <a:off x="1647620" y="4442963"/>
                <a:ext cx="120616" cy="55951"/>
              </a:xfrm>
              <a:custGeom>
                <a:avLst/>
                <a:gdLst/>
                <a:ahLst/>
                <a:cxnLst/>
                <a:rect l="l" t="t" r="r" b="b"/>
                <a:pathLst>
                  <a:path w="1481" h="687" extrusionOk="0">
                    <a:moveTo>
                      <a:pt x="1353" y="686"/>
                    </a:moveTo>
                    <a:lnTo>
                      <a:pt x="1428" y="398"/>
                    </a:lnTo>
                    <a:cubicBezTo>
                      <a:pt x="1480" y="195"/>
                      <a:pt x="1332" y="0"/>
                      <a:pt x="1124" y="0"/>
                    </a:cubicBezTo>
                    <a:lnTo>
                      <a:pt x="833" y="0"/>
                    </a:lnTo>
                    <a:cubicBezTo>
                      <a:pt x="603" y="0"/>
                      <a:pt x="385" y="117"/>
                      <a:pt x="255" y="310"/>
                    </a:cubicBezTo>
                    <a:lnTo>
                      <a:pt x="1" y="6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2"/>
              <p:cNvSpPr/>
              <p:nvPr/>
            </p:nvSpPr>
            <p:spPr>
              <a:xfrm>
                <a:off x="1220218" y="3238612"/>
                <a:ext cx="499976" cy="1200707"/>
              </a:xfrm>
              <a:custGeom>
                <a:avLst/>
                <a:gdLst/>
                <a:ahLst/>
                <a:cxnLst/>
                <a:rect l="l" t="t" r="r" b="b"/>
                <a:pathLst>
                  <a:path w="6139" h="14743" extrusionOk="0">
                    <a:moveTo>
                      <a:pt x="1" y="0"/>
                    </a:moveTo>
                    <a:lnTo>
                      <a:pt x="2492" y="7679"/>
                    </a:lnTo>
                    <a:lnTo>
                      <a:pt x="2848" y="14743"/>
                    </a:lnTo>
                    <a:lnTo>
                      <a:pt x="6138" y="14682"/>
                    </a:lnTo>
                    <a:lnTo>
                      <a:pt x="5475" y="7371"/>
                    </a:lnTo>
                    <a:cubicBezTo>
                      <a:pt x="5475" y="7371"/>
                      <a:pt x="4925" y="5542"/>
                      <a:pt x="4328" y="3406"/>
                    </a:cubicBezTo>
                    <a:cubicBezTo>
                      <a:pt x="4062" y="2459"/>
                      <a:pt x="3809" y="1581"/>
                      <a:pt x="3626" y="955"/>
                    </a:cubicBezTo>
                    <a:cubicBezTo>
                      <a:pt x="3454" y="368"/>
                      <a:pt x="3344" y="0"/>
                      <a:pt x="3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32"/>
              <p:cNvSpPr/>
              <p:nvPr/>
            </p:nvSpPr>
            <p:spPr>
              <a:xfrm>
                <a:off x="1244895" y="3285440"/>
                <a:ext cx="268516" cy="1152737"/>
              </a:xfrm>
              <a:custGeom>
                <a:avLst/>
                <a:gdLst/>
                <a:ahLst/>
                <a:cxnLst/>
                <a:rect l="l" t="t" r="r" b="b"/>
                <a:pathLst>
                  <a:path w="3297" h="14154" fill="none" extrusionOk="0">
                    <a:moveTo>
                      <a:pt x="3296" y="14154"/>
                    </a:moveTo>
                    <a:lnTo>
                      <a:pt x="2934" y="7017"/>
                    </a:lnTo>
                    <a:lnTo>
                      <a:pt x="905" y="0"/>
                    </a:lnTo>
                    <a:lnTo>
                      <a:pt x="1" y="12"/>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32"/>
              <p:cNvSpPr/>
              <p:nvPr/>
            </p:nvSpPr>
            <p:spPr>
              <a:xfrm>
                <a:off x="578302" y="1762084"/>
                <a:ext cx="450377" cy="318685"/>
              </a:xfrm>
              <a:custGeom>
                <a:avLst/>
                <a:gdLst/>
                <a:ahLst/>
                <a:cxnLst/>
                <a:rect l="l" t="t" r="r" b="b"/>
                <a:pathLst>
                  <a:path w="5530" h="3913" extrusionOk="0">
                    <a:moveTo>
                      <a:pt x="4679" y="1956"/>
                    </a:moveTo>
                    <a:lnTo>
                      <a:pt x="4679" y="2900"/>
                    </a:lnTo>
                    <a:lnTo>
                      <a:pt x="5530" y="3912"/>
                    </a:lnTo>
                    <a:lnTo>
                      <a:pt x="1956" y="3912"/>
                    </a:lnTo>
                    <a:cubicBezTo>
                      <a:pt x="876" y="3912"/>
                      <a:pt x="0" y="3037"/>
                      <a:pt x="0" y="1956"/>
                    </a:cubicBezTo>
                    <a:cubicBezTo>
                      <a:pt x="0" y="876"/>
                      <a:pt x="876" y="0"/>
                      <a:pt x="1956" y="0"/>
                    </a:cubicBezTo>
                    <a:lnTo>
                      <a:pt x="2723" y="0"/>
                    </a:lnTo>
                    <a:cubicBezTo>
                      <a:pt x="3804" y="0"/>
                      <a:pt x="4679" y="876"/>
                      <a:pt x="4679" y="19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2"/>
              <p:cNvSpPr/>
              <p:nvPr/>
            </p:nvSpPr>
            <p:spPr>
              <a:xfrm>
                <a:off x="836551" y="1928794"/>
                <a:ext cx="56684" cy="56847"/>
              </a:xfrm>
              <a:custGeom>
                <a:avLst/>
                <a:gdLst/>
                <a:ahLst/>
                <a:cxnLst/>
                <a:rect l="l" t="t" r="r" b="b"/>
                <a:pathLst>
                  <a:path w="696" h="698" extrusionOk="0">
                    <a:moveTo>
                      <a:pt x="1" y="348"/>
                    </a:moveTo>
                    <a:cubicBezTo>
                      <a:pt x="1" y="540"/>
                      <a:pt x="156" y="697"/>
                      <a:pt x="348" y="697"/>
                    </a:cubicBezTo>
                    <a:cubicBezTo>
                      <a:pt x="540" y="697"/>
                      <a:pt x="696" y="540"/>
                      <a:pt x="696" y="348"/>
                    </a:cubicBezTo>
                    <a:cubicBezTo>
                      <a:pt x="696" y="156"/>
                      <a:pt x="540" y="1"/>
                      <a:pt x="348" y="1"/>
                    </a:cubicBezTo>
                    <a:cubicBezTo>
                      <a:pt x="156" y="1"/>
                      <a:pt x="1" y="156"/>
                      <a:pt x="1" y="3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2"/>
              <p:cNvSpPr/>
              <p:nvPr/>
            </p:nvSpPr>
            <p:spPr>
              <a:xfrm>
                <a:off x="740287" y="1928794"/>
                <a:ext cx="56765" cy="56847"/>
              </a:xfrm>
              <a:custGeom>
                <a:avLst/>
                <a:gdLst/>
                <a:ahLst/>
                <a:cxnLst/>
                <a:rect l="l" t="t" r="r" b="b"/>
                <a:pathLst>
                  <a:path w="697" h="698" extrusionOk="0">
                    <a:moveTo>
                      <a:pt x="1" y="348"/>
                    </a:moveTo>
                    <a:cubicBezTo>
                      <a:pt x="1" y="540"/>
                      <a:pt x="157" y="697"/>
                      <a:pt x="349" y="697"/>
                    </a:cubicBezTo>
                    <a:cubicBezTo>
                      <a:pt x="540" y="697"/>
                      <a:pt x="697" y="540"/>
                      <a:pt x="697" y="348"/>
                    </a:cubicBezTo>
                    <a:cubicBezTo>
                      <a:pt x="697" y="156"/>
                      <a:pt x="540" y="1"/>
                      <a:pt x="349" y="1"/>
                    </a:cubicBezTo>
                    <a:cubicBezTo>
                      <a:pt x="157" y="1"/>
                      <a:pt x="1" y="156"/>
                      <a:pt x="1" y="3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32"/>
              <p:cNvSpPr/>
              <p:nvPr/>
            </p:nvSpPr>
            <p:spPr>
              <a:xfrm>
                <a:off x="644106" y="1928794"/>
                <a:ext cx="56684" cy="56847"/>
              </a:xfrm>
              <a:custGeom>
                <a:avLst/>
                <a:gdLst/>
                <a:ahLst/>
                <a:cxnLst/>
                <a:rect l="l" t="t" r="r" b="b"/>
                <a:pathLst>
                  <a:path w="696" h="698" extrusionOk="0">
                    <a:moveTo>
                      <a:pt x="1" y="348"/>
                    </a:moveTo>
                    <a:cubicBezTo>
                      <a:pt x="1" y="540"/>
                      <a:pt x="156" y="697"/>
                      <a:pt x="348" y="697"/>
                    </a:cubicBezTo>
                    <a:cubicBezTo>
                      <a:pt x="540" y="697"/>
                      <a:pt x="696" y="540"/>
                      <a:pt x="696" y="348"/>
                    </a:cubicBezTo>
                    <a:cubicBezTo>
                      <a:pt x="696" y="156"/>
                      <a:pt x="540" y="1"/>
                      <a:pt x="348" y="1"/>
                    </a:cubicBezTo>
                    <a:cubicBezTo>
                      <a:pt x="156" y="1"/>
                      <a:pt x="1" y="156"/>
                      <a:pt x="1" y="3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32"/>
              <p:cNvSpPr/>
              <p:nvPr/>
            </p:nvSpPr>
            <p:spPr>
              <a:xfrm>
                <a:off x="457199" y="4743318"/>
                <a:ext cx="114671" cy="81"/>
              </a:xfrm>
              <a:custGeom>
                <a:avLst/>
                <a:gdLst/>
                <a:ahLst/>
                <a:cxnLst/>
                <a:rect l="l" t="t" r="r" b="b"/>
                <a:pathLst>
                  <a:path w="1408" h="1" fill="none" extrusionOk="0">
                    <a:moveTo>
                      <a:pt x="0" y="0"/>
                    </a:moveTo>
                    <a:lnTo>
                      <a:pt x="1407" y="0"/>
                    </a:lnTo>
                  </a:path>
                </a:pathLst>
              </a:custGeom>
              <a:noFill/>
              <a:ln w="475" cap="flat" cmpd="sng">
                <a:solidFill>
                  <a:srgbClr val="A0A6A7"/>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8" name="Google Shape;1548;p32"/>
            <p:cNvGrpSpPr/>
            <p:nvPr/>
          </p:nvGrpSpPr>
          <p:grpSpPr>
            <a:xfrm>
              <a:off x="769519" y="1930262"/>
              <a:ext cx="610990" cy="1282996"/>
              <a:chOff x="1002469" y="1874709"/>
              <a:chExt cx="610990" cy="1282996"/>
            </a:xfrm>
          </p:grpSpPr>
          <p:sp>
            <p:nvSpPr>
              <p:cNvPr id="1549" name="Google Shape;1549;p32"/>
              <p:cNvSpPr/>
              <p:nvPr/>
            </p:nvSpPr>
            <p:spPr>
              <a:xfrm flipH="1">
                <a:off x="1247170" y="1874709"/>
                <a:ext cx="72733" cy="819386"/>
              </a:xfrm>
              <a:custGeom>
                <a:avLst/>
                <a:gdLst/>
                <a:ahLst/>
                <a:cxnLst/>
                <a:rect l="l" t="t" r="r" b="b"/>
                <a:pathLst>
                  <a:path w="994" h="11198" extrusionOk="0">
                    <a:moveTo>
                      <a:pt x="472" y="1"/>
                    </a:moveTo>
                    <a:cubicBezTo>
                      <a:pt x="431" y="1"/>
                      <a:pt x="384" y="76"/>
                      <a:pt x="331" y="230"/>
                    </a:cubicBezTo>
                    <a:cubicBezTo>
                      <a:pt x="0" y="1184"/>
                      <a:pt x="331" y="11198"/>
                      <a:pt x="331" y="11198"/>
                    </a:cubicBezTo>
                    <a:lnTo>
                      <a:pt x="994" y="11198"/>
                    </a:lnTo>
                    <a:cubicBezTo>
                      <a:pt x="994" y="11198"/>
                      <a:pt x="987" y="9293"/>
                      <a:pt x="861" y="5327"/>
                    </a:cubicBezTo>
                    <a:cubicBezTo>
                      <a:pt x="756" y="2003"/>
                      <a:pt x="686" y="1"/>
                      <a:pt x="472"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32"/>
              <p:cNvSpPr/>
              <p:nvPr/>
            </p:nvSpPr>
            <p:spPr>
              <a:xfrm flipH="1">
                <a:off x="1323781" y="2298813"/>
                <a:ext cx="81221" cy="395278"/>
              </a:xfrm>
              <a:custGeom>
                <a:avLst/>
                <a:gdLst/>
                <a:ahLst/>
                <a:cxnLst/>
                <a:rect l="l" t="t" r="r" b="b"/>
                <a:pathLst>
                  <a:path w="1110" h="5402" extrusionOk="0">
                    <a:moveTo>
                      <a:pt x="165" y="1"/>
                    </a:moveTo>
                    <a:cubicBezTo>
                      <a:pt x="1" y="1"/>
                      <a:pt x="109" y="2091"/>
                      <a:pt x="660" y="5402"/>
                    </a:cubicBezTo>
                    <a:lnTo>
                      <a:pt x="1110" y="5402"/>
                    </a:lnTo>
                    <a:cubicBezTo>
                      <a:pt x="661" y="1606"/>
                      <a:pt x="308" y="1"/>
                      <a:pt x="165"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32"/>
              <p:cNvSpPr/>
              <p:nvPr/>
            </p:nvSpPr>
            <p:spPr>
              <a:xfrm flipH="1">
                <a:off x="1210437" y="2145445"/>
                <a:ext cx="72148" cy="548647"/>
              </a:xfrm>
              <a:custGeom>
                <a:avLst/>
                <a:gdLst/>
                <a:ahLst/>
                <a:cxnLst/>
                <a:rect l="l" t="t" r="r" b="b"/>
                <a:pathLst>
                  <a:path w="986" h="7498" extrusionOk="0">
                    <a:moveTo>
                      <a:pt x="773" y="0"/>
                    </a:moveTo>
                    <a:cubicBezTo>
                      <a:pt x="678" y="0"/>
                      <a:pt x="533" y="436"/>
                      <a:pt x="335" y="1220"/>
                    </a:cubicBezTo>
                    <a:cubicBezTo>
                      <a:pt x="0" y="2548"/>
                      <a:pt x="481" y="7498"/>
                      <a:pt x="481" y="7498"/>
                    </a:cubicBezTo>
                    <a:lnTo>
                      <a:pt x="727" y="7498"/>
                    </a:lnTo>
                    <a:cubicBezTo>
                      <a:pt x="953" y="2178"/>
                      <a:pt x="986" y="0"/>
                      <a:pt x="773" y="0"/>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32"/>
              <p:cNvSpPr/>
              <p:nvPr/>
            </p:nvSpPr>
            <p:spPr>
              <a:xfrm flipH="1">
                <a:off x="1283316" y="2094810"/>
                <a:ext cx="111808" cy="599283"/>
              </a:xfrm>
              <a:custGeom>
                <a:avLst/>
                <a:gdLst/>
                <a:ahLst/>
                <a:cxnLst/>
                <a:rect l="l" t="t" r="r" b="b"/>
                <a:pathLst>
                  <a:path w="1528" h="8190" extrusionOk="0">
                    <a:moveTo>
                      <a:pt x="760" y="1"/>
                    </a:moveTo>
                    <a:cubicBezTo>
                      <a:pt x="636" y="1"/>
                      <a:pt x="1" y="1017"/>
                      <a:pt x="898" y="8190"/>
                    </a:cubicBezTo>
                    <a:lnTo>
                      <a:pt x="1528" y="8190"/>
                    </a:lnTo>
                    <a:cubicBezTo>
                      <a:pt x="1528" y="8190"/>
                      <a:pt x="873" y="131"/>
                      <a:pt x="775" y="7"/>
                    </a:cubicBezTo>
                    <a:cubicBezTo>
                      <a:pt x="771" y="3"/>
                      <a:pt x="766" y="1"/>
                      <a:pt x="760"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32"/>
              <p:cNvSpPr/>
              <p:nvPr/>
            </p:nvSpPr>
            <p:spPr>
              <a:xfrm flipH="1">
                <a:off x="1076311" y="2694160"/>
                <a:ext cx="409400" cy="404205"/>
              </a:xfrm>
              <a:custGeom>
                <a:avLst/>
                <a:gdLst/>
                <a:ahLst/>
                <a:cxnLst/>
                <a:rect l="l" t="t" r="r" b="b"/>
                <a:pathLst>
                  <a:path w="5595" h="5524" extrusionOk="0">
                    <a:moveTo>
                      <a:pt x="1465" y="0"/>
                    </a:moveTo>
                    <a:cubicBezTo>
                      <a:pt x="1465" y="1575"/>
                      <a:pt x="489" y="2128"/>
                      <a:pt x="148" y="3127"/>
                    </a:cubicBezTo>
                    <a:cubicBezTo>
                      <a:pt x="89" y="3295"/>
                      <a:pt x="49" y="3474"/>
                      <a:pt x="35" y="3674"/>
                    </a:cubicBezTo>
                    <a:cubicBezTo>
                      <a:pt x="1" y="4150"/>
                      <a:pt x="110" y="4734"/>
                      <a:pt x="467" y="5524"/>
                    </a:cubicBezTo>
                    <a:lnTo>
                      <a:pt x="5013" y="5524"/>
                    </a:lnTo>
                    <a:cubicBezTo>
                      <a:pt x="5449" y="4781"/>
                      <a:pt x="5594" y="4182"/>
                      <a:pt x="5569" y="3673"/>
                    </a:cubicBezTo>
                    <a:cubicBezTo>
                      <a:pt x="5560" y="3476"/>
                      <a:pt x="5524" y="3294"/>
                      <a:pt x="5469" y="3121"/>
                    </a:cubicBezTo>
                    <a:cubicBezTo>
                      <a:pt x="5114" y="1966"/>
                      <a:pt x="3931" y="1248"/>
                      <a:pt x="3931"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32"/>
              <p:cNvSpPr/>
              <p:nvPr/>
            </p:nvSpPr>
            <p:spPr>
              <a:xfrm flipH="1">
                <a:off x="1159508" y="2694160"/>
                <a:ext cx="326203" cy="404205"/>
              </a:xfrm>
              <a:custGeom>
                <a:avLst/>
                <a:gdLst/>
                <a:ahLst/>
                <a:cxnLst/>
                <a:rect l="l" t="t" r="r" b="b"/>
                <a:pathLst>
                  <a:path w="4458" h="5524" extrusionOk="0">
                    <a:moveTo>
                      <a:pt x="1465" y="0"/>
                    </a:moveTo>
                    <a:cubicBezTo>
                      <a:pt x="1465" y="1575"/>
                      <a:pt x="489" y="2128"/>
                      <a:pt x="147" y="3127"/>
                    </a:cubicBezTo>
                    <a:cubicBezTo>
                      <a:pt x="89" y="3295"/>
                      <a:pt x="49" y="3474"/>
                      <a:pt x="35" y="3674"/>
                    </a:cubicBezTo>
                    <a:cubicBezTo>
                      <a:pt x="1" y="4150"/>
                      <a:pt x="110" y="4734"/>
                      <a:pt x="467" y="5524"/>
                    </a:cubicBezTo>
                    <a:lnTo>
                      <a:pt x="3877" y="5524"/>
                    </a:lnTo>
                    <a:cubicBezTo>
                      <a:pt x="4313" y="4781"/>
                      <a:pt x="4458" y="4182"/>
                      <a:pt x="4433" y="3673"/>
                    </a:cubicBezTo>
                    <a:cubicBezTo>
                      <a:pt x="4422" y="3476"/>
                      <a:pt x="4388" y="3294"/>
                      <a:pt x="4333" y="3121"/>
                    </a:cubicBezTo>
                    <a:cubicBezTo>
                      <a:pt x="3978" y="1966"/>
                      <a:pt x="2794" y="1248"/>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32"/>
              <p:cNvSpPr/>
              <p:nvPr/>
            </p:nvSpPr>
            <p:spPr>
              <a:xfrm flipH="1">
                <a:off x="1107410" y="2010296"/>
                <a:ext cx="150077" cy="683797"/>
              </a:xfrm>
              <a:custGeom>
                <a:avLst/>
                <a:gdLst/>
                <a:ahLst/>
                <a:cxnLst/>
                <a:rect l="l" t="t" r="r" b="b"/>
                <a:pathLst>
                  <a:path w="2051" h="9345" extrusionOk="0">
                    <a:moveTo>
                      <a:pt x="1813" y="0"/>
                    </a:moveTo>
                    <a:cubicBezTo>
                      <a:pt x="1701" y="0"/>
                      <a:pt x="1460" y="746"/>
                      <a:pt x="1107" y="2318"/>
                    </a:cubicBezTo>
                    <a:cubicBezTo>
                      <a:pt x="0" y="7237"/>
                      <a:pt x="246" y="9345"/>
                      <a:pt x="246" y="9345"/>
                    </a:cubicBezTo>
                    <a:lnTo>
                      <a:pt x="621" y="9345"/>
                    </a:lnTo>
                    <a:cubicBezTo>
                      <a:pt x="1704" y="3377"/>
                      <a:pt x="2051" y="0"/>
                      <a:pt x="181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32"/>
              <p:cNvSpPr/>
              <p:nvPr/>
            </p:nvSpPr>
            <p:spPr>
              <a:xfrm flipH="1">
                <a:off x="1327146" y="2451010"/>
                <a:ext cx="127320" cy="243079"/>
              </a:xfrm>
              <a:custGeom>
                <a:avLst/>
                <a:gdLst/>
                <a:ahLst/>
                <a:cxnLst/>
                <a:rect l="l" t="t" r="r" b="b"/>
                <a:pathLst>
                  <a:path w="1740" h="3322" extrusionOk="0">
                    <a:moveTo>
                      <a:pt x="329" y="1"/>
                    </a:moveTo>
                    <a:cubicBezTo>
                      <a:pt x="0" y="1"/>
                      <a:pt x="409" y="1094"/>
                      <a:pt x="1259" y="3322"/>
                    </a:cubicBezTo>
                    <a:lnTo>
                      <a:pt x="1526" y="3322"/>
                    </a:lnTo>
                    <a:cubicBezTo>
                      <a:pt x="1526" y="3322"/>
                      <a:pt x="1740" y="1009"/>
                      <a:pt x="774" y="248"/>
                    </a:cubicBezTo>
                    <a:cubicBezTo>
                      <a:pt x="566" y="83"/>
                      <a:pt x="420" y="1"/>
                      <a:pt x="329"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32"/>
              <p:cNvSpPr/>
              <p:nvPr/>
            </p:nvSpPr>
            <p:spPr>
              <a:xfrm flipH="1">
                <a:off x="1120801" y="2485328"/>
                <a:ext cx="126442" cy="208761"/>
              </a:xfrm>
              <a:custGeom>
                <a:avLst/>
                <a:gdLst/>
                <a:ahLst/>
                <a:cxnLst/>
                <a:rect l="l" t="t" r="r" b="b"/>
                <a:pathLst>
                  <a:path w="1728" h="2853" extrusionOk="0">
                    <a:moveTo>
                      <a:pt x="1533" y="0"/>
                    </a:moveTo>
                    <a:cubicBezTo>
                      <a:pt x="1330" y="0"/>
                      <a:pt x="667" y="1004"/>
                      <a:pt x="1" y="2853"/>
                    </a:cubicBezTo>
                    <a:lnTo>
                      <a:pt x="481" y="2853"/>
                    </a:lnTo>
                    <a:cubicBezTo>
                      <a:pt x="1506" y="906"/>
                      <a:pt x="1727" y="0"/>
                      <a:pt x="153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2"/>
              <p:cNvSpPr/>
              <p:nvPr/>
            </p:nvSpPr>
            <p:spPr>
              <a:xfrm flipH="1">
                <a:off x="1078213" y="2862968"/>
                <a:ext cx="404937" cy="101929"/>
              </a:xfrm>
              <a:custGeom>
                <a:avLst/>
                <a:gdLst/>
                <a:ahLst/>
                <a:cxnLst/>
                <a:rect l="l" t="t" r="r" b="b"/>
                <a:pathLst>
                  <a:path w="5534" h="1393" extrusionOk="0">
                    <a:moveTo>
                      <a:pt x="1491" y="0"/>
                    </a:moveTo>
                    <a:cubicBezTo>
                      <a:pt x="1034" y="0"/>
                      <a:pt x="801" y="305"/>
                      <a:pt x="632" y="528"/>
                    </a:cubicBezTo>
                    <a:cubicBezTo>
                      <a:pt x="466" y="746"/>
                      <a:pt x="381" y="836"/>
                      <a:pt x="216" y="836"/>
                    </a:cubicBezTo>
                    <a:cubicBezTo>
                      <a:pt x="177" y="836"/>
                      <a:pt x="144" y="830"/>
                      <a:pt x="112" y="821"/>
                    </a:cubicBezTo>
                    <a:cubicBezTo>
                      <a:pt x="54" y="988"/>
                      <a:pt x="14" y="1167"/>
                      <a:pt x="1" y="1367"/>
                    </a:cubicBezTo>
                    <a:cubicBezTo>
                      <a:pt x="66" y="1383"/>
                      <a:pt x="138" y="1392"/>
                      <a:pt x="216" y="1392"/>
                    </a:cubicBezTo>
                    <a:cubicBezTo>
                      <a:pt x="673" y="1392"/>
                      <a:pt x="906" y="1088"/>
                      <a:pt x="1076" y="865"/>
                    </a:cubicBezTo>
                    <a:cubicBezTo>
                      <a:pt x="1241" y="646"/>
                      <a:pt x="1326" y="557"/>
                      <a:pt x="1491" y="557"/>
                    </a:cubicBezTo>
                    <a:cubicBezTo>
                      <a:pt x="1655" y="557"/>
                      <a:pt x="1739" y="646"/>
                      <a:pt x="1906" y="865"/>
                    </a:cubicBezTo>
                    <a:cubicBezTo>
                      <a:pt x="2076" y="1088"/>
                      <a:pt x="2308" y="1392"/>
                      <a:pt x="2764" y="1392"/>
                    </a:cubicBezTo>
                    <a:cubicBezTo>
                      <a:pt x="3220" y="1392"/>
                      <a:pt x="3453" y="1088"/>
                      <a:pt x="3623" y="865"/>
                    </a:cubicBezTo>
                    <a:cubicBezTo>
                      <a:pt x="3788" y="646"/>
                      <a:pt x="3874" y="557"/>
                      <a:pt x="4038" y="557"/>
                    </a:cubicBezTo>
                    <a:cubicBezTo>
                      <a:pt x="4202" y="557"/>
                      <a:pt x="4286" y="646"/>
                      <a:pt x="4454" y="865"/>
                    </a:cubicBezTo>
                    <a:cubicBezTo>
                      <a:pt x="4623" y="1088"/>
                      <a:pt x="4856" y="1392"/>
                      <a:pt x="5312" y="1392"/>
                    </a:cubicBezTo>
                    <a:cubicBezTo>
                      <a:pt x="5393" y="1392"/>
                      <a:pt x="5467" y="1383"/>
                      <a:pt x="5534" y="1366"/>
                    </a:cubicBezTo>
                    <a:cubicBezTo>
                      <a:pt x="5524" y="1169"/>
                      <a:pt x="5489" y="987"/>
                      <a:pt x="5434" y="814"/>
                    </a:cubicBezTo>
                    <a:cubicBezTo>
                      <a:pt x="5398" y="829"/>
                      <a:pt x="5358" y="836"/>
                      <a:pt x="5312" y="836"/>
                    </a:cubicBezTo>
                    <a:cubicBezTo>
                      <a:pt x="5148" y="836"/>
                      <a:pt x="5063" y="746"/>
                      <a:pt x="4896" y="528"/>
                    </a:cubicBezTo>
                    <a:cubicBezTo>
                      <a:pt x="4728" y="305"/>
                      <a:pt x="4495" y="0"/>
                      <a:pt x="4038" y="0"/>
                    </a:cubicBezTo>
                    <a:cubicBezTo>
                      <a:pt x="3581" y="0"/>
                      <a:pt x="3348" y="305"/>
                      <a:pt x="3180" y="528"/>
                    </a:cubicBezTo>
                    <a:cubicBezTo>
                      <a:pt x="3013" y="746"/>
                      <a:pt x="2929" y="836"/>
                      <a:pt x="2764" y="836"/>
                    </a:cubicBezTo>
                    <a:cubicBezTo>
                      <a:pt x="2599" y="836"/>
                      <a:pt x="2516" y="746"/>
                      <a:pt x="2349" y="528"/>
                    </a:cubicBezTo>
                    <a:cubicBezTo>
                      <a:pt x="2179" y="305"/>
                      <a:pt x="1947" y="0"/>
                      <a:pt x="1491" y="0"/>
                    </a:cubicBezTo>
                    <a:close/>
                  </a:path>
                </a:pathLst>
              </a:custGeom>
              <a:solidFill>
                <a:srgbClr val="EBE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2"/>
              <p:cNvSpPr/>
              <p:nvPr/>
            </p:nvSpPr>
            <p:spPr>
              <a:xfrm flipH="1">
                <a:off x="1002469" y="3088337"/>
                <a:ext cx="610990" cy="69368"/>
              </a:xfrm>
              <a:custGeom>
                <a:avLst/>
                <a:gdLst/>
                <a:ahLst/>
                <a:cxnLst/>
                <a:rect l="l" t="t" r="r" b="b"/>
                <a:pathLst>
                  <a:path w="8350" h="948" extrusionOk="0">
                    <a:moveTo>
                      <a:pt x="0" y="1"/>
                    </a:moveTo>
                    <a:lnTo>
                      <a:pt x="0" y="947"/>
                    </a:lnTo>
                    <a:lnTo>
                      <a:pt x="8349" y="947"/>
                    </a:lnTo>
                    <a:lnTo>
                      <a:pt x="8349" y="1"/>
                    </a:lnTo>
                    <a:close/>
                  </a:path>
                </a:pathLst>
              </a:custGeom>
              <a:solidFill>
                <a:srgbClr val="C19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26" name="Google Shape;1331;p31"/>
          <p:cNvSpPr/>
          <p:nvPr/>
        </p:nvSpPr>
        <p:spPr>
          <a:xfrm>
            <a:off x="3262126" y="1251340"/>
            <a:ext cx="5057700" cy="3657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127" name="Google Shape;1333;p31"/>
          <p:cNvGrpSpPr/>
          <p:nvPr/>
        </p:nvGrpSpPr>
        <p:grpSpPr>
          <a:xfrm>
            <a:off x="7722234" y="2213515"/>
            <a:ext cx="441436" cy="441224"/>
            <a:chOff x="5020347" y="2784874"/>
            <a:chExt cx="441436" cy="441224"/>
          </a:xfrm>
          <a:solidFill>
            <a:schemeClr val="accent1"/>
          </a:solidFill>
        </p:grpSpPr>
        <p:sp>
          <p:nvSpPr>
            <p:cNvPr id="128" name="Google Shape;1334;p31"/>
            <p:cNvSpPr/>
            <p:nvPr/>
          </p:nvSpPr>
          <p:spPr>
            <a:xfrm>
              <a:off x="5020347" y="2784874"/>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335;p31"/>
            <p:cNvSpPr/>
            <p:nvPr/>
          </p:nvSpPr>
          <p:spPr>
            <a:xfrm>
              <a:off x="5139915" y="2924267"/>
              <a:ext cx="202679" cy="162437"/>
            </a:xfrm>
            <a:custGeom>
              <a:avLst/>
              <a:gdLst/>
              <a:ahLst/>
              <a:cxnLst/>
              <a:rect l="l" t="t" r="r" b="b"/>
              <a:pathLst>
                <a:path w="1073" h="860" fill="none" extrusionOk="0">
                  <a:moveTo>
                    <a:pt x="0" y="429"/>
                  </a:moveTo>
                  <a:lnTo>
                    <a:pt x="406" y="859"/>
                  </a:lnTo>
                  <a:lnTo>
                    <a:pt x="1072" y="1"/>
                  </a:lnTo>
                </a:path>
              </a:pathLst>
            </a:custGeom>
            <a:grp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36;p31"/>
          <p:cNvGrpSpPr/>
          <p:nvPr/>
        </p:nvGrpSpPr>
        <p:grpSpPr>
          <a:xfrm>
            <a:off x="7719085" y="3156262"/>
            <a:ext cx="441436" cy="441224"/>
            <a:chOff x="5020347" y="3370351"/>
            <a:chExt cx="441436" cy="441224"/>
          </a:xfrm>
          <a:solidFill>
            <a:schemeClr val="accent1"/>
          </a:solidFill>
        </p:grpSpPr>
        <p:sp>
          <p:nvSpPr>
            <p:cNvPr id="131" name="Google Shape;1337;p31"/>
            <p:cNvSpPr/>
            <p:nvPr/>
          </p:nvSpPr>
          <p:spPr>
            <a:xfrm>
              <a:off x="5020347" y="3370351"/>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38;p31"/>
            <p:cNvSpPr/>
            <p:nvPr/>
          </p:nvSpPr>
          <p:spPr>
            <a:xfrm>
              <a:off x="5139915" y="3509742"/>
              <a:ext cx="202679" cy="162437"/>
            </a:xfrm>
            <a:custGeom>
              <a:avLst/>
              <a:gdLst/>
              <a:ahLst/>
              <a:cxnLst/>
              <a:rect l="l" t="t" r="r" b="b"/>
              <a:pathLst>
                <a:path w="1073" h="860" fill="none" extrusionOk="0">
                  <a:moveTo>
                    <a:pt x="0" y="429"/>
                  </a:moveTo>
                  <a:lnTo>
                    <a:pt x="406" y="859"/>
                  </a:lnTo>
                  <a:lnTo>
                    <a:pt x="1072" y="1"/>
                  </a:lnTo>
                </a:path>
              </a:pathLst>
            </a:custGeom>
            <a:grp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 name="Google Shape;1339;p31"/>
          <p:cNvGrpSpPr/>
          <p:nvPr/>
        </p:nvGrpSpPr>
        <p:grpSpPr>
          <a:xfrm>
            <a:off x="7719085" y="4102648"/>
            <a:ext cx="441436" cy="441224"/>
            <a:chOff x="5020347" y="3955827"/>
            <a:chExt cx="441436" cy="441224"/>
          </a:xfrm>
          <a:solidFill>
            <a:schemeClr val="accent1"/>
          </a:solidFill>
        </p:grpSpPr>
        <p:sp>
          <p:nvSpPr>
            <p:cNvPr id="134" name="Google Shape;1340;p31"/>
            <p:cNvSpPr/>
            <p:nvPr/>
          </p:nvSpPr>
          <p:spPr>
            <a:xfrm>
              <a:off x="5020347" y="3955827"/>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41;p31"/>
            <p:cNvSpPr/>
            <p:nvPr/>
          </p:nvSpPr>
          <p:spPr>
            <a:xfrm>
              <a:off x="5139915" y="4095220"/>
              <a:ext cx="202679" cy="162437"/>
            </a:xfrm>
            <a:custGeom>
              <a:avLst/>
              <a:gdLst/>
              <a:ahLst/>
              <a:cxnLst/>
              <a:rect l="l" t="t" r="r" b="b"/>
              <a:pathLst>
                <a:path w="1073" h="860" fill="none" extrusionOk="0">
                  <a:moveTo>
                    <a:pt x="0" y="429"/>
                  </a:moveTo>
                  <a:lnTo>
                    <a:pt x="406" y="859"/>
                  </a:lnTo>
                  <a:lnTo>
                    <a:pt x="1072" y="1"/>
                  </a:lnTo>
                </a:path>
              </a:pathLst>
            </a:custGeom>
            <a:grp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 name="Google Shape;1434;p31"/>
          <p:cNvSpPr/>
          <p:nvPr/>
        </p:nvSpPr>
        <p:spPr>
          <a:xfrm flipH="1">
            <a:off x="3622502" y="1434581"/>
            <a:ext cx="43752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lvl="0" algn="ctr">
              <a:buClr>
                <a:schemeClr val="dk1"/>
              </a:buClr>
              <a:buSzPts val="1100"/>
            </a:pPr>
            <a:r>
              <a:rPr lang="en-US" sz="1800" dirty="0" smtClean="0">
                <a:solidFill>
                  <a:schemeClr val="dk1"/>
                </a:solidFill>
                <a:latin typeface="Fira Sans Extra Condensed SemiBold"/>
                <a:ea typeface="Fira Sans Extra Condensed SemiBold"/>
                <a:cs typeface="Fira Sans Extra Condensed SemiBold"/>
                <a:sym typeface="Fira Sans Extra Condensed SemiBold"/>
              </a:rPr>
              <a:t>relationship</a:t>
            </a:r>
            <a:endParaRPr sz="1800" dirty="0">
              <a:latin typeface="Fira Sans Extra Condensed SemiBold"/>
              <a:ea typeface="Fira Sans Extra Condensed SemiBold"/>
              <a:cs typeface="Fira Sans Extra Condensed SemiBold"/>
              <a:sym typeface="Fira Sans Extra Condensed SemiBold"/>
            </a:endParaRPr>
          </a:p>
        </p:txBody>
      </p:sp>
      <p:graphicFrame>
        <p:nvGraphicFramePr>
          <p:cNvPr id="137" name="Google Shape;1440;p32"/>
          <p:cNvGraphicFramePr/>
          <p:nvPr>
            <p:extLst>
              <p:ext uri="{D42A27DB-BD31-4B8C-83A1-F6EECF244321}">
                <p14:modId xmlns:p14="http://schemas.microsoft.com/office/powerpoint/2010/main" val="3462737569"/>
              </p:ext>
            </p:extLst>
          </p:nvPr>
        </p:nvGraphicFramePr>
        <p:xfrm>
          <a:off x="3471020" y="1898854"/>
          <a:ext cx="4724400" cy="2999878"/>
        </p:xfrm>
        <a:graphic>
          <a:graphicData uri="http://schemas.openxmlformats.org/drawingml/2006/table">
            <a:tbl>
              <a:tblPr>
                <a:noFill/>
                <a:tableStyleId>{E2851981-6F55-4D6E-A0E3-11FCC0507FBB}</a:tableStyleId>
              </a:tblPr>
              <a:tblGrid>
                <a:gridCol w="4038600"/>
                <a:gridCol w="685800"/>
              </a:tblGrid>
              <a:tr h="715600">
                <a:tc rowSpan="2">
                  <a:txBody>
                    <a:bodyPr/>
                    <a:lstStyle/>
                    <a:p>
                      <a:pPr marL="457200" lvl="0" indent="-304800" algn="just" rtl="0">
                        <a:spcBef>
                          <a:spcPts val="0"/>
                        </a:spcBef>
                        <a:spcAft>
                          <a:spcPts val="0"/>
                        </a:spcAft>
                        <a:buClr>
                          <a:schemeClr val="accent1"/>
                        </a:buClr>
                        <a:buSzPts val="1200"/>
                        <a:buFont typeface="Roboto"/>
                        <a:buChar char="●"/>
                      </a:pPr>
                      <a:endParaRPr lang="en-US" sz="950" dirty="0" smtClean="0">
                        <a:solidFill>
                          <a:schemeClr val="dk1"/>
                        </a:solidFill>
                        <a:latin typeface="Roboto"/>
                        <a:ea typeface="Roboto"/>
                        <a:cs typeface="Roboto"/>
                        <a:sym typeface="Roboto"/>
                      </a:endParaRPr>
                    </a:p>
                    <a:p>
                      <a:pPr marL="457200" lvl="0" indent="-304800" algn="just" rtl="0">
                        <a:spcBef>
                          <a:spcPts val="0"/>
                        </a:spcBef>
                        <a:spcAft>
                          <a:spcPts val="0"/>
                        </a:spcAft>
                        <a:buClr>
                          <a:schemeClr val="accent1"/>
                        </a:buClr>
                        <a:buSzPts val="1200"/>
                        <a:buFont typeface="Roboto"/>
                        <a:buChar char="●"/>
                      </a:pPr>
                      <a:r>
                        <a:rPr lang="en-US" sz="950" dirty="0" smtClean="0">
                          <a:solidFill>
                            <a:schemeClr val="dk1"/>
                          </a:solidFill>
                          <a:latin typeface="Roboto"/>
                          <a:ea typeface="Roboto"/>
                          <a:cs typeface="Roboto"/>
                          <a:sym typeface="Roboto"/>
                        </a:rPr>
                        <a:t>Object Oriented Programming (OOP) and Event-Driven Programming (EDP) are orthogonal, which means that they can be used together.</a:t>
                      </a:r>
                      <a:r>
                        <a:rPr lang="en-US" sz="950" baseline="0" dirty="0" smtClean="0">
                          <a:solidFill>
                            <a:schemeClr val="dk1"/>
                          </a:solidFill>
                          <a:latin typeface="Roboto"/>
                          <a:ea typeface="Roboto"/>
                          <a:cs typeface="Roboto"/>
                          <a:sym typeface="Roboto"/>
                        </a:rPr>
                        <a:t> </a:t>
                      </a:r>
                      <a:r>
                        <a:rPr lang="en-US" sz="950" dirty="0" smtClean="0">
                          <a:solidFill>
                            <a:schemeClr val="dk1"/>
                          </a:solidFill>
                          <a:latin typeface="Roboto"/>
                          <a:ea typeface="Roboto"/>
                          <a:cs typeface="Roboto"/>
                          <a:sym typeface="Roboto"/>
                        </a:rPr>
                        <a:t>In OOP with EDP all OOP principles (encapsulation, inheritance and polymorphism) stay intact.</a:t>
                      </a:r>
                      <a:endParaRPr lang="en-US" sz="95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262096">
                <a:tc vMerge="1">
                  <a:txBody>
                    <a:bodyPr/>
                    <a:lstStyle/>
                    <a:p>
                      <a:pPr marL="457200" lvl="0" indent="-304800" algn="ctr" rtl="0">
                        <a:spcBef>
                          <a:spcPts val="0"/>
                        </a:spcBef>
                        <a:spcAft>
                          <a:spcPts val="0"/>
                        </a:spcAft>
                        <a:buClr>
                          <a:schemeClr val="accent3"/>
                        </a:buClr>
                        <a:buSzPts val="1200"/>
                        <a:buFont typeface="Roboto"/>
                        <a:buChar char="●"/>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457200" lvl="0" indent="-22860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r>
              <a:tr h="589850">
                <a:tc>
                  <a:txBody>
                    <a:bodyPr/>
                    <a:lstStyle/>
                    <a:p>
                      <a:pPr marL="457200" lvl="0" indent="-304800" algn="just" rtl="0">
                        <a:spcBef>
                          <a:spcPts val="0"/>
                        </a:spcBef>
                        <a:spcAft>
                          <a:spcPts val="0"/>
                        </a:spcAft>
                        <a:buClr>
                          <a:schemeClr val="accent1"/>
                        </a:buClr>
                        <a:buSzPts val="1200"/>
                        <a:buFont typeface="Roboto"/>
                        <a:buChar char="●"/>
                      </a:pPr>
                      <a:r>
                        <a:rPr lang="en-US" sz="950" dirty="0" smtClean="0">
                          <a:solidFill>
                            <a:schemeClr val="dk1"/>
                          </a:solidFill>
                          <a:latin typeface="Roboto"/>
                          <a:ea typeface="Roboto"/>
                          <a:cs typeface="Roboto"/>
                          <a:sym typeface="Roboto"/>
                        </a:rPr>
                        <a:t>In OOP with EDP objects acquire some mechanism of publishing event notifications and subscribing to event notifications from other objects.</a:t>
                      </a:r>
                      <a:r>
                        <a:rPr lang="en-US" sz="950" baseline="0" dirty="0" smtClean="0">
                          <a:solidFill>
                            <a:schemeClr val="dk1"/>
                          </a:solidFill>
                          <a:latin typeface="Roboto"/>
                          <a:ea typeface="Roboto"/>
                          <a:cs typeface="Roboto"/>
                          <a:sym typeface="Roboto"/>
                        </a:rPr>
                        <a:t> </a:t>
                      </a:r>
                      <a:r>
                        <a:rPr lang="en-US" sz="950" dirty="0" smtClean="0">
                          <a:solidFill>
                            <a:schemeClr val="dk1"/>
                          </a:solidFill>
                          <a:latin typeface="Roboto"/>
                          <a:ea typeface="Roboto"/>
                          <a:cs typeface="Roboto"/>
                          <a:sym typeface="Roboto"/>
                        </a:rPr>
                        <a:t>In OOP without EDP control moves from one object to another object on a method call. Object mainly invokes methods of other objects.</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r>
              <a:tr h="1011798">
                <a:tc>
                  <a:txBody>
                    <a:bodyPr/>
                    <a:lstStyle/>
                    <a:p>
                      <a:pPr marL="457200" lvl="0" indent="-304800" algn="just" rtl="0">
                        <a:spcBef>
                          <a:spcPts val="0"/>
                        </a:spcBef>
                        <a:spcAft>
                          <a:spcPts val="0"/>
                        </a:spcAft>
                        <a:buClr>
                          <a:schemeClr val="accent1"/>
                        </a:buClr>
                        <a:buSzPts val="1200"/>
                        <a:buFont typeface="Roboto"/>
                        <a:buChar char="●"/>
                      </a:pPr>
                      <a:r>
                        <a:rPr lang="en-US" sz="900" dirty="0" smtClean="0">
                          <a:solidFill>
                            <a:schemeClr val="dk1"/>
                          </a:solidFill>
                          <a:latin typeface="Roboto"/>
                          <a:ea typeface="Roboto"/>
                          <a:cs typeface="Roboto"/>
                          <a:sym typeface="Roboto"/>
                        </a:rPr>
                        <a:t>In OOP with EDP control moves from one object to another object on event notification. Object subscribes on notifications from other objects, then waits for notifications from the objects it is subscribed on, does some work based on notification and publishes it's own notifications.</a:t>
                      </a:r>
                      <a:endParaRPr sz="90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r>
            </a:tbl>
          </a:graphicData>
        </a:graphic>
      </p:graphicFrame>
      <p:sp>
        <p:nvSpPr>
          <p:cNvPr id="138" name="Google Shape;877;p25"/>
          <p:cNvSpPr/>
          <p:nvPr/>
        </p:nvSpPr>
        <p:spPr>
          <a:xfrm>
            <a:off x="260709" y="4743416"/>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46"/>
                                        </p:tgtEl>
                                        <p:attrNameLst>
                                          <p:attrName>style.visibility</p:attrName>
                                        </p:attrNameLst>
                                      </p:cBhvr>
                                      <p:to>
                                        <p:strVal val="visible"/>
                                      </p:to>
                                    </p:set>
                                    <p:animEffect transition="in" filter="fade">
                                      <p:cBhvr>
                                        <p:cTn id="10" dur="1000"/>
                                        <p:tgtEl>
                                          <p:spTgt spid="1446"/>
                                        </p:tgtEl>
                                      </p:cBhvr>
                                    </p:animEffect>
                                  </p:childTnLst>
                                </p:cTn>
                              </p:par>
                              <p:par>
                                <p:cTn id="11" presetID="10" presetClass="entr" presetSubtype="0" fill="hold" nodeType="withEffect">
                                  <p:stCondLst>
                                    <p:cond delay="0"/>
                                  </p:stCondLst>
                                  <p:childTnLst>
                                    <p:set>
                                      <p:cBhvr>
                                        <p:cTn id="12" dur="1" fill="hold">
                                          <p:stCondLst>
                                            <p:cond delay="0"/>
                                          </p:stCondLst>
                                        </p:cTn>
                                        <p:tgtEl>
                                          <p:spTgt spid="1458"/>
                                        </p:tgtEl>
                                        <p:attrNameLst>
                                          <p:attrName>style.visibility</p:attrName>
                                        </p:attrNameLst>
                                      </p:cBhvr>
                                      <p:to>
                                        <p:strVal val="visible"/>
                                      </p:to>
                                    </p:set>
                                    <p:animEffect transition="in" filter="fade">
                                      <p:cBhvr>
                                        <p:cTn id="13" dur="500"/>
                                        <p:tgtEl>
                                          <p:spTgt spid="145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1250"/>
                                        <p:tgtEl>
                                          <p:spTgt spid="1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6"/>
                                        </p:tgtEl>
                                        <p:attrNameLst>
                                          <p:attrName>style.visibility</p:attrName>
                                        </p:attrNameLst>
                                      </p:cBhvr>
                                      <p:to>
                                        <p:strVal val="visible"/>
                                      </p:to>
                                    </p:set>
                                    <p:animEffect transition="in" filter="fade">
                                      <p:cBhvr>
                                        <p:cTn id="20" dur="1000"/>
                                        <p:tgtEl>
                                          <p:spTgt spid="136"/>
                                        </p:tgtEl>
                                      </p:cBhvr>
                                    </p:animEffect>
                                  </p:childTnLst>
                                </p:cTn>
                              </p:par>
                            </p:childTnLst>
                          </p:cTn>
                        </p:par>
                        <p:par>
                          <p:cTn id="21" fill="hold">
                            <p:stCondLst>
                              <p:cond delay="2250"/>
                            </p:stCondLst>
                            <p:childTnLst>
                              <p:par>
                                <p:cTn id="22" presetID="22" presetClass="entr" presetSubtype="8" fill="hold" nodeType="afterEffect">
                                  <p:stCondLst>
                                    <p:cond delay="0"/>
                                  </p:stCondLst>
                                  <p:childTnLst>
                                    <p:set>
                                      <p:cBhvr>
                                        <p:cTn id="23" dur="1" fill="hold">
                                          <p:stCondLst>
                                            <p:cond delay="0"/>
                                          </p:stCondLst>
                                        </p:cTn>
                                        <p:tgtEl>
                                          <p:spTgt spid="137"/>
                                        </p:tgtEl>
                                        <p:attrNameLst>
                                          <p:attrName>style.visibility</p:attrName>
                                        </p:attrNameLst>
                                      </p:cBhvr>
                                      <p:to>
                                        <p:strVal val="visible"/>
                                      </p:to>
                                    </p:set>
                                    <p:animEffect transition="in" filter="wipe(left)">
                                      <p:cBhvr>
                                        <p:cTn id="24" dur="1250"/>
                                        <p:tgtEl>
                                          <p:spTgt spid="137"/>
                                        </p:tgtEl>
                                      </p:cBhvr>
                                    </p:animEffect>
                                  </p:childTnLst>
                                </p:cTn>
                              </p:par>
                              <p:par>
                                <p:cTn id="25" presetID="6" presetClass="entr" presetSubtype="32"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circle(out)">
                                      <p:cBhvr>
                                        <p:cTn id="27" dur="2000"/>
                                        <p:tgtEl>
                                          <p:spTgt spid="127"/>
                                        </p:tgtEl>
                                      </p:cBhvr>
                                    </p:animEffect>
                                  </p:childTnLst>
                                </p:cTn>
                              </p:par>
                              <p:par>
                                <p:cTn id="28" presetID="6" presetClass="entr" presetSubtype="32" fill="hold" nodeType="with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circle(out)">
                                      <p:cBhvr>
                                        <p:cTn id="30" dur="2000"/>
                                        <p:tgtEl>
                                          <p:spTgt spid="130"/>
                                        </p:tgtEl>
                                      </p:cBhvr>
                                    </p:animEffect>
                                  </p:childTnLst>
                                </p:cTn>
                              </p:par>
                              <p:par>
                                <p:cTn id="31" presetID="6" presetClass="entr" presetSubtype="32"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animEffect transition="in" filter="circle(out)">
                                      <p:cBhvr>
                                        <p:cTn id="33" dur="2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 grpId="0"/>
      <p:bldP spid="126" grpId="0" animBg="1"/>
      <p:bldP spid="136" grpId="0" animBg="1"/>
      <p:bldP spid="1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56;p61"/>
          <p:cNvSpPr/>
          <p:nvPr/>
        </p:nvSpPr>
        <p:spPr>
          <a:xfrm>
            <a:off x="259200" y="239975"/>
            <a:ext cx="3066300" cy="1680600"/>
          </a:xfrm>
          <a:prstGeom prst="roundRect">
            <a:avLst>
              <a:gd name="adj" fmla="val 6486"/>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1186;p61"/>
          <p:cNvGrpSpPr/>
          <p:nvPr/>
        </p:nvGrpSpPr>
        <p:grpSpPr>
          <a:xfrm>
            <a:off x="-3214200" y="1354125"/>
            <a:ext cx="6366301" cy="3553651"/>
            <a:chOff x="-3214200" y="1354125"/>
            <a:chExt cx="6366301" cy="3553651"/>
          </a:xfrm>
        </p:grpSpPr>
        <p:sp>
          <p:nvSpPr>
            <p:cNvPr id="5" name="Google Shape;1187;p61"/>
            <p:cNvSpPr/>
            <p:nvPr/>
          </p:nvSpPr>
          <p:spPr>
            <a:xfrm>
              <a:off x="1378372" y="4433883"/>
              <a:ext cx="489882" cy="334970"/>
            </a:xfrm>
            <a:custGeom>
              <a:avLst/>
              <a:gdLst/>
              <a:ahLst/>
              <a:cxnLst/>
              <a:rect l="l" t="t" r="r" b="b"/>
              <a:pathLst>
                <a:path w="3156" h="2158" extrusionOk="0">
                  <a:moveTo>
                    <a:pt x="2984" y="0"/>
                  </a:moveTo>
                  <a:lnTo>
                    <a:pt x="2082" y="56"/>
                  </a:lnTo>
                  <a:lnTo>
                    <a:pt x="2445" y="1805"/>
                  </a:lnTo>
                  <a:lnTo>
                    <a:pt x="3156" y="1699"/>
                  </a:lnTo>
                  <a:lnTo>
                    <a:pt x="2984" y="0"/>
                  </a:lnTo>
                  <a:close/>
                  <a:moveTo>
                    <a:pt x="877" y="283"/>
                  </a:moveTo>
                  <a:lnTo>
                    <a:pt x="0" y="524"/>
                  </a:lnTo>
                  <a:lnTo>
                    <a:pt x="671" y="2158"/>
                  </a:lnTo>
                  <a:lnTo>
                    <a:pt x="1326" y="2026"/>
                  </a:lnTo>
                  <a:lnTo>
                    <a:pt x="877" y="283"/>
                  </a:lnTo>
                  <a:close/>
                </a:path>
              </a:pathLst>
            </a:custGeom>
            <a:solidFill>
              <a:srgbClr val="B9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188;p61"/>
            <p:cNvSpPr/>
            <p:nvPr/>
          </p:nvSpPr>
          <p:spPr>
            <a:xfrm>
              <a:off x="-3214200" y="2783874"/>
              <a:ext cx="5672451" cy="2122823"/>
            </a:xfrm>
            <a:custGeom>
              <a:avLst/>
              <a:gdLst/>
              <a:ahLst/>
              <a:cxnLst/>
              <a:rect l="l" t="t" r="r" b="b"/>
              <a:pathLst>
                <a:path w="36544" h="13676" extrusionOk="0">
                  <a:moveTo>
                    <a:pt x="0" y="0"/>
                  </a:moveTo>
                  <a:lnTo>
                    <a:pt x="0" y="398"/>
                  </a:lnTo>
                  <a:lnTo>
                    <a:pt x="892" y="398"/>
                  </a:lnTo>
                  <a:lnTo>
                    <a:pt x="892" y="801"/>
                  </a:lnTo>
                  <a:lnTo>
                    <a:pt x="1553" y="801"/>
                  </a:lnTo>
                  <a:lnTo>
                    <a:pt x="1512" y="1643"/>
                  </a:lnTo>
                  <a:lnTo>
                    <a:pt x="1518" y="1643"/>
                  </a:lnTo>
                  <a:lnTo>
                    <a:pt x="913" y="13428"/>
                  </a:lnTo>
                  <a:cubicBezTo>
                    <a:pt x="913" y="13428"/>
                    <a:pt x="913" y="13428"/>
                    <a:pt x="913" y="13433"/>
                  </a:cubicBezTo>
                  <a:cubicBezTo>
                    <a:pt x="908" y="13564"/>
                    <a:pt x="1013" y="13675"/>
                    <a:pt x="1145" y="13675"/>
                  </a:cubicBezTo>
                  <a:cubicBezTo>
                    <a:pt x="1150" y="13675"/>
                    <a:pt x="1156" y="13675"/>
                    <a:pt x="1162" y="13675"/>
                  </a:cubicBezTo>
                  <a:cubicBezTo>
                    <a:pt x="1281" y="13675"/>
                    <a:pt x="1382" y="13578"/>
                    <a:pt x="1386" y="13458"/>
                  </a:cubicBezTo>
                  <a:lnTo>
                    <a:pt x="2243" y="801"/>
                  </a:lnTo>
                  <a:lnTo>
                    <a:pt x="9617" y="801"/>
                  </a:lnTo>
                  <a:lnTo>
                    <a:pt x="10474" y="13458"/>
                  </a:lnTo>
                  <a:cubicBezTo>
                    <a:pt x="10484" y="13584"/>
                    <a:pt x="10585" y="13675"/>
                    <a:pt x="10711" y="13675"/>
                  </a:cubicBezTo>
                  <a:cubicBezTo>
                    <a:pt x="10842" y="13675"/>
                    <a:pt x="10948" y="13564"/>
                    <a:pt x="10943" y="13433"/>
                  </a:cubicBezTo>
                  <a:cubicBezTo>
                    <a:pt x="10943" y="13428"/>
                    <a:pt x="10943" y="13428"/>
                    <a:pt x="10943" y="13423"/>
                  </a:cubicBezTo>
                  <a:lnTo>
                    <a:pt x="10343" y="1643"/>
                  </a:lnTo>
                  <a:lnTo>
                    <a:pt x="10303" y="801"/>
                  </a:lnTo>
                  <a:lnTo>
                    <a:pt x="26351" y="801"/>
                  </a:lnTo>
                  <a:lnTo>
                    <a:pt x="26306" y="1643"/>
                  </a:lnTo>
                  <a:lnTo>
                    <a:pt x="26311" y="1643"/>
                  </a:lnTo>
                  <a:lnTo>
                    <a:pt x="25711" y="13423"/>
                  </a:lnTo>
                  <a:cubicBezTo>
                    <a:pt x="25711" y="13428"/>
                    <a:pt x="25706" y="13428"/>
                    <a:pt x="25706" y="13433"/>
                  </a:cubicBezTo>
                  <a:cubicBezTo>
                    <a:pt x="25706" y="13564"/>
                    <a:pt x="25812" y="13675"/>
                    <a:pt x="25943" y="13675"/>
                  </a:cubicBezTo>
                  <a:cubicBezTo>
                    <a:pt x="25946" y="13675"/>
                    <a:pt x="25949" y="13675"/>
                    <a:pt x="25952" y="13675"/>
                  </a:cubicBezTo>
                  <a:cubicBezTo>
                    <a:pt x="26069" y="13675"/>
                    <a:pt x="26170" y="13581"/>
                    <a:pt x="26180" y="13458"/>
                  </a:cubicBezTo>
                  <a:lnTo>
                    <a:pt x="27037" y="801"/>
                  </a:lnTo>
                  <a:lnTo>
                    <a:pt x="34411" y="801"/>
                  </a:lnTo>
                  <a:lnTo>
                    <a:pt x="35268" y="13453"/>
                  </a:lnTo>
                  <a:cubicBezTo>
                    <a:pt x="35273" y="13581"/>
                    <a:pt x="35373" y="13675"/>
                    <a:pt x="35500" y="13675"/>
                  </a:cubicBezTo>
                  <a:cubicBezTo>
                    <a:pt x="35503" y="13675"/>
                    <a:pt x="35506" y="13675"/>
                    <a:pt x="35510" y="13675"/>
                  </a:cubicBezTo>
                  <a:cubicBezTo>
                    <a:pt x="35641" y="13675"/>
                    <a:pt x="35747" y="13564"/>
                    <a:pt x="35742" y="13433"/>
                  </a:cubicBezTo>
                  <a:cubicBezTo>
                    <a:pt x="35742" y="13428"/>
                    <a:pt x="35742" y="13428"/>
                    <a:pt x="35742" y="13428"/>
                  </a:cubicBezTo>
                  <a:lnTo>
                    <a:pt x="35137" y="1643"/>
                  </a:lnTo>
                  <a:lnTo>
                    <a:pt x="35142" y="1643"/>
                  </a:lnTo>
                  <a:lnTo>
                    <a:pt x="35096" y="801"/>
                  </a:lnTo>
                  <a:lnTo>
                    <a:pt x="35651" y="801"/>
                  </a:lnTo>
                  <a:lnTo>
                    <a:pt x="35651" y="398"/>
                  </a:lnTo>
                  <a:lnTo>
                    <a:pt x="36543" y="398"/>
                  </a:lnTo>
                  <a:lnTo>
                    <a:pt x="36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189;p61"/>
            <p:cNvSpPr/>
            <p:nvPr/>
          </p:nvSpPr>
          <p:spPr>
            <a:xfrm>
              <a:off x="551346" y="2721941"/>
              <a:ext cx="586896" cy="64417"/>
            </a:xfrm>
            <a:custGeom>
              <a:avLst/>
              <a:gdLst/>
              <a:ahLst/>
              <a:cxnLst/>
              <a:rect l="l" t="t" r="r" b="b"/>
              <a:pathLst>
                <a:path w="3781" h="415" extrusionOk="0">
                  <a:moveTo>
                    <a:pt x="207" y="1"/>
                  </a:moveTo>
                  <a:cubicBezTo>
                    <a:pt x="96" y="1"/>
                    <a:pt x="1" y="92"/>
                    <a:pt x="1" y="207"/>
                  </a:cubicBezTo>
                  <a:cubicBezTo>
                    <a:pt x="1" y="323"/>
                    <a:pt x="96" y="414"/>
                    <a:pt x="207" y="414"/>
                  </a:cubicBezTo>
                  <a:lnTo>
                    <a:pt x="3574" y="414"/>
                  </a:lnTo>
                  <a:cubicBezTo>
                    <a:pt x="3690" y="414"/>
                    <a:pt x="3781" y="323"/>
                    <a:pt x="3781" y="207"/>
                  </a:cubicBezTo>
                  <a:cubicBezTo>
                    <a:pt x="3781" y="92"/>
                    <a:pt x="3690" y="1"/>
                    <a:pt x="35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190;p61"/>
            <p:cNvSpPr/>
            <p:nvPr/>
          </p:nvSpPr>
          <p:spPr>
            <a:xfrm>
              <a:off x="1525989" y="1454399"/>
              <a:ext cx="113002" cy="89563"/>
            </a:xfrm>
            <a:custGeom>
              <a:avLst/>
              <a:gdLst/>
              <a:ahLst/>
              <a:cxnLst/>
              <a:rect l="l" t="t" r="r" b="b"/>
              <a:pathLst>
                <a:path w="728" h="577" extrusionOk="0">
                  <a:moveTo>
                    <a:pt x="388" y="1"/>
                  </a:moveTo>
                  <a:cubicBezTo>
                    <a:pt x="204" y="1"/>
                    <a:pt x="12" y="53"/>
                    <a:pt x="7" y="269"/>
                  </a:cubicBezTo>
                  <a:cubicBezTo>
                    <a:pt x="1" y="526"/>
                    <a:pt x="252" y="577"/>
                    <a:pt x="450" y="577"/>
                  </a:cubicBezTo>
                  <a:cubicBezTo>
                    <a:pt x="577" y="577"/>
                    <a:pt x="682" y="556"/>
                    <a:pt x="682" y="556"/>
                  </a:cubicBezTo>
                  <a:lnTo>
                    <a:pt x="728" y="47"/>
                  </a:lnTo>
                  <a:cubicBezTo>
                    <a:pt x="728" y="47"/>
                    <a:pt x="561" y="1"/>
                    <a:pt x="38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191;p61"/>
            <p:cNvSpPr/>
            <p:nvPr/>
          </p:nvSpPr>
          <p:spPr>
            <a:xfrm>
              <a:off x="1525989" y="1454399"/>
              <a:ext cx="113002" cy="89563"/>
            </a:xfrm>
            <a:custGeom>
              <a:avLst/>
              <a:gdLst/>
              <a:ahLst/>
              <a:cxnLst/>
              <a:rect l="l" t="t" r="r" b="b"/>
              <a:pathLst>
                <a:path w="728" h="577" extrusionOk="0">
                  <a:moveTo>
                    <a:pt x="388" y="1"/>
                  </a:moveTo>
                  <a:cubicBezTo>
                    <a:pt x="204" y="1"/>
                    <a:pt x="12" y="53"/>
                    <a:pt x="7" y="269"/>
                  </a:cubicBezTo>
                  <a:cubicBezTo>
                    <a:pt x="1" y="526"/>
                    <a:pt x="252" y="577"/>
                    <a:pt x="450" y="577"/>
                  </a:cubicBezTo>
                  <a:cubicBezTo>
                    <a:pt x="577" y="577"/>
                    <a:pt x="682" y="556"/>
                    <a:pt x="682" y="556"/>
                  </a:cubicBezTo>
                  <a:lnTo>
                    <a:pt x="728" y="47"/>
                  </a:lnTo>
                  <a:cubicBezTo>
                    <a:pt x="728" y="47"/>
                    <a:pt x="561" y="1"/>
                    <a:pt x="388"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192;p61"/>
            <p:cNvSpPr/>
            <p:nvPr/>
          </p:nvSpPr>
          <p:spPr>
            <a:xfrm>
              <a:off x="1516055" y="1697010"/>
              <a:ext cx="61158" cy="87701"/>
            </a:xfrm>
            <a:custGeom>
              <a:avLst/>
              <a:gdLst/>
              <a:ahLst/>
              <a:cxnLst/>
              <a:rect l="l" t="t" r="r" b="b"/>
              <a:pathLst>
                <a:path w="394" h="565" extrusionOk="0">
                  <a:moveTo>
                    <a:pt x="318" y="1"/>
                  </a:moveTo>
                  <a:lnTo>
                    <a:pt x="0" y="495"/>
                  </a:lnTo>
                  <a:cubicBezTo>
                    <a:pt x="74" y="541"/>
                    <a:pt x="157" y="565"/>
                    <a:pt x="239" y="565"/>
                  </a:cubicBezTo>
                  <a:cubicBezTo>
                    <a:pt x="292" y="565"/>
                    <a:pt x="344" y="555"/>
                    <a:pt x="394" y="535"/>
                  </a:cubicBezTo>
                  <a:lnTo>
                    <a:pt x="318" y="1"/>
                  </a:lnTo>
                  <a:close/>
                </a:path>
              </a:pathLst>
            </a:custGeom>
            <a:solidFill>
              <a:srgbClr val="A35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93;p61"/>
            <p:cNvSpPr/>
            <p:nvPr/>
          </p:nvSpPr>
          <p:spPr>
            <a:xfrm>
              <a:off x="1535613" y="1668139"/>
              <a:ext cx="24370" cy="36167"/>
            </a:xfrm>
            <a:custGeom>
              <a:avLst/>
              <a:gdLst/>
              <a:ahLst/>
              <a:cxnLst/>
              <a:rect l="l" t="t" r="r" b="b"/>
              <a:pathLst>
                <a:path w="157" h="233" extrusionOk="0">
                  <a:moveTo>
                    <a:pt x="81" y="0"/>
                  </a:moveTo>
                  <a:cubicBezTo>
                    <a:pt x="36" y="0"/>
                    <a:pt x="6" y="56"/>
                    <a:pt x="0" y="116"/>
                  </a:cubicBezTo>
                  <a:cubicBezTo>
                    <a:pt x="0" y="182"/>
                    <a:pt x="36" y="232"/>
                    <a:pt x="76" y="232"/>
                  </a:cubicBezTo>
                  <a:cubicBezTo>
                    <a:pt x="116" y="232"/>
                    <a:pt x="157" y="182"/>
                    <a:pt x="152" y="116"/>
                  </a:cubicBezTo>
                  <a:cubicBezTo>
                    <a:pt x="152" y="56"/>
                    <a:pt x="121" y="0"/>
                    <a:pt x="8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194;p61"/>
            <p:cNvSpPr/>
            <p:nvPr/>
          </p:nvSpPr>
          <p:spPr>
            <a:xfrm>
              <a:off x="1527076" y="1613967"/>
              <a:ext cx="50137" cy="27785"/>
            </a:xfrm>
            <a:custGeom>
              <a:avLst/>
              <a:gdLst/>
              <a:ahLst/>
              <a:cxnLst/>
              <a:rect l="l" t="t" r="r" b="b"/>
              <a:pathLst>
                <a:path w="323" h="179" extrusionOk="0">
                  <a:moveTo>
                    <a:pt x="60" y="0"/>
                  </a:moveTo>
                  <a:cubicBezTo>
                    <a:pt x="50" y="0"/>
                    <a:pt x="40" y="1"/>
                    <a:pt x="30" y="2"/>
                  </a:cubicBezTo>
                  <a:cubicBezTo>
                    <a:pt x="10" y="7"/>
                    <a:pt x="0" y="22"/>
                    <a:pt x="0" y="37"/>
                  </a:cubicBezTo>
                  <a:cubicBezTo>
                    <a:pt x="5" y="57"/>
                    <a:pt x="20" y="67"/>
                    <a:pt x="40" y="67"/>
                  </a:cubicBezTo>
                  <a:cubicBezTo>
                    <a:pt x="45" y="67"/>
                    <a:pt x="49" y="67"/>
                    <a:pt x="54" y="67"/>
                  </a:cubicBezTo>
                  <a:cubicBezTo>
                    <a:pt x="130" y="67"/>
                    <a:pt x="205" y="106"/>
                    <a:pt x="257" y="168"/>
                  </a:cubicBezTo>
                  <a:cubicBezTo>
                    <a:pt x="262" y="173"/>
                    <a:pt x="277" y="178"/>
                    <a:pt x="287" y="178"/>
                  </a:cubicBezTo>
                  <a:cubicBezTo>
                    <a:pt x="297" y="178"/>
                    <a:pt x="302" y="173"/>
                    <a:pt x="307" y="168"/>
                  </a:cubicBezTo>
                  <a:cubicBezTo>
                    <a:pt x="323" y="153"/>
                    <a:pt x="323" y="133"/>
                    <a:pt x="307" y="118"/>
                  </a:cubicBezTo>
                  <a:cubicBezTo>
                    <a:pt x="248" y="44"/>
                    <a:pt x="155" y="0"/>
                    <a:pt x="6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195;p61"/>
            <p:cNvSpPr/>
            <p:nvPr/>
          </p:nvSpPr>
          <p:spPr>
            <a:xfrm>
              <a:off x="1530956" y="1448655"/>
              <a:ext cx="396749" cy="656126"/>
            </a:xfrm>
            <a:custGeom>
              <a:avLst/>
              <a:gdLst/>
              <a:ahLst/>
              <a:cxnLst/>
              <a:rect l="l" t="t" r="r" b="b"/>
              <a:pathLst>
                <a:path w="2556" h="4227" extrusionOk="0">
                  <a:moveTo>
                    <a:pt x="1329" y="0"/>
                  </a:moveTo>
                  <a:cubicBezTo>
                    <a:pt x="1149" y="0"/>
                    <a:pt x="967" y="42"/>
                    <a:pt x="797" y="129"/>
                  </a:cubicBezTo>
                  <a:cubicBezTo>
                    <a:pt x="0" y="547"/>
                    <a:pt x="5" y="1813"/>
                    <a:pt x="257" y="2554"/>
                  </a:cubicBezTo>
                  <a:cubicBezTo>
                    <a:pt x="412" y="2994"/>
                    <a:pt x="775" y="3185"/>
                    <a:pt x="1174" y="3185"/>
                  </a:cubicBezTo>
                  <a:cubicBezTo>
                    <a:pt x="1218" y="3185"/>
                    <a:pt x="1262" y="3183"/>
                    <a:pt x="1306" y="3179"/>
                  </a:cubicBezTo>
                  <a:lnTo>
                    <a:pt x="1457" y="4227"/>
                  </a:lnTo>
                  <a:lnTo>
                    <a:pt x="2510" y="4005"/>
                  </a:lnTo>
                  <a:lnTo>
                    <a:pt x="2193" y="2785"/>
                  </a:lnTo>
                  <a:cubicBezTo>
                    <a:pt x="2556" y="2327"/>
                    <a:pt x="2525" y="1964"/>
                    <a:pt x="2495" y="1132"/>
                  </a:cubicBezTo>
                  <a:cubicBezTo>
                    <a:pt x="2495" y="956"/>
                    <a:pt x="2450" y="784"/>
                    <a:pt x="2369" y="628"/>
                  </a:cubicBezTo>
                  <a:cubicBezTo>
                    <a:pt x="2161" y="229"/>
                    <a:pt x="1751" y="0"/>
                    <a:pt x="1329" y="0"/>
                  </a:cubicBezTo>
                  <a:close/>
                </a:path>
              </a:pathLst>
            </a:custGeom>
            <a:solidFill>
              <a:srgbClr val="B9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196;p61"/>
            <p:cNvSpPr/>
            <p:nvPr/>
          </p:nvSpPr>
          <p:spPr>
            <a:xfrm>
              <a:off x="1566968" y="1354125"/>
              <a:ext cx="441298" cy="561440"/>
            </a:xfrm>
            <a:custGeom>
              <a:avLst/>
              <a:gdLst/>
              <a:ahLst/>
              <a:cxnLst/>
              <a:rect l="l" t="t" r="r" b="b"/>
              <a:pathLst>
                <a:path w="2843" h="3617" extrusionOk="0">
                  <a:moveTo>
                    <a:pt x="1107" y="1"/>
                  </a:moveTo>
                  <a:cubicBezTo>
                    <a:pt x="830" y="1"/>
                    <a:pt x="675" y="461"/>
                    <a:pt x="675" y="461"/>
                  </a:cubicBezTo>
                  <a:cubicBezTo>
                    <a:pt x="675" y="461"/>
                    <a:pt x="570" y="247"/>
                    <a:pt x="395" y="247"/>
                  </a:cubicBezTo>
                  <a:cubicBezTo>
                    <a:pt x="353" y="247"/>
                    <a:pt x="307" y="259"/>
                    <a:pt x="257" y="289"/>
                  </a:cubicBezTo>
                  <a:cubicBezTo>
                    <a:pt x="0" y="446"/>
                    <a:pt x="328" y="980"/>
                    <a:pt x="328" y="980"/>
                  </a:cubicBezTo>
                  <a:lnTo>
                    <a:pt x="297" y="1197"/>
                  </a:lnTo>
                  <a:lnTo>
                    <a:pt x="509" y="1519"/>
                  </a:lnTo>
                  <a:cubicBezTo>
                    <a:pt x="388" y="1832"/>
                    <a:pt x="363" y="2170"/>
                    <a:pt x="439" y="2492"/>
                  </a:cubicBezTo>
                  <a:lnTo>
                    <a:pt x="615" y="2351"/>
                  </a:lnTo>
                  <a:lnTo>
                    <a:pt x="847" y="2603"/>
                  </a:lnTo>
                  <a:lnTo>
                    <a:pt x="1462" y="3616"/>
                  </a:lnTo>
                  <a:cubicBezTo>
                    <a:pt x="1562" y="3527"/>
                    <a:pt x="1690" y="3479"/>
                    <a:pt x="1819" y="3479"/>
                  </a:cubicBezTo>
                  <a:cubicBezTo>
                    <a:pt x="1879" y="3479"/>
                    <a:pt x="1939" y="3490"/>
                    <a:pt x="1996" y="3510"/>
                  </a:cubicBezTo>
                  <a:lnTo>
                    <a:pt x="2339" y="2900"/>
                  </a:lnTo>
                  <a:cubicBezTo>
                    <a:pt x="2347" y="2901"/>
                    <a:pt x="2356" y="2902"/>
                    <a:pt x="2364" y="2902"/>
                  </a:cubicBezTo>
                  <a:cubicBezTo>
                    <a:pt x="2456" y="2902"/>
                    <a:pt x="2540" y="2853"/>
                    <a:pt x="2586" y="2774"/>
                  </a:cubicBezTo>
                  <a:cubicBezTo>
                    <a:pt x="2656" y="2628"/>
                    <a:pt x="2445" y="2361"/>
                    <a:pt x="2445" y="2361"/>
                  </a:cubicBezTo>
                  <a:lnTo>
                    <a:pt x="2445" y="2361"/>
                  </a:lnTo>
                  <a:cubicBezTo>
                    <a:pt x="2472" y="2370"/>
                    <a:pt x="2499" y="2375"/>
                    <a:pt x="2526" y="2375"/>
                  </a:cubicBezTo>
                  <a:cubicBezTo>
                    <a:pt x="2628" y="2375"/>
                    <a:pt x="2721" y="2310"/>
                    <a:pt x="2757" y="2210"/>
                  </a:cubicBezTo>
                  <a:cubicBezTo>
                    <a:pt x="2843" y="1988"/>
                    <a:pt x="2440" y="1731"/>
                    <a:pt x="2440" y="1731"/>
                  </a:cubicBezTo>
                  <a:cubicBezTo>
                    <a:pt x="2440" y="1731"/>
                    <a:pt x="2747" y="1721"/>
                    <a:pt x="2757" y="1509"/>
                  </a:cubicBezTo>
                  <a:cubicBezTo>
                    <a:pt x="2762" y="1298"/>
                    <a:pt x="2369" y="1156"/>
                    <a:pt x="2369" y="1156"/>
                  </a:cubicBezTo>
                  <a:cubicBezTo>
                    <a:pt x="2369" y="1156"/>
                    <a:pt x="2631" y="1136"/>
                    <a:pt x="2611" y="899"/>
                  </a:cubicBezTo>
                  <a:cubicBezTo>
                    <a:pt x="2591" y="668"/>
                    <a:pt x="1991" y="652"/>
                    <a:pt x="1991" y="652"/>
                  </a:cubicBezTo>
                  <a:cubicBezTo>
                    <a:pt x="1991" y="652"/>
                    <a:pt x="2288" y="400"/>
                    <a:pt x="2052" y="224"/>
                  </a:cubicBezTo>
                  <a:cubicBezTo>
                    <a:pt x="2005" y="189"/>
                    <a:pt x="1949" y="176"/>
                    <a:pt x="1888" y="176"/>
                  </a:cubicBezTo>
                  <a:cubicBezTo>
                    <a:pt x="1639" y="176"/>
                    <a:pt x="1316" y="410"/>
                    <a:pt x="1316" y="410"/>
                  </a:cubicBezTo>
                  <a:cubicBezTo>
                    <a:pt x="1316" y="410"/>
                    <a:pt x="1472" y="78"/>
                    <a:pt x="1164" y="7"/>
                  </a:cubicBezTo>
                  <a:cubicBezTo>
                    <a:pt x="1145" y="3"/>
                    <a:pt x="1126" y="1"/>
                    <a:pt x="110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197;p61"/>
            <p:cNvSpPr/>
            <p:nvPr/>
          </p:nvSpPr>
          <p:spPr>
            <a:xfrm>
              <a:off x="1641164" y="1642683"/>
              <a:ext cx="104310" cy="133026"/>
            </a:xfrm>
            <a:custGeom>
              <a:avLst/>
              <a:gdLst/>
              <a:ahLst/>
              <a:cxnLst/>
              <a:rect l="l" t="t" r="r" b="b"/>
              <a:pathLst>
                <a:path w="672" h="857" extrusionOk="0">
                  <a:moveTo>
                    <a:pt x="326" y="0"/>
                  </a:moveTo>
                  <a:cubicBezTo>
                    <a:pt x="225" y="0"/>
                    <a:pt x="128" y="51"/>
                    <a:pt x="71" y="144"/>
                  </a:cubicBezTo>
                  <a:cubicBezTo>
                    <a:pt x="51" y="180"/>
                    <a:pt x="36" y="220"/>
                    <a:pt x="31" y="260"/>
                  </a:cubicBezTo>
                  <a:cubicBezTo>
                    <a:pt x="1" y="432"/>
                    <a:pt x="41" y="608"/>
                    <a:pt x="142" y="749"/>
                  </a:cubicBezTo>
                  <a:cubicBezTo>
                    <a:pt x="193" y="824"/>
                    <a:pt x="257" y="856"/>
                    <a:pt x="321" y="856"/>
                  </a:cubicBezTo>
                  <a:cubicBezTo>
                    <a:pt x="421" y="856"/>
                    <a:pt x="521" y="776"/>
                    <a:pt x="570" y="653"/>
                  </a:cubicBezTo>
                  <a:cubicBezTo>
                    <a:pt x="651" y="472"/>
                    <a:pt x="671" y="159"/>
                    <a:pt x="480" y="43"/>
                  </a:cubicBezTo>
                  <a:cubicBezTo>
                    <a:pt x="431" y="14"/>
                    <a:pt x="378" y="0"/>
                    <a:pt x="326" y="0"/>
                  </a:cubicBezTo>
                  <a:close/>
                </a:path>
              </a:pathLst>
            </a:custGeom>
            <a:solidFill>
              <a:srgbClr val="B9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198;p61"/>
            <p:cNvSpPr/>
            <p:nvPr/>
          </p:nvSpPr>
          <p:spPr>
            <a:xfrm>
              <a:off x="1121013" y="2588915"/>
              <a:ext cx="261395" cy="131008"/>
            </a:xfrm>
            <a:custGeom>
              <a:avLst/>
              <a:gdLst/>
              <a:ahLst/>
              <a:cxnLst/>
              <a:rect l="l" t="t" r="r" b="b"/>
              <a:pathLst>
                <a:path w="1684" h="844" extrusionOk="0">
                  <a:moveTo>
                    <a:pt x="834" y="1"/>
                  </a:moveTo>
                  <a:cubicBezTo>
                    <a:pt x="809" y="1"/>
                    <a:pt x="784" y="6"/>
                    <a:pt x="761" y="16"/>
                  </a:cubicBezTo>
                  <a:lnTo>
                    <a:pt x="126" y="268"/>
                  </a:lnTo>
                  <a:cubicBezTo>
                    <a:pt x="66" y="293"/>
                    <a:pt x="20" y="349"/>
                    <a:pt x="15" y="419"/>
                  </a:cubicBezTo>
                  <a:lnTo>
                    <a:pt x="5" y="626"/>
                  </a:lnTo>
                  <a:cubicBezTo>
                    <a:pt x="0" y="722"/>
                    <a:pt x="76" y="807"/>
                    <a:pt x="171" y="812"/>
                  </a:cubicBezTo>
                  <a:cubicBezTo>
                    <a:pt x="192" y="812"/>
                    <a:pt x="217" y="807"/>
                    <a:pt x="237" y="802"/>
                  </a:cubicBezTo>
                  <a:lnTo>
                    <a:pt x="469" y="722"/>
                  </a:lnTo>
                  <a:cubicBezTo>
                    <a:pt x="671" y="803"/>
                    <a:pt x="884" y="843"/>
                    <a:pt x="1097" y="843"/>
                  </a:cubicBezTo>
                  <a:cubicBezTo>
                    <a:pt x="1281" y="843"/>
                    <a:pt x="1465" y="813"/>
                    <a:pt x="1643" y="752"/>
                  </a:cubicBezTo>
                  <a:lnTo>
                    <a:pt x="1684" y="404"/>
                  </a:lnTo>
                  <a:lnTo>
                    <a:pt x="907" y="16"/>
                  </a:lnTo>
                  <a:cubicBezTo>
                    <a:pt x="885" y="6"/>
                    <a:pt x="859" y="1"/>
                    <a:pt x="834" y="1"/>
                  </a:cubicBezTo>
                  <a:close/>
                </a:path>
              </a:pathLst>
            </a:custGeom>
            <a:solidFill>
              <a:srgbClr val="B9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199;p61"/>
            <p:cNvSpPr/>
            <p:nvPr/>
          </p:nvSpPr>
          <p:spPr>
            <a:xfrm>
              <a:off x="663262" y="2594814"/>
              <a:ext cx="260619" cy="132560"/>
            </a:xfrm>
            <a:custGeom>
              <a:avLst/>
              <a:gdLst/>
              <a:ahLst/>
              <a:cxnLst/>
              <a:rect l="l" t="t" r="r" b="b"/>
              <a:pathLst>
                <a:path w="1679" h="854" extrusionOk="0">
                  <a:moveTo>
                    <a:pt x="827" y="1"/>
                  </a:moveTo>
                  <a:cubicBezTo>
                    <a:pt x="806" y="1"/>
                    <a:pt x="784" y="5"/>
                    <a:pt x="762" y="13"/>
                  </a:cubicBezTo>
                  <a:lnTo>
                    <a:pt x="126" y="270"/>
                  </a:lnTo>
                  <a:cubicBezTo>
                    <a:pt x="66" y="296"/>
                    <a:pt x="21" y="356"/>
                    <a:pt x="16" y="422"/>
                  </a:cubicBezTo>
                  <a:lnTo>
                    <a:pt x="5" y="633"/>
                  </a:lnTo>
                  <a:cubicBezTo>
                    <a:pt x="0" y="729"/>
                    <a:pt x="76" y="815"/>
                    <a:pt x="172" y="820"/>
                  </a:cubicBezTo>
                  <a:cubicBezTo>
                    <a:pt x="192" y="820"/>
                    <a:pt x="217" y="815"/>
                    <a:pt x="237" y="810"/>
                  </a:cubicBezTo>
                  <a:lnTo>
                    <a:pt x="474" y="729"/>
                  </a:lnTo>
                  <a:cubicBezTo>
                    <a:pt x="677" y="811"/>
                    <a:pt x="894" y="853"/>
                    <a:pt x="1111" y="853"/>
                  </a:cubicBezTo>
                  <a:cubicBezTo>
                    <a:pt x="1292" y="853"/>
                    <a:pt x="1474" y="824"/>
                    <a:pt x="1649" y="764"/>
                  </a:cubicBezTo>
                  <a:lnTo>
                    <a:pt x="1679" y="412"/>
                  </a:lnTo>
                  <a:lnTo>
                    <a:pt x="908" y="18"/>
                  </a:lnTo>
                  <a:cubicBezTo>
                    <a:pt x="882" y="7"/>
                    <a:pt x="855" y="1"/>
                    <a:pt x="827" y="1"/>
                  </a:cubicBezTo>
                  <a:close/>
                </a:path>
              </a:pathLst>
            </a:custGeom>
            <a:solidFill>
              <a:srgbClr val="B9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200;p61"/>
            <p:cNvSpPr/>
            <p:nvPr/>
          </p:nvSpPr>
          <p:spPr>
            <a:xfrm>
              <a:off x="965325" y="3191487"/>
              <a:ext cx="1448226" cy="1378686"/>
            </a:xfrm>
            <a:custGeom>
              <a:avLst/>
              <a:gdLst/>
              <a:ahLst/>
              <a:cxnLst/>
              <a:rect l="l" t="t" r="r" b="b"/>
              <a:pathLst>
                <a:path w="9330" h="8882" extrusionOk="0">
                  <a:moveTo>
                    <a:pt x="6326" y="0"/>
                  </a:moveTo>
                  <a:cubicBezTo>
                    <a:pt x="6326" y="0"/>
                    <a:pt x="6089" y="35"/>
                    <a:pt x="5751" y="111"/>
                  </a:cubicBezTo>
                  <a:lnTo>
                    <a:pt x="5434" y="111"/>
                  </a:lnTo>
                  <a:cubicBezTo>
                    <a:pt x="5434" y="111"/>
                    <a:pt x="812" y="1401"/>
                    <a:pt x="338" y="2399"/>
                  </a:cubicBezTo>
                  <a:cubicBezTo>
                    <a:pt x="0" y="3110"/>
                    <a:pt x="2676" y="8881"/>
                    <a:pt x="2676" y="8881"/>
                  </a:cubicBezTo>
                  <a:lnTo>
                    <a:pt x="3750" y="8634"/>
                  </a:lnTo>
                  <a:cubicBezTo>
                    <a:pt x="2802" y="3347"/>
                    <a:pt x="2258" y="3145"/>
                    <a:pt x="2258" y="3145"/>
                  </a:cubicBezTo>
                  <a:cubicBezTo>
                    <a:pt x="2258" y="3145"/>
                    <a:pt x="2767" y="2989"/>
                    <a:pt x="3473" y="2792"/>
                  </a:cubicBezTo>
                  <a:cubicBezTo>
                    <a:pt x="3816" y="4914"/>
                    <a:pt x="4768" y="8528"/>
                    <a:pt x="4768" y="8528"/>
                  </a:cubicBezTo>
                  <a:lnTo>
                    <a:pt x="5796" y="8483"/>
                  </a:lnTo>
                  <a:cubicBezTo>
                    <a:pt x="5701" y="3473"/>
                    <a:pt x="5328" y="2500"/>
                    <a:pt x="5232" y="2334"/>
                  </a:cubicBezTo>
                  <a:cubicBezTo>
                    <a:pt x="6018" y="2147"/>
                    <a:pt x="6769" y="2006"/>
                    <a:pt x="7208" y="2006"/>
                  </a:cubicBezTo>
                  <a:cubicBezTo>
                    <a:pt x="7369" y="2006"/>
                    <a:pt x="7505" y="1971"/>
                    <a:pt x="7616" y="1915"/>
                  </a:cubicBezTo>
                  <a:cubicBezTo>
                    <a:pt x="7777" y="1900"/>
                    <a:pt x="7939" y="1895"/>
                    <a:pt x="8095" y="1895"/>
                  </a:cubicBezTo>
                  <a:cubicBezTo>
                    <a:pt x="9330" y="1895"/>
                    <a:pt x="8972" y="0"/>
                    <a:pt x="8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201;p61"/>
            <p:cNvSpPr/>
            <p:nvPr/>
          </p:nvSpPr>
          <p:spPr>
            <a:xfrm>
              <a:off x="1381477" y="4674942"/>
              <a:ext cx="363997" cy="106638"/>
            </a:xfrm>
            <a:custGeom>
              <a:avLst/>
              <a:gdLst/>
              <a:ahLst/>
              <a:cxnLst/>
              <a:rect l="l" t="t" r="r" b="b"/>
              <a:pathLst>
                <a:path w="2345" h="687" extrusionOk="0">
                  <a:moveTo>
                    <a:pt x="2112" y="35"/>
                  </a:moveTo>
                  <a:cubicBezTo>
                    <a:pt x="2133" y="35"/>
                    <a:pt x="2153" y="40"/>
                    <a:pt x="2173" y="50"/>
                  </a:cubicBezTo>
                  <a:cubicBezTo>
                    <a:pt x="2238" y="111"/>
                    <a:pt x="2279" y="181"/>
                    <a:pt x="2299" y="267"/>
                  </a:cubicBezTo>
                  <a:cubicBezTo>
                    <a:pt x="2203" y="221"/>
                    <a:pt x="2067" y="111"/>
                    <a:pt x="2067" y="60"/>
                  </a:cubicBezTo>
                  <a:cubicBezTo>
                    <a:pt x="2067" y="55"/>
                    <a:pt x="2072" y="45"/>
                    <a:pt x="2102" y="35"/>
                  </a:cubicBezTo>
                  <a:close/>
                  <a:moveTo>
                    <a:pt x="1966" y="232"/>
                  </a:moveTo>
                  <a:cubicBezTo>
                    <a:pt x="2072" y="237"/>
                    <a:pt x="2168" y="257"/>
                    <a:pt x="2264" y="297"/>
                  </a:cubicBezTo>
                  <a:cubicBezTo>
                    <a:pt x="2184" y="318"/>
                    <a:pt x="2086" y="333"/>
                    <a:pt x="2011" y="333"/>
                  </a:cubicBezTo>
                  <a:cubicBezTo>
                    <a:pt x="1959" y="333"/>
                    <a:pt x="1917" y="326"/>
                    <a:pt x="1901" y="307"/>
                  </a:cubicBezTo>
                  <a:cubicBezTo>
                    <a:pt x="1901" y="302"/>
                    <a:pt x="1891" y="292"/>
                    <a:pt x="1901" y="272"/>
                  </a:cubicBezTo>
                  <a:cubicBezTo>
                    <a:pt x="1906" y="257"/>
                    <a:pt x="1916" y="247"/>
                    <a:pt x="1931" y="242"/>
                  </a:cubicBezTo>
                  <a:cubicBezTo>
                    <a:pt x="1941" y="237"/>
                    <a:pt x="1951" y="232"/>
                    <a:pt x="1961" y="232"/>
                  </a:cubicBezTo>
                  <a:close/>
                  <a:moveTo>
                    <a:pt x="2122" y="1"/>
                  </a:moveTo>
                  <a:cubicBezTo>
                    <a:pt x="2112" y="1"/>
                    <a:pt x="2102" y="2"/>
                    <a:pt x="2092" y="5"/>
                  </a:cubicBezTo>
                  <a:cubicBezTo>
                    <a:pt x="2047" y="15"/>
                    <a:pt x="2032" y="40"/>
                    <a:pt x="2032" y="60"/>
                  </a:cubicBezTo>
                  <a:cubicBezTo>
                    <a:pt x="2032" y="111"/>
                    <a:pt x="2087" y="171"/>
                    <a:pt x="2158" y="221"/>
                  </a:cubicBezTo>
                  <a:cubicBezTo>
                    <a:pt x="2101" y="208"/>
                    <a:pt x="2039" y="197"/>
                    <a:pt x="1986" y="197"/>
                  </a:cubicBezTo>
                  <a:cubicBezTo>
                    <a:pt x="1960" y="197"/>
                    <a:pt x="1936" y="200"/>
                    <a:pt x="1916" y="206"/>
                  </a:cubicBezTo>
                  <a:cubicBezTo>
                    <a:pt x="1896" y="216"/>
                    <a:pt x="1876" y="237"/>
                    <a:pt x="1865" y="257"/>
                  </a:cubicBezTo>
                  <a:cubicBezTo>
                    <a:pt x="1855" y="282"/>
                    <a:pt x="1855" y="312"/>
                    <a:pt x="1876" y="332"/>
                  </a:cubicBezTo>
                  <a:cubicBezTo>
                    <a:pt x="1921" y="357"/>
                    <a:pt x="1974" y="372"/>
                    <a:pt x="2029" y="372"/>
                  </a:cubicBezTo>
                  <a:cubicBezTo>
                    <a:pt x="2053" y="372"/>
                    <a:pt x="2078" y="369"/>
                    <a:pt x="2102" y="363"/>
                  </a:cubicBezTo>
                  <a:cubicBezTo>
                    <a:pt x="2178" y="353"/>
                    <a:pt x="2249" y="337"/>
                    <a:pt x="2324" y="312"/>
                  </a:cubicBezTo>
                  <a:cubicBezTo>
                    <a:pt x="2327" y="315"/>
                    <a:pt x="2330" y="316"/>
                    <a:pt x="2334" y="316"/>
                  </a:cubicBezTo>
                  <a:cubicBezTo>
                    <a:pt x="2338" y="316"/>
                    <a:pt x="2342" y="315"/>
                    <a:pt x="2344" y="312"/>
                  </a:cubicBezTo>
                  <a:cubicBezTo>
                    <a:pt x="2344" y="307"/>
                    <a:pt x="2344" y="302"/>
                    <a:pt x="2344" y="297"/>
                  </a:cubicBezTo>
                  <a:cubicBezTo>
                    <a:pt x="2324" y="191"/>
                    <a:pt x="2274" y="95"/>
                    <a:pt x="2193" y="20"/>
                  </a:cubicBezTo>
                  <a:cubicBezTo>
                    <a:pt x="2171" y="9"/>
                    <a:pt x="2147" y="1"/>
                    <a:pt x="2122" y="1"/>
                  </a:cubicBezTo>
                  <a:close/>
                  <a:moveTo>
                    <a:pt x="266" y="351"/>
                  </a:moveTo>
                  <a:cubicBezTo>
                    <a:pt x="283" y="351"/>
                    <a:pt x="298" y="356"/>
                    <a:pt x="313" y="368"/>
                  </a:cubicBezTo>
                  <a:cubicBezTo>
                    <a:pt x="374" y="423"/>
                    <a:pt x="419" y="499"/>
                    <a:pt x="439" y="579"/>
                  </a:cubicBezTo>
                  <a:cubicBezTo>
                    <a:pt x="338" y="539"/>
                    <a:pt x="207" y="428"/>
                    <a:pt x="207" y="373"/>
                  </a:cubicBezTo>
                  <a:cubicBezTo>
                    <a:pt x="207" y="373"/>
                    <a:pt x="207" y="358"/>
                    <a:pt x="237" y="353"/>
                  </a:cubicBezTo>
                  <a:lnTo>
                    <a:pt x="247" y="353"/>
                  </a:lnTo>
                  <a:cubicBezTo>
                    <a:pt x="254" y="351"/>
                    <a:pt x="260" y="351"/>
                    <a:pt x="266" y="351"/>
                  </a:cubicBezTo>
                  <a:close/>
                  <a:moveTo>
                    <a:pt x="111" y="549"/>
                  </a:moveTo>
                  <a:cubicBezTo>
                    <a:pt x="217" y="549"/>
                    <a:pt x="318" y="574"/>
                    <a:pt x="414" y="615"/>
                  </a:cubicBezTo>
                  <a:cubicBezTo>
                    <a:pt x="331" y="633"/>
                    <a:pt x="228" y="649"/>
                    <a:pt x="152" y="649"/>
                  </a:cubicBezTo>
                  <a:cubicBezTo>
                    <a:pt x="103" y="649"/>
                    <a:pt x="65" y="643"/>
                    <a:pt x="51" y="625"/>
                  </a:cubicBezTo>
                  <a:cubicBezTo>
                    <a:pt x="51" y="620"/>
                    <a:pt x="41" y="610"/>
                    <a:pt x="51" y="584"/>
                  </a:cubicBezTo>
                  <a:cubicBezTo>
                    <a:pt x="56" y="569"/>
                    <a:pt x="66" y="559"/>
                    <a:pt x="81" y="554"/>
                  </a:cubicBezTo>
                  <a:cubicBezTo>
                    <a:pt x="91" y="554"/>
                    <a:pt x="101" y="549"/>
                    <a:pt x="111" y="549"/>
                  </a:cubicBezTo>
                  <a:close/>
                  <a:moveTo>
                    <a:pt x="262" y="315"/>
                  </a:moveTo>
                  <a:cubicBezTo>
                    <a:pt x="254" y="315"/>
                    <a:pt x="246" y="316"/>
                    <a:pt x="237" y="317"/>
                  </a:cubicBezTo>
                  <a:cubicBezTo>
                    <a:pt x="187" y="327"/>
                    <a:pt x="177" y="358"/>
                    <a:pt x="177" y="378"/>
                  </a:cubicBezTo>
                  <a:cubicBezTo>
                    <a:pt x="172" y="423"/>
                    <a:pt x="232" y="484"/>
                    <a:pt x="298" y="539"/>
                  </a:cubicBezTo>
                  <a:cubicBezTo>
                    <a:pt x="246" y="523"/>
                    <a:pt x="189" y="511"/>
                    <a:pt x="139" y="511"/>
                  </a:cubicBezTo>
                  <a:cubicBezTo>
                    <a:pt x="111" y="511"/>
                    <a:pt x="86" y="515"/>
                    <a:pt x="66" y="524"/>
                  </a:cubicBezTo>
                  <a:cubicBezTo>
                    <a:pt x="46" y="534"/>
                    <a:pt x="26" y="549"/>
                    <a:pt x="16" y="569"/>
                  </a:cubicBezTo>
                  <a:cubicBezTo>
                    <a:pt x="1" y="594"/>
                    <a:pt x="6" y="625"/>
                    <a:pt x="26" y="650"/>
                  </a:cubicBezTo>
                  <a:cubicBezTo>
                    <a:pt x="72" y="675"/>
                    <a:pt x="125" y="687"/>
                    <a:pt x="179" y="687"/>
                  </a:cubicBezTo>
                  <a:cubicBezTo>
                    <a:pt x="202" y="687"/>
                    <a:pt x="225" y="685"/>
                    <a:pt x="247" y="680"/>
                  </a:cubicBezTo>
                  <a:cubicBezTo>
                    <a:pt x="323" y="670"/>
                    <a:pt x="399" y="655"/>
                    <a:pt x="474" y="630"/>
                  </a:cubicBezTo>
                  <a:cubicBezTo>
                    <a:pt x="479" y="630"/>
                    <a:pt x="484" y="630"/>
                    <a:pt x="489" y="625"/>
                  </a:cubicBezTo>
                  <a:cubicBezTo>
                    <a:pt x="489" y="620"/>
                    <a:pt x="489" y="615"/>
                    <a:pt x="489" y="610"/>
                  </a:cubicBezTo>
                  <a:cubicBezTo>
                    <a:pt x="469" y="504"/>
                    <a:pt x="414" y="408"/>
                    <a:pt x="338" y="337"/>
                  </a:cubicBezTo>
                  <a:cubicBezTo>
                    <a:pt x="315" y="322"/>
                    <a:pt x="289" y="315"/>
                    <a:pt x="262" y="3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02;p61"/>
            <p:cNvSpPr/>
            <p:nvPr/>
          </p:nvSpPr>
          <p:spPr>
            <a:xfrm>
              <a:off x="1292534" y="4691085"/>
              <a:ext cx="635170" cy="216691"/>
            </a:xfrm>
            <a:custGeom>
              <a:avLst/>
              <a:gdLst/>
              <a:ahLst/>
              <a:cxnLst/>
              <a:rect l="l" t="t" r="r" b="b"/>
              <a:pathLst>
                <a:path w="4092" h="1396" extrusionOk="0">
                  <a:moveTo>
                    <a:pt x="3789" y="1"/>
                  </a:moveTo>
                  <a:cubicBezTo>
                    <a:pt x="3786" y="1"/>
                    <a:pt x="3782" y="1"/>
                    <a:pt x="3779" y="2"/>
                  </a:cubicBezTo>
                  <a:lnTo>
                    <a:pt x="2963" y="97"/>
                  </a:lnTo>
                  <a:cubicBezTo>
                    <a:pt x="2902" y="102"/>
                    <a:pt x="2847" y="133"/>
                    <a:pt x="2801" y="178"/>
                  </a:cubicBezTo>
                  <a:cubicBezTo>
                    <a:pt x="2615" y="395"/>
                    <a:pt x="2570" y="571"/>
                    <a:pt x="2111" y="707"/>
                  </a:cubicBezTo>
                  <a:lnTo>
                    <a:pt x="1990" y="359"/>
                  </a:lnTo>
                  <a:cubicBezTo>
                    <a:pt x="1981" y="332"/>
                    <a:pt x="1956" y="313"/>
                    <a:pt x="1929" y="313"/>
                  </a:cubicBezTo>
                  <a:cubicBezTo>
                    <a:pt x="1926" y="313"/>
                    <a:pt x="1922" y="314"/>
                    <a:pt x="1919" y="314"/>
                  </a:cubicBezTo>
                  <a:lnTo>
                    <a:pt x="1108" y="410"/>
                  </a:lnTo>
                  <a:cubicBezTo>
                    <a:pt x="1047" y="420"/>
                    <a:pt x="987" y="445"/>
                    <a:pt x="941" y="490"/>
                  </a:cubicBezTo>
                  <a:cubicBezTo>
                    <a:pt x="740" y="727"/>
                    <a:pt x="705" y="914"/>
                    <a:pt x="120" y="1060"/>
                  </a:cubicBezTo>
                  <a:cubicBezTo>
                    <a:pt x="1" y="1089"/>
                    <a:pt x="80" y="1396"/>
                    <a:pt x="344" y="1396"/>
                  </a:cubicBezTo>
                  <a:cubicBezTo>
                    <a:pt x="359" y="1396"/>
                    <a:pt x="375" y="1395"/>
                    <a:pt x="392" y="1393"/>
                  </a:cubicBezTo>
                  <a:cubicBezTo>
                    <a:pt x="896" y="1322"/>
                    <a:pt x="780" y="1287"/>
                    <a:pt x="1209" y="1231"/>
                  </a:cubicBezTo>
                  <a:cubicBezTo>
                    <a:pt x="1572" y="1191"/>
                    <a:pt x="1834" y="1176"/>
                    <a:pt x="2126" y="1146"/>
                  </a:cubicBezTo>
                  <a:lnTo>
                    <a:pt x="2146" y="1136"/>
                  </a:lnTo>
                  <a:cubicBezTo>
                    <a:pt x="2176" y="1126"/>
                    <a:pt x="2197" y="1105"/>
                    <a:pt x="2212" y="1080"/>
                  </a:cubicBezTo>
                  <a:cubicBezTo>
                    <a:pt x="2222" y="1080"/>
                    <a:pt x="2237" y="1080"/>
                    <a:pt x="2252" y="1075"/>
                  </a:cubicBezTo>
                  <a:cubicBezTo>
                    <a:pt x="2756" y="1010"/>
                    <a:pt x="2640" y="969"/>
                    <a:pt x="3069" y="919"/>
                  </a:cubicBezTo>
                  <a:cubicBezTo>
                    <a:pt x="3431" y="874"/>
                    <a:pt x="3694" y="858"/>
                    <a:pt x="3986" y="828"/>
                  </a:cubicBezTo>
                  <a:lnTo>
                    <a:pt x="4006" y="823"/>
                  </a:lnTo>
                  <a:lnTo>
                    <a:pt x="4011" y="823"/>
                  </a:lnTo>
                  <a:cubicBezTo>
                    <a:pt x="4066" y="803"/>
                    <a:pt x="4092" y="742"/>
                    <a:pt x="4072" y="682"/>
                  </a:cubicBezTo>
                  <a:lnTo>
                    <a:pt x="3850" y="42"/>
                  </a:lnTo>
                  <a:cubicBezTo>
                    <a:pt x="3841" y="19"/>
                    <a:pt x="3816" y="1"/>
                    <a:pt x="3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03;p61"/>
            <p:cNvSpPr/>
            <p:nvPr/>
          </p:nvSpPr>
          <p:spPr>
            <a:xfrm>
              <a:off x="881505" y="1941019"/>
              <a:ext cx="1486721" cy="1283380"/>
            </a:xfrm>
            <a:custGeom>
              <a:avLst/>
              <a:gdLst/>
              <a:ahLst/>
              <a:cxnLst/>
              <a:rect l="l" t="t" r="r" b="b"/>
              <a:pathLst>
                <a:path w="9578" h="8268" extrusionOk="0">
                  <a:moveTo>
                    <a:pt x="4451" y="3016"/>
                  </a:moveTo>
                  <a:cubicBezTo>
                    <a:pt x="4527" y="3479"/>
                    <a:pt x="4613" y="3953"/>
                    <a:pt x="4703" y="4417"/>
                  </a:cubicBezTo>
                  <a:lnTo>
                    <a:pt x="3494" y="4417"/>
                  </a:lnTo>
                  <a:cubicBezTo>
                    <a:pt x="3816" y="3988"/>
                    <a:pt x="4169" y="3464"/>
                    <a:pt x="4451" y="3016"/>
                  </a:cubicBezTo>
                  <a:close/>
                  <a:moveTo>
                    <a:pt x="6106" y="0"/>
                  </a:moveTo>
                  <a:cubicBezTo>
                    <a:pt x="5744" y="0"/>
                    <a:pt x="5387" y="115"/>
                    <a:pt x="5091" y="339"/>
                  </a:cubicBezTo>
                  <a:lnTo>
                    <a:pt x="5515" y="591"/>
                  </a:lnTo>
                  <a:lnTo>
                    <a:pt x="4512" y="571"/>
                  </a:lnTo>
                  <a:lnTo>
                    <a:pt x="4502" y="571"/>
                  </a:lnTo>
                  <a:cubicBezTo>
                    <a:pt x="4441" y="576"/>
                    <a:pt x="4381" y="596"/>
                    <a:pt x="4335" y="637"/>
                  </a:cubicBezTo>
                  <a:cubicBezTo>
                    <a:pt x="4310" y="637"/>
                    <a:pt x="4280" y="647"/>
                    <a:pt x="4260" y="667"/>
                  </a:cubicBezTo>
                  <a:cubicBezTo>
                    <a:pt x="4255" y="667"/>
                    <a:pt x="4250" y="672"/>
                    <a:pt x="4245" y="677"/>
                  </a:cubicBezTo>
                  <a:cubicBezTo>
                    <a:pt x="3962" y="1005"/>
                    <a:pt x="3534" y="1655"/>
                    <a:pt x="2224" y="4034"/>
                  </a:cubicBezTo>
                  <a:lnTo>
                    <a:pt x="222" y="4462"/>
                  </a:lnTo>
                  <a:cubicBezTo>
                    <a:pt x="222" y="4462"/>
                    <a:pt x="1" y="4644"/>
                    <a:pt x="91" y="5107"/>
                  </a:cubicBezTo>
                  <a:cubicBezTo>
                    <a:pt x="91" y="5107"/>
                    <a:pt x="1429" y="5337"/>
                    <a:pt x="2211" y="5337"/>
                  </a:cubicBezTo>
                  <a:cubicBezTo>
                    <a:pt x="2419" y="5337"/>
                    <a:pt x="2589" y="5320"/>
                    <a:pt x="2682" y="5279"/>
                  </a:cubicBezTo>
                  <a:cubicBezTo>
                    <a:pt x="2773" y="5233"/>
                    <a:pt x="2899" y="5123"/>
                    <a:pt x="3040" y="4971"/>
                  </a:cubicBezTo>
                  <a:cubicBezTo>
                    <a:pt x="3045" y="4997"/>
                    <a:pt x="3050" y="5027"/>
                    <a:pt x="3055" y="5057"/>
                  </a:cubicBezTo>
                  <a:cubicBezTo>
                    <a:pt x="3055" y="5057"/>
                    <a:pt x="4232" y="5477"/>
                    <a:pt x="4855" y="5477"/>
                  </a:cubicBezTo>
                  <a:cubicBezTo>
                    <a:pt x="4879" y="5477"/>
                    <a:pt x="4903" y="5477"/>
                    <a:pt x="4925" y="5475"/>
                  </a:cubicBezTo>
                  <a:cubicBezTo>
                    <a:pt x="5263" y="7028"/>
                    <a:pt x="5601" y="8268"/>
                    <a:pt x="5601" y="8268"/>
                  </a:cubicBezTo>
                  <a:lnTo>
                    <a:pt x="9557" y="8268"/>
                  </a:lnTo>
                  <a:cubicBezTo>
                    <a:pt x="9577" y="4467"/>
                    <a:pt x="8847" y="2446"/>
                    <a:pt x="8297" y="1458"/>
                  </a:cubicBezTo>
                  <a:cubicBezTo>
                    <a:pt x="8015" y="949"/>
                    <a:pt x="7481" y="632"/>
                    <a:pt x="6901" y="621"/>
                  </a:cubicBezTo>
                  <a:lnTo>
                    <a:pt x="6881" y="621"/>
                  </a:lnTo>
                  <a:lnTo>
                    <a:pt x="6699" y="107"/>
                  </a:lnTo>
                  <a:cubicBezTo>
                    <a:pt x="6507" y="35"/>
                    <a:pt x="6306" y="0"/>
                    <a:pt x="6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04;p61"/>
            <p:cNvSpPr/>
            <p:nvPr/>
          </p:nvSpPr>
          <p:spPr>
            <a:xfrm>
              <a:off x="1672519" y="4635671"/>
              <a:ext cx="982093" cy="269311"/>
            </a:xfrm>
            <a:custGeom>
              <a:avLst/>
              <a:gdLst/>
              <a:ahLst/>
              <a:cxnLst/>
              <a:rect l="l" t="t" r="r" b="b"/>
              <a:pathLst>
                <a:path w="6327" h="1735" extrusionOk="0">
                  <a:moveTo>
                    <a:pt x="3181" y="1"/>
                  </a:moveTo>
                  <a:lnTo>
                    <a:pt x="91" y="1432"/>
                  </a:lnTo>
                  <a:cubicBezTo>
                    <a:pt x="36" y="1462"/>
                    <a:pt x="1" y="1518"/>
                    <a:pt x="1" y="1578"/>
                  </a:cubicBezTo>
                  <a:cubicBezTo>
                    <a:pt x="1" y="1593"/>
                    <a:pt x="6" y="1614"/>
                    <a:pt x="11" y="1629"/>
                  </a:cubicBezTo>
                  <a:cubicBezTo>
                    <a:pt x="34" y="1692"/>
                    <a:pt x="96" y="1734"/>
                    <a:pt x="160" y="1734"/>
                  </a:cubicBezTo>
                  <a:cubicBezTo>
                    <a:pt x="178" y="1734"/>
                    <a:pt x="195" y="1731"/>
                    <a:pt x="212" y="1724"/>
                  </a:cubicBezTo>
                  <a:lnTo>
                    <a:pt x="3181" y="641"/>
                  </a:lnTo>
                  <a:lnTo>
                    <a:pt x="6115" y="1724"/>
                  </a:lnTo>
                  <a:cubicBezTo>
                    <a:pt x="6130" y="1730"/>
                    <a:pt x="6150" y="1735"/>
                    <a:pt x="6170" y="1735"/>
                  </a:cubicBezTo>
                  <a:cubicBezTo>
                    <a:pt x="6256" y="1730"/>
                    <a:pt x="6326" y="1659"/>
                    <a:pt x="6326" y="1573"/>
                  </a:cubicBezTo>
                  <a:cubicBezTo>
                    <a:pt x="6326" y="1513"/>
                    <a:pt x="6291" y="1457"/>
                    <a:pt x="6235" y="1432"/>
                  </a:cubicBezTo>
                  <a:lnTo>
                    <a:pt x="3181" y="1"/>
                  </a:lnTo>
                  <a:close/>
                </a:path>
              </a:pathLst>
            </a:custGeom>
            <a:solidFill>
              <a:srgbClr val="263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05;p61"/>
            <p:cNvSpPr/>
            <p:nvPr/>
          </p:nvSpPr>
          <p:spPr>
            <a:xfrm>
              <a:off x="2110713" y="3615398"/>
              <a:ext cx="105707" cy="1291141"/>
            </a:xfrm>
            <a:custGeom>
              <a:avLst/>
              <a:gdLst/>
              <a:ahLst/>
              <a:cxnLst/>
              <a:rect l="l" t="t" r="r" b="b"/>
              <a:pathLst>
                <a:path w="681" h="8318" extrusionOk="0">
                  <a:moveTo>
                    <a:pt x="0" y="1"/>
                  </a:moveTo>
                  <a:lnTo>
                    <a:pt x="0" y="7219"/>
                  </a:lnTo>
                  <a:lnTo>
                    <a:pt x="81" y="8086"/>
                  </a:lnTo>
                  <a:cubicBezTo>
                    <a:pt x="96" y="8217"/>
                    <a:pt x="207" y="8318"/>
                    <a:pt x="343" y="8318"/>
                  </a:cubicBezTo>
                  <a:cubicBezTo>
                    <a:pt x="474" y="8318"/>
                    <a:pt x="585" y="8217"/>
                    <a:pt x="600" y="8086"/>
                  </a:cubicBezTo>
                  <a:lnTo>
                    <a:pt x="681" y="7219"/>
                  </a:lnTo>
                  <a:lnTo>
                    <a:pt x="681" y="1"/>
                  </a:lnTo>
                  <a:close/>
                </a:path>
              </a:pathLst>
            </a:custGeom>
            <a:solidFill>
              <a:srgbClr val="263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06;p61"/>
            <p:cNvSpPr/>
            <p:nvPr/>
          </p:nvSpPr>
          <p:spPr>
            <a:xfrm>
              <a:off x="1672519" y="3615398"/>
              <a:ext cx="982093" cy="1291141"/>
            </a:xfrm>
            <a:custGeom>
              <a:avLst/>
              <a:gdLst/>
              <a:ahLst/>
              <a:cxnLst/>
              <a:rect l="l" t="t" r="r" b="b"/>
              <a:pathLst>
                <a:path w="6327" h="8318" extrusionOk="0">
                  <a:moveTo>
                    <a:pt x="2823" y="1"/>
                  </a:moveTo>
                  <a:lnTo>
                    <a:pt x="2823" y="6740"/>
                  </a:lnTo>
                  <a:lnTo>
                    <a:pt x="91" y="8005"/>
                  </a:lnTo>
                  <a:cubicBezTo>
                    <a:pt x="36" y="8035"/>
                    <a:pt x="1" y="8091"/>
                    <a:pt x="1" y="8151"/>
                  </a:cubicBezTo>
                  <a:cubicBezTo>
                    <a:pt x="1" y="8166"/>
                    <a:pt x="6" y="8187"/>
                    <a:pt x="11" y="8202"/>
                  </a:cubicBezTo>
                  <a:cubicBezTo>
                    <a:pt x="34" y="8265"/>
                    <a:pt x="96" y="8307"/>
                    <a:pt x="160" y="8307"/>
                  </a:cubicBezTo>
                  <a:cubicBezTo>
                    <a:pt x="178" y="8307"/>
                    <a:pt x="195" y="8304"/>
                    <a:pt x="212" y="8297"/>
                  </a:cubicBezTo>
                  <a:lnTo>
                    <a:pt x="2833" y="7340"/>
                  </a:lnTo>
                  <a:lnTo>
                    <a:pt x="2904" y="8086"/>
                  </a:lnTo>
                  <a:cubicBezTo>
                    <a:pt x="2919" y="8217"/>
                    <a:pt x="3030" y="8318"/>
                    <a:pt x="3166" y="8318"/>
                  </a:cubicBezTo>
                  <a:cubicBezTo>
                    <a:pt x="3297" y="8318"/>
                    <a:pt x="3408" y="8217"/>
                    <a:pt x="3423" y="8086"/>
                  </a:cubicBezTo>
                  <a:lnTo>
                    <a:pt x="3494" y="7330"/>
                  </a:lnTo>
                  <a:lnTo>
                    <a:pt x="6115" y="8297"/>
                  </a:lnTo>
                  <a:cubicBezTo>
                    <a:pt x="6130" y="8303"/>
                    <a:pt x="6150" y="8308"/>
                    <a:pt x="6170" y="8308"/>
                  </a:cubicBezTo>
                  <a:cubicBezTo>
                    <a:pt x="6256" y="8303"/>
                    <a:pt x="6326" y="8232"/>
                    <a:pt x="6326" y="8146"/>
                  </a:cubicBezTo>
                  <a:cubicBezTo>
                    <a:pt x="6326" y="8086"/>
                    <a:pt x="6291" y="8030"/>
                    <a:pt x="6235" y="8005"/>
                  </a:cubicBezTo>
                  <a:lnTo>
                    <a:pt x="3504" y="6725"/>
                  </a:lnTo>
                  <a:lnTo>
                    <a:pt x="3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07;p61"/>
            <p:cNvSpPr/>
            <p:nvPr/>
          </p:nvSpPr>
          <p:spPr>
            <a:xfrm>
              <a:off x="1322027" y="3460797"/>
              <a:ext cx="1665537" cy="197133"/>
            </a:xfrm>
            <a:custGeom>
              <a:avLst/>
              <a:gdLst/>
              <a:ahLst/>
              <a:cxnLst/>
              <a:rect l="l" t="t" r="r" b="b"/>
              <a:pathLst>
                <a:path w="10730" h="1270" extrusionOk="0">
                  <a:moveTo>
                    <a:pt x="6411" y="0"/>
                  </a:moveTo>
                  <a:cubicBezTo>
                    <a:pt x="5202" y="0"/>
                    <a:pt x="3673" y="9"/>
                    <a:pt x="3186" y="9"/>
                  </a:cubicBezTo>
                  <a:cubicBezTo>
                    <a:pt x="2294" y="9"/>
                    <a:pt x="1407" y="120"/>
                    <a:pt x="540" y="342"/>
                  </a:cubicBezTo>
                  <a:cubicBezTo>
                    <a:pt x="0" y="478"/>
                    <a:pt x="167" y="1259"/>
                    <a:pt x="656" y="1269"/>
                  </a:cubicBezTo>
                  <a:lnTo>
                    <a:pt x="10036" y="1269"/>
                  </a:lnTo>
                  <a:cubicBezTo>
                    <a:pt x="10042" y="1269"/>
                    <a:pt x="10048" y="1270"/>
                    <a:pt x="10055" y="1270"/>
                  </a:cubicBezTo>
                  <a:cubicBezTo>
                    <a:pt x="10554" y="1270"/>
                    <a:pt x="10730" y="476"/>
                    <a:pt x="10182" y="337"/>
                  </a:cubicBezTo>
                  <a:cubicBezTo>
                    <a:pt x="9406" y="140"/>
                    <a:pt x="8614" y="29"/>
                    <a:pt x="7813" y="9"/>
                  </a:cubicBezTo>
                  <a:cubicBezTo>
                    <a:pt x="7539" y="2"/>
                    <a:pt x="7015" y="0"/>
                    <a:pt x="6411" y="0"/>
                  </a:cubicBezTo>
                  <a:close/>
                </a:path>
              </a:pathLst>
            </a:custGeom>
            <a:solidFill>
              <a:srgbClr val="4C7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08;p61"/>
            <p:cNvSpPr/>
            <p:nvPr/>
          </p:nvSpPr>
          <p:spPr>
            <a:xfrm>
              <a:off x="1322027" y="3460797"/>
              <a:ext cx="1665537" cy="197133"/>
            </a:xfrm>
            <a:custGeom>
              <a:avLst/>
              <a:gdLst/>
              <a:ahLst/>
              <a:cxnLst/>
              <a:rect l="l" t="t" r="r" b="b"/>
              <a:pathLst>
                <a:path w="10730" h="1270" extrusionOk="0">
                  <a:moveTo>
                    <a:pt x="6411" y="0"/>
                  </a:moveTo>
                  <a:cubicBezTo>
                    <a:pt x="5202" y="0"/>
                    <a:pt x="3673" y="9"/>
                    <a:pt x="3186" y="9"/>
                  </a:cubicBezTo>
                  <a:cubicBezTo>
                    <a:pt x="2294" y="9"/>
                    <a:pt x="1407" y="120"/>
                    <a:pt x="540" y="342"/>
                  </a:cubicBezTo>
                  <a:cubicBezTo>
                    <a:pt x="0" y="478"/>
                    <a:pt x="167" y="1259"/>
                    <a:pt x="656" y="1269"/>
                  </a:cubicBezTo>
                  <a:lnTo>
                    <a:pt x="10036" y="1269"/>
                  </a:lnTo>
                  <a:cubicBezTo>
                    <a:pt x="10042" y="1269"/>
                    <a:pt x="10048" y="1270"/>
                    <a:pt x="10055" y="1270"/>
                  </a:cubicBezTo>
                  <a:cubicBezTo>
                    <a:pt x="10554" y="1270"/>
                    <a:pt x="10730" y="476"/>
                    <a:pt x="10182" y="337"/>
                  </a:cubicBezTo>
                  <a:cubicBezTo>
                    <a:pt x="9406" y="140"/>
                    <a:pt x="8614" y="29"/>
                    <a:pt x="7813" y="9"/>
                  </a:cubicBezTo>
                  <a:cubicBezTo>
                    <a:pt x="7539" y="2"/>
                    <a:pt x="7015" y="0"/>
                    <a:pt x="6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09;p61"/>
            <p:cNvSpPr/>
            <p:nvPr/>
          </p:nvSpPr>
          <p:spPr>
            <a:xfrm>
              <a:off x="2211608" y="2460702"/>
              <a:ext cx="940493" cy="1144611"/>
            </a:xfrm>
            <a:custGeom>
              <a:avLst/>
              <a:gdLst/>
              <a:ahLst/>
              <a:cxnLst/>
              <a:rect l="l" t="t" r="r" b="b"/>
              <a:pathLst>
                <a:path w="6059" h="7374" extrusionOk="0">
                  <a:moveTo>
                    <a:pt x="1949" y="0"/>
                  </a:moveTo>
                  <a:cubicBezTo>
                    <a:pt x="1847" y="0"/>
                    <a:pt x="1752" y="59"/>
                    <a:pt x="1699" y="152"/>
                  </a:cubicBezTo>
                  <a:cubicBezTo>
                    <a:pt x="449" y="2248"/>
                    <a:pt x="0" y="4728"/>
                    <a:pt x="434" y="7133"/>
                  </a:cubicBezTo>
                  <a:cubicBezTo>
                    <a:pt x="449" y="7264"/>
                    <a:pt x="550" y="7359"/>
                    <a:pt x="676" y="7369"/>
                  </a:cubicBezTo>
                  <a:cubicBezTo>
                    <a:pt x="740" y="7373"/>
                    <a:pt x="1157" y="7374"/>
                    <a:pt x="1691" y="7374"/>
                  </a:cubicBezTo>
                  <a:cubicBezTo>
                    <a:pt x="2757" y="7374"/>
                    <a:pt x="4285" y="7369"/>
                    <a:pt x="4365" y="7369"/>
                  </a:cubicBezTo>
                  <a:cubicBezTo>
                    <a:pt x="4368" y="7369"/>
                    <a:pt x="4372" y="7370"/>
                    <a:pt x="4375" y="7370"/>
                  </a:cubicBezTo>
                  <a:cubicBezTo>
                    <a:pt x="4562" y="7370"/>
                    <a:pt x="4713" y="7220"/>
                    <a:pt x="4713" y="7037"/>
                  </a:cubicBezTo>
                  <a:cubicBezTo>
                    <a:pt x="4718" y="7017"/>
                    <a:pt x="4713" y="6991"/>
                    <a:pt x="4713" y="6971"/>
                  </a:cubicBezTo>
                  <a:cubicBezTo>
                    <a:pt x="4315" y="4733"/>
                    <a:pt x="4743" y="2425"/>
                    <a:pt x="5913" y="479"/>
                  </a:cubicBezTo>
                  <a:cubicBezTo>
                    <a:pt x="6059" y="237"/>
                    <a:pt x="5842" y="10"/>
                    <a:pt x="5630" y="10"/>
                  </a:cubicBezTo>
                  <a:cubicBezTo>
                    <a:pt x="5580" y="3"/>
                    <a:pt x="4717" y="2"/>
                    <a:pt x="3839" y="2"/>
                  </a:cubicBezTo>
                  <a:cubicBezTo>
                    <a:pt x="3400" y="2"/>
                    <a:pt x="2958" y="2"/>
                    <a:pt x="2612" y="2"/>
                  </a:cubicBezTo>
                  <a:cubicBezTo>
                    <a:pt x="2265" y="2"/>
                    <a:pt x="2015" y="2"/>
                    <a:pt x="1961" y="0"/>
                  </a:cubicBezTo>
                  <a:cubicBezTo>
                    <a:pt x="1957" y="0"/>
                    <a:pt x="1953" y="0"/>
                    <a:pt x="1949" y="0"/>
                  </a:cubicBezTo>
                  <a:close/>
                </a:path>
              </a:pathLst>
            </a:custGeom>
            <a:solidFill>
              <a:srgbClr val="4C7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10;p61"/>
            <p:cNvSpPr/>
            <p:nvPr/>
          </p:nvSpPr>
          <p:spPr>
            <a:xfrm>
              <a:off x="2211608" y="2460702"/>
              <a:ext cx="940493" cy="1144611"/>
            </a:xfrm>
            <a:custGeom>
              <a:avLst/>
              <a:gdLst/>
              <a:ahLst/>
              <a:cxnLst/>
              <a:rect l="l" t="t" r="r" b="b"/>
              <a:pathLst>
                <a:path w="6059" h="7374" extrusionOk="0">
                  <a:moveTo>
                    <a:pt x="1949" y="0"/>
                  </a:moveTo>
                  <a:cubicBezTo>
                    <a:pt x="1847" y="0"/>
                    <a:pt x="1752" y="59"/>
                    <a:pt x="1699" y="152"/>
                  </a:cubicBezTo>
                  <a:cubicBezTo>
                    <a:pt x="449" y="2248"/>
                    <a:pt x="0" y="4728"/>
                    <a:pt x="434" y="7133"/>
                  </a:cubicBezTo>
                  <a:cubicBezTo>
                    <a:pt x="449" y="7264"/>
                    <a:pt x="550" y="7359"/>
                    <a:pt x="676" y="7369"/>
                  </a:cubicBezTo>
                  <a:cubicBezTo>
                    <a:pt x="740" y="7373"/>
                    <a:pt x="1157" y="7374"/>
                    <a:pt x="1691" y="7374"/>
                  </a:cubicBezTo>
                  <a:cubicBezTo>
                    <a:pt x="2757" y="7374"/>
                    <a:pt x="4285" y="7369"/>
                    <a:pt x="4365" y="7369"/>
                  </a:cubicBezTo>
                  <a:cubicBezTo>
                    <a:pt x="4368" y="7369"/>
                    <a:pt x="4372" y="7370"/>
                    <a:pt x="4375" y="7370"/>
                  </a:cubicBezTo>
                  <a:cubicBezTo>
                    <a:pt x="4562" y="7370"/>
                    <a:pt x="4713" y="7220"/>
                    <a:pt x="4713" y="7037"/>
                  </a:cubicBezTo>
                  <a:cubicBezTo>
                    <a:pt x="4718" y="7017"/>
                    <a:pt x="4713" y="6991"/>
                    <a:pt x="4713" y="6971"/>
                  </a:cubicBezTo>
                  <a:cubicBezTo>
                    <a:pt x="4315" y="4733"/>
                    <a:pt x="4743" y="2425"/>
                    <a:pt x="5913" y="479"/>
                  </a:cubicBezTo>
                  <a:cubicBezTo>
                    <a:pt x="6059" y="237"/>
                    <a:pt x="5842" y="10"/>
                    <a:pt x="5630" y="10"/>
                  </a:cubicBezTo>
                  <a:cubicBezTo>
                    <a:pt x="5580" y="3"/>
                    <a:pt x="4717" y="2"/>
                    <a:pt x="3839" y="2"/>
                  </a:cubicBezTo>
                  <a:cubicBezTo>
                    <a:pt x="3400" y="2"/>
                    <a:pt x="2958" y="2"/>
                    <a:pt x="2612" y="2"/>
                  </a:cubicBezTo>
                  <a:cubicBezTo>
                    <a:pt x="2265" y="2"/>
                    <a:pt x="2015" y="2"/>
                    <a:pt x="1961" y="0"/>
                  </a:cubicBezTo>
                  <a:cubicBezTo>
                    <a:pt x="1957" y="0"/>
                    <a:pt x="1953" y="0"/>
                    <a:pt x="1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11;p61"/>
            <p:cNvSpPr/>
            <p:nvPr/>
          </p:nvSpPr>
          <p:spPr>
            <a:xfrm>
              <a:off x="1321095" y="3461883"/>
              <a:ext cx="990009" cy="195425"/>
            </a:xfrm>
            <a:custGeom>
              <a:avLst/>
              <a:gdLst/>
              <a:ahLst/>
              <a:cxnLst/>
              <a:rect l="l" t="t" r="r" b="b"/>
              <a:pathLst>
                <a:path w="6378" h="1259" extrusionOk="0">
                  <a:moveTo>
                    <a:pt x="3189" y="1"/>
                  </a:moveTo>
                  <a:cubicBezTo>
                    <a:pt x="2301" y="1"/>
                    <a:pt x="1413" y="110"/>
                    <a:pt x="546" y="330"/>
                  </a:cubicBezTo>
                  <a:cubicBezTo>
                    <a:pt x="1" y="469"/>
                    <a:pt x="175" y="1259"/>
                    <a:pt x="669" y="1259"/>
                  </a:cubicBezTo>
                  <a:cubicBezTo>
                    <a:pt x="710" y="1259"/>
                    <a:pt x="753" y="1253"/>
                    <a:pt x="798" y="1242"/>
                  </a:cubicBezTo>
                  <a:cubicBezTo>
                    <a:pt x="1582" y="1043"/>
                    <a:pt x="2384" y="943"/>
                    <a:pt x="3188" y="943"/>
                  </a:cubicBezTo>
                  <a:cubicBezTo>
                    <a:pt x="3991" y="943"/>
                    <a:pt x="4795" y="1043"/>
                    <a:pt x="5581" y="1242"/>
                  </a:cubicBezTo>
                  <a:cubicBezTo>
                    <a:pt x="5626" y="1253"/>
                    <a:pt x="5669" y="1259"/>
                    <a:pt x="5710" y="1259"/>
                  </a:cubicBezTo>
                  <a:cubicBezTo>
                    <a:pt x="6204" y="1259"/>
                    <a:pt x="6378" y="469"/>
                    <a:pt x="5833" y="330"/>
                  </a:cubicBezTo>
                  <a:cubicBezTo>
                    <a:pt x="4966" y="110"/>
                    <a:pt x="4078" y="1"/>
                    <a:pt x="3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212;p61"/>
            <p:cNvSpPr/>
            <p:nvPr/>
          </p:nvSpPr>
          <p:spPr>
            <a:xfrm>
              <a:off x="2211608" y="2460702"/>
              <a:ext cx="371137" cy="1143214"/>
            </a:xfrm>
            <a:custGeom>
              <a:avLst/>
              <a:gdLst/>
              <a:ahLst/>
              <a:cxnLst/>
              <a:rect l="l" t="t" r="r" b="b"/>
              <a:pathLst>
                <a:path w="2391" h="7365" extrusionOk="0">
                  <a:moveTo>
                    <a:pt x="1956" y="1"/>
                  </a:moveTo>
                  <a:cubicBezTo>
                    <a:pt x="1860" y="1"/>
                    <a:pt x="1764" y="45"/>
                    <a:pt x="1699" y="152"/>
                  </a:cubicBezTo>
                  <a:cubicBezTo>
                    <a:pt x="449" y="2248"/>
                    <a:pt x="0" y="4728"/>
                    <a:pt x="434" y="7133"/>
                  </a:cubicBezTo>
                  <a:cubicBezTo>
                    <a:pt x="462" y="7294"/>
                    <a:pt x="577" y="7364"/>
                    <a:pt x="700" y="7364"/>
                  </a:cubicBezTo>
                  <a:cubicBezTo>
                    <a:pt x="884" y="7364"/>
                    <a:pt x="1086" y="7208"/>
                    <a:pt x="1044" y="6966"/>
                  </a:cubicBezTo>
                  <a:lnTo>
                    <a:pt x="1044" y="6961"/>
                  </a:lnTo>
                  <a:cubicBezTo>
                    <a:pt x="651" y="4723"/>
                    <a:pt x="1079" y="2420"/>
                    <a:pt x="2243" y="469"/>
                  </a:cubicBezTo>
                  <a:cubicBezTo>
                    <a:pt x="2390" y="228"/>
                    <a:pt x="2173" y="1"/>
                    <a:pt x="1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13;p61"/>
            <p:cNvSpPr/>
            <p:nvPr/>
          </p:nvSpPr>
          <p:spPr>
            <a:xfrm>
              <a:off x="1686645" y="4478431"/>
              <a:ext cx="194183" cy="97945"/>
            </a:xfrm>
            <a:custGeom>
              <a:avLst/>
              <a:gdLst/>
              <a:ahLst/>
              <a:cxnLst/>
              <a:rect l="l" t="t" r="r" b="b"/>
              <a:pathLst>
                <a:path w="1251" h="631" extrusionOk="0">
                  <a:moveTo>
                    <a:pt x="1190" y="1"/>
                  </a:moveTo>
                  <a:lnTo>
                    <a:pt x="0" y="36"/>
                  </a:lnTo>
                  <a:lnTo>
                    <a:pt x="76" y="631"/>
                  </a:lnTo>
                  <a:lnTo>
                    <a:pt x="1250" y="580"/>
                  </a:lnTo>
                  <a:lnTo>
                    <a:pt x="11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14;p61"/>
            <p:cNvSpPr/>
            <p:nvPr/>
          </p:nvSpPr>
          <p:spPr>
            <a:xfrm>
              <a:off x="1360367" y="4516771"/>
              <a:ext cx="218398" cy="125265"/>
            </a:xfrm>
            <a:custGeom>
              <a:avLst/>
              <a:gdLst/>
              <a:ahLst/>
              <a:cxnLst/>
              <a:rect l="l" t="t" r="r" b="b"/>
              <a:pathLst>
                <a:path w="1407" h="807" extrusionOk="0">
                  <a:moveTo>
                    <a:pt x="1276" y="1"/>
                  </a:moveTo>
                  <a:lnTo>
                    <a:pt x="0" y="273"/>
                  </a:lnTo>
                  <a:lnTo>
                    <a:pt x="187" y="807"/>
                  </a:lnTo>
                  <a:lnTo>
                    <a:pt x="1407" y="525"/>
                  </a:lnTo>
                  <a:lnTo>
                    <a:pt x="12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 name="Google Shape;1215;p61"/>
          <p:cNvGrpSpPr/>
          <p:nvPr/>
        </p:nvGrpSpPr>
        <p:grpSpPr>
          <a:xfrm>
            <a:off x="2441299" y="535000"/>
            <a:ext cx="710797" cy="709936"/>
            <a:chOff x="7454499" y="1719475"/>
            <a:chExt cx="710797" cy="709936"/>
          </a:xfrm>
        </p:grpSpPr>
        <p:sp>
          <p:nvSpPr>
            <p:cNvPr id="34" name="Google Shape;1216;p61"/>
            <p:cNvSpPr/>
            <p:nvPr/>
          </p:nvSpPr>
          <p:spPr>
            <a:xfrm>
              <a:off x="7454499" y="1719475"/>
              <a:ext cx="710797" cy="709936"/>
            </a:xfrm>
            <a:custGeom>
              <a:avLst/>
              <a:gdLst/>
              <a:ahLst/>
              <a:cxnLst/>
              <a:rect l="l" t="t" r="r" b="b"/>
              <a:pathLst>
                <a:path w="3302" h="3298" extrusionOk="0">
                  <a:moveTo>
                    <a:pt x="1653" y="1"/>
                  </a:moveTo>
                  <a:cubicBezTo>
                    <a:pt x="741" y="1"/>
                    <a:pt x="0" y="736"/>
                    <a:pt x="0" y="1649"/>
                  </a:cubicBezTo>
                  <a:cubicBezTo>
                    <a:pt x="0" y="2561"/>
                    <a:pt x="741" y="3297"/>
                    <a:pt x="1653" y="3297"/>
                  </a:cubicBezTo>
                  <a:cubicBezTo>
                    <a:pt x="2561" y="3297"/>
                    <a:pt x="3302" y="2561"/>
                    <a:pt x="3302" y="1649"/>
                  </a:cubicBezTo>
                  <a:cubicBezTo>
                    <a:pt x="3302" y="736"/>
                    <a:pt x="2561" y="1"/>
                    <a:pt x="1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17;p61"/>
            <p:cNvSpPr/>
            <p:nvPr/>
          </p:nvSpPr>
          <p:spPr>
            <a:xfrm>
              <a:off x="7507669" y="1772645"/>
              <a:ext cx="604457" cy="603596"/>
            </a:xfrm>
            <a:custGeom>
              <a:avLst/>
              <a:gdLst/>
              <a:ahLst/>
              <a:cxnLst/>
              <a:rect l="l" t="t" r="r" b="b"/>
              <a:pathLst>
                <a:path w="2808" h="2804" extrusionOk="0">
                  <a:moveTo>
                    <a:pt x="1406" y="1"/>
                  </a:moveTo>
                  <a:cubicBezTo>
                    <a:pt x="630" y="1"/>
                    <a:pt x="0" y="626"/>
                    <a:pt x="0" y="1402"/>
                  </a:cubicBezTo>
                  <a:cubicBezTo>
                    <a:pt x="0" y="2178"/>
                    <a:pt x="630" y="2803"/>
                    <a:pt x="1406" y="2803"/>
                  </a:cubicBezTo>
                  <a:cubicBezTo>
                    <a:pt x="2178" y="2803"/>
                    <a:pt x="2808" y="2178"/>
                    <a:pt x="2808" y="1402"/>
                  </a:cubicBezTo>
                  <a:cubicBezTo>
                    <a:pt x="2808" y="626"/>
                    <a:pt x="2178" y="1"/>
                    <a:pt x="1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18;p61"/>
            <p:cNvSpPr/>
            <p:nvPr/>
          </p:nvSpPr>
          <p:spPr>
            <a:xfrm>
              <a:off x="7824323" y="1867145"/>
              <a:ext cx="140351" cy="211603"/>
            </a:xfrm>
            <a:custGeom>
              <a:avLst/>
              <a:gdLst/>
              <a:ahLst/>
              <a:cxnLst/>
              <a:rect l="l" t="t" r="r" b="b"/>
              <a:pathLst>
                <a:path w="652" h="983" extrusionOk="0">
                  <a:moveTo>
                    <a:pt x="1" y="0"/>
                  </a:moveTo>
                  <a:lnTo>
                    <a:pt x="1" y="983"/>
                  </a:lnTo>
                  <a:lnTo>
                    <a:pt x="651" y="615"/>
                  </a:lnTo>
                  <a:lnTo>
                    <a:pt x="1"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19;p61"/>
            <p:cNvSpPr/>
            <p:nvPr/>
          </p:nvSpPr>
          <p:spPr>
            <a:xfrm>
              <a:off x="7799352" y="1842175"/>
              <a:ext cx="193521" cy="261544"/>
            </a:xfrm>
            <a:custGeom>
              <a:avLst/>
              <a:gdLst/>
              <a:ahLst/>
              <a:cxnLst/>
              <a:rect l="l" t="t" r="r" b="b"/>
              <a:pathLst>
                <a:path w="899" h="1215" extrusionOk="0">
                  <a:moveTo>
                    <a:pt x="117" y="0"/>
                  </a:moveTo>
                  <a:cubicBezTo>
                    <a:pt x="51" y="0"/>
                    <a:pt x="1" y="56"/>
                    <a:pt x="1" y="116"/>
                  </a:cubicBezTo>
                  <a:lnTo>
                    <a:pt x="1" y="1099"/>
                  </a:lnTo>
                  <a:cubicBezTo>
                    <a:pt x="1" y="1139"/>
                    <a:pt x="21" y="1180"/>
                    <a:pt x="56" y="1200"/>
                  </a:cubicBezTo>
                  <a:cubicBezTo>
                    <a:pt x="72" y="1210"/>
                    <a:pt x="97" y="1215"/>
                    <a:pt x="117" y="1215"/>
                  </a:cubicBezTo>
                  <a:cubicBezTo>
                    <a:pt x="137" y="1215"/>
                    <a:pt x="157" y="1210"/>
                    <a:pt x="172" y="1200"/>
                  </a:cubicBezTo>
                  <a:lnTo>
                    <a:pt x="823" y="832"/>
                  </a:lnTo>
                  <a:cubicBezTo>
                    <a:pt x="878" y="802"/>
                    <a:pt x="898" y="726"/>
                    <a:pt x="868" y="671"/>
                  </a:cubicBezTo>
                  <a:cubicBezTo>
                    <a:pt x="848" y="634"/>
                    <a:pt x="808" y="613"/>
                    <a:pt x="767" y="613"/>
                  </a:cubicBezTo>
                  <a:cubicBezTo>
                    <a:pt x="747" y="613"/>
                    <a:pt x="725" y="618"/>
                    <a:pt x="707" y="630"/>
                  </a:cubicBezTo>
                  <a:lnTo>
                    <a:pt x="233" y="897"/>
                  </a:lnTo>
                  <a:lnTo>
                    <a:pt x="233" y="116"/>
                  </a:lnTo>
                  <a:cubicBezTo>
                    <a:pt x="233" y="56"/>
                    <a:pt x="177" y="0"/>
                    <a:pt x="1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 name="Google Shape;1157;p61"/>
          <p:cNvSpPr txBox="1">
            <a:spLocks/>
          </p:cNvSpPr>
          <p:nvPr/>
        </p:nvSpPr>
        <p:spPr>
          <a:xfrm>
            <a:off x="3404181" y="693875"/>
            <a:ext cx="4838400" cy="99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sz="6000" dirty="0" smtClean="0"/>
              <a:t>Thanks!</a:t>
            </a:r>
            <a:endParaRPr lang="en-US" sz="6000" dirty="0"/>
          </a:p>
        </p:txBody>
      </p:sp>
      <p:sp>
        <p:nvSpPr>
          <p:cNvPr id="39" name="Google Shape;1158;p61"/>
          <p:cNvSpPr txBox="1">
            <a:spLocks/>
          </p:cNvSpPr>
          <p:nvPr/>
        </p:nvSpPr>
        <p:spPr>
          <a:xfrm>
            <a:off x="3393081" y="1914387"/>
            <a:ext cx="4849500" cy="1192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latin typeface="Rubik"/>
                <a:ea typeface="Rubik"/>
                <a:cs typeface="Rubik"/>
                <a:sym typeface="Rubik"/>
              </a:rPr>
              <a:t>Do you have any questions?</a:t>
            </a:r>
          </a:p>
          <a:p>
            <a:pPr algn="ctr"/>
            <a:r>
              <a:rPr lang="en-US" dirty="0" smtClean="0"/>
              <a:t>najwamohammed1510gmail.com</a:t>
            </a:r>
          </a:p>
          <a:p>
            <a:pPr algn="ctr"/>
            <a:endParaRPr lang="en-US" dirty="0" smtClean="0"/>
          </a:p>
        </p:txBody>
      </p:sp>
      <p:grpSp>
        <p:nvGrpSpPr>
          <p:cNvPr id="40" name="Google Shape;1160;p61"/>
          <p:cNvGrpSpPr/>
          <p:nvPr/>
        </p:nvGrpSpPr>
        <p:grpSpPr>
          <a:xfrm>
            <a:off x="4976057" y="3107187"/>
            <a:ext cx="375421" cy="353610"/>
            <a:chOff x="2870687" y="3796508"/>
            <a:chExt cx="375421" cy="353610"/>
          </a:xfrm>
        </p:grpSpPr>
        <p:sp>
          <p:nvSpPr>
            <p:cNvPr id="41" name="Google Shape;1161;p61"/>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162;p61"/>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163;p61"/>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 name="Google Shape;1164;p61"/>
          <p:cNvGrpSpPr/>
          <p:nvPr/>
        </p:nvGrpSpPr>
        <p:grpSpPr>
          <a:xfrm>
            <a:off x="5407489" y="3107214"/>
            <a:ext cx="372558" cy="353610"/>
            <a:chOff x="3302118" y="3796534"/>
            <a:chExt cx="372558" cy="353610"/>
          </a:xfrm>
        </p:grpSpPr>
        <p:sp>
          <p:nvSpPr>
            <p:cNvPr id="45" name="Google Shape;1165;p61"/>
            <p:cNvSpPr/>
            <p:nvPr/>
          </p:nvSpPr>
          <p:spPr>
            <a:xfrm>
              <a:off x="3326480"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166;p61"/>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167;p61"/>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168;p61"/>
            <p:cNvSpPr/>
            <p:nvPr/>
          </p:nvSpPr>
          <p:spPr>
            <a:xfrm>
              <a:off x="3302118" y="3796534"/>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169;p61"/>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170;p61"/>
            <p:cNvSpPr/>
            <p:nvPr/>
          </p:nvSpPr>
          <p:spPr>
            <a:xfrm>
              <a:off x="3434546" y="3915506"/>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171;p61"/>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1172;p61"/>
          <p:cNvGrpSpPr/>
          <p:nvPr/>
        </p:nvGrpSpPr>
        <p:grpSpPr>
          <a:xfrm>
            <a:off x="5849800" y="3107214"/>
            <a:ext cx="372480" cy="353610"/>
            <a:chOff x="3744430" y="3796534"/>
            <a:chExt cx="372480" cy="353610"/>
          </a:xfrm>
        </p:grpSpPr>
        <p:sp>
          <p:nvSpPr>
            <p:cNvPr id="53" name="Google Shape;1173;p61"/>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174;p61"/>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175;p61"/>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a:solidFill>
                    <a:schemeClr val="tx1"/>
                  </a:solidFill>
                </a:ln>
                <a:solidFill>
                  <a:schemeClr val="tx1"/>
                </a:solidFill>
              </a:endParaRPr>
            </a:p>
          </p:txBody>
        </p:sp>
        <p:sp>
          <p:nvSpPr>
            <p:cNvPr id="56" name="Google Shape;1176;p61"/>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177;p61"/>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178;p61"/>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179;p61"/>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180;p61"/>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 name="Google Shape;1181;p61"/>
          <p:cNvGrpSpPr/>
          <p:nvPr/>
        </p:nvGrpSpPr>
        <p:grpSpPr>
          <a:xfrm>
            <a:off x="6292033" y="3107214"/>
            <a:ext cx="372480" cy="353610"/>
            <a:chOff x="4186663" y="3796534"/>
            <a:chExt cx="372480" cy="353610"/>
          </a:xfrm>
        </p:grpSpPr>
        <p:sp>
          <p:nvSpPr>
            <p:cNvPr id="62" name="Google Shape;1182;p61"/>
            <p:cNvSpPr/>
            <p:nvPr/>
          </p:nvSpPr>
          <p:spPr>
            <a:xfrm>
              <a:off x="4211025"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183;p61"/>
            <p:cNvSpPr/>
            <p:nvPr/>
          </p:nvSpPr>
          <p:spPr>
            <a:xfrm>
              <a:off x="4284370" y="3890988"/>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184;p61"/>
            <p:cNvSpPr/>
            <p:nvPr/>
          </p:nvSpPr>
          <p:spPr>
            <a:xfrm>
              <a:off x="4186663" y="3796534"/>
              <a:ext cx="372480" cy="353610"/>
            </a:xfrm>
            <a:custGeom>
              <a:avLst/>
              <a:gdLst/>
              <a:ahLst/>
              <a:cxnLst/>
              <a:rect l="l" t="t" r="r" b="b"/>
              <a:pathLst>
                <a:path w="14311" h="13586" extrusionOk="0">
                  <a:moveTo>
                    <a:pt x="7512" y="429"/>
                  </a:moveTo>
                  <a:cubicBezTo>
                    <a:pt x="11024" y="429"/>
                    <a:pt x="13877" y="3283"/>
                    <a:pt x="13877" y="6794"/>
                  </a:cubicBezTo>
                  <a:cubicBezTo>
                    <a:pt x="13877" y="10302"/>
                    <a:pt x="11024" y="13155"/>
                    <a:pt x="7512" y="13155"/>
                  </a:cubicBezTo>
                  <a:cubicBezTo>
                    <a:pt x="4004" y="13155"/>
                    <a:pt x="1151" y="10302"/>
                    <a:pt x="1151" y="6794"/>
                  </a:cubicBezTo>
                  <a:cubicBezTo>
                    <a:pt x="1151" y="3283"/>
                    <a:pt x="4004" y="429"/>
                    <a:pt x="7512" y="429"/>
                  </a:cubicBezTo>
                  <a:close/>
                  <a:moveTo>
                    <a:pt x="7512" y="1"/>
                  </a:moveTo>
                  <a:cubicBezTo>
                    <a:pt x="6205" y="1"/>
                    <a:pt x="4891" y="377"/>
                    <a:pt x="3741" y="1147"/>
                  </a:cubicBezTo>
                  <a:cubicBezTo>
                    <a:pt x="1045" y="2945"/>
                    <a:pt x="0" y="6400"/>
                    <a:pt x="1239" y="9391"/>
                  </a:cubicBezTo>
                  <a:cubicBezTo>
                    <a:pt x="2307" y="11966"/>
                    <a:pt x="4809" y="13586"/>
                    <a:pt x="7510" y="13586"/>
                  </a:cubicBezTo>
                  <a:cubicBezTo>
                    <a:pt x="7950" y="13586"/>
                    <a:pt x="8394" y="13543"/>
                    <a:pt x="8839" y="13454"/>
                  </a:cubicBezTo>
                  <a:cubicBezTo>
                    <a:pt x="12016" y="12825"/>
                    <a:pt x="14307" y="10035"/>
                    <a:pt x="14307" y="6794"/>
                  </a:cubicBezTo>
                  <a:cubicBezTo>
                    <a:pt x="14310" y="4989"/>
                    <a:pt x="13596"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185;p61"/>
            <p:cNvSpPr/>
            <p:nvPr/>
          </p:nvSpPr>
          <p:spPr>
            <a:xfrm>
              <a:off x="4277785" y="3885834"/>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52051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1000"/>
                                        <p:tgtEl>
                                          <p:spTgt spid="39"/>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10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1000"/>
                                        <p:tgtEl>
                                          <p:spTgt spid="44"/>
                                        </p:tgtEl>
                                      </p:cBhvr>
                                    </p:animEffect>
                                  </p:childTnLst>
                                </p:cTn>
                              </p:par>
                              <p:par>
                                <p:cTn id="27" presetID="22" presetClass="entr" presetSubtype="8"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1000"/>
                                        <p:tgtEl>
                                          <p:spTgt spid="52"/>
                                        </p:tgtEl>
                                      </p:cBhvr>
                                    </p:animEffect>
                                  </p:childTnLst>
                                </p:cTn>
                              </p:par>
                              <p:par>
                                <p:cTn id="30" presetID="22" presetClass="entr" presetSubtype="8"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31334" y="1504950"/>
            <a:ext cx="5160266" cy="3340100"/>
          </a:xfrm>
          <a:prstGeom prst="rect">
            <a:avLst/>
          </a:prstGeom>
          <a:noFill/>
          <a:extLst>
            <a:ext uri="{909E8E84-426E-40DD-AFC4-6F175D3DCCD1}">
              <a14:hiddenFill xmlns:a14="http://schemas.microsoft.com/office/drawing/2010/main">
                <a:solidFill>
                  <a:srgbClr val="FFFFFF"/>
                </a:solidFill>
              </a14:hiddenFill>
            </a:ext>
          </a:extLst>
        </p:spPr>
      </p:pic>
      <p:sp>
        <p:nvSpPr>
          <p:cNvPr id="103" name="Title 3"/>
          <p:cNvSpPr>
            <a:spLocks noGrp="1"/>
          </p:cNvSpPr>
          <p:nvPr>
            <p:ph type="title"/>
          </p:nvPr>
        </p:nvSpPr>
        <p:spPr>
          <a:xfrm>
            <a:off x="152400" y="1518727"/>
            <a:ext cx="5047756" cy="572600"/>
          </a:xfrm>
        </p:spPr>
        <p:txBody>
          <a:bodyPr/>
          <a:lstStyle/>
          <a:p>
            <a:r>
              <a:rPr lang="en-US" sz="5000" dirty="0"/>
              <a:t>Introduction</a:t>
            </a:r>
            <a:endParaRPr lang="en-US" sz="5000" b="1" dirty="0">
              <a:latin typeface="Fira Sans Extra Condensed"/>
              <a:ea typeface="Fira Sans Extra Condensed"/>
              <a:cs typeface="Fira Sans Extra Condensed"/>
              <a:sym typeface="Fira Sans Extra Condensed"/>
            </a:endParaRPr>
          </a:p>
        </p:txBody>
      </p:sp>
      <p:sp>
        <p:nvSpPr>
          <p:cNvPr id="104" name="Google Shape;505;p20"/>
          <p:cNvSpPr txBox="1"/>
          <p:nvPr/>
        </p:nvSpPr>
        <p:spPr>
          <a:xfrm>
            <a:off x="1408851" y="430823"/>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400" dirty="0" smtClean="0">
                <a:latin typeface="Fira Sans Extra Condensed SemiBold"/>
                <a:ea typeface="Fira Sans Extra Condensed SemiBold"/>
                <a:cs typeface="Fira Sans Extra Condensed SemiBold"/>
                <a:sym typeface="Fira Sans Extra Condensed SemiBold"/>
              </a:rPr>
              <a:t>02</a:t>
            </a:r>
            <a:endParaRPr sz="2400" dirty="0">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73484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down)">
                                      <p:cBhvr>
                                        <p:cTn id="7" dur="580">
                                          <p:stCondLst>
                                            <p:cond delay="0"/>
                                          </p:stCondLst>
                                        </p:cTn>
                                        <p:tgtEl>
                                          <p:spTgt spid="104"/>
                                        </p:tgtEl>
                                      </p:cBhvr>
                                    </p:animEffect>
                                    <p:anim calcmode="lin" valueType="num">
                                      <p:cBhvr>
                                        <p:cTn id="8" dur="1822" tmFilter="0,0; 0.14,0.36; 0.43,0.73; 0.71,0.91; 1.0,1.0">
                                          <p:stCondLst>
                                            <p:cond delay="0"/>
                                          </p:stCondLst>
                                        </p:cTn>
                                        <p:tgtEl>
                                          <p:spTgt spid="10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
                                        </p:tgtEl>
                                      </p:cBhvr>
                                      <p:to x="100000" y="60000"/>
                                    </p:animScale>
                                    <p:animScale>
                                      <p:cBhvr>
                                        <p:cTn id="14" dur="166" decel="50000">
                                          <p:stCondLst>
                                            <p:cond delay="676"/>
                                          </p:stCondLst>
                                        </p:cTn>
                                        <p:tgtEl>
                                          <p:spTgt spid="104"/>
                                        </p:tgtEl>
                                      </p:cBhvr>
                                      <p:to x="100000" y="100000"/>
                                    </p:animScale>
                                    <p:animScale>
                                      <p:cBhvr>
                                        <p:cTn id="15" dur="26">
                                          <p:stCondLst>
                                            <p:cond delay="1312"/>
                                          </p:stCondLst>
                                        </p:cTn>
                                        <p:tgtEl>
                                          <p:spTgt spid="104"/>
                                        </p:tgtEl>
                                      </p:cBhvr>
                                      <p:to x="100000" y="80000"/>
                                    </p:animScale>
                                    <p:animScale>
                                      <p:cBhvr>
                                        <p:cTn id="16" dur="166" decel="50000">
                                          <p:stCondLst>
                                            <p:cond delay="1338"/>
                                          </p:stCondLst>
                                        </p:cTn>
                                        <p:tgtEl>
                                          <p:spTgt spid="104"/>
                                        </p:tgtEl>
                                      </p:cBhvr>
                                      <p:to x="100000" y="100000"/>
                                    </p:animScale>
                                    <p:animScale>
                                      <p:cBhvr>
                                        <p:cTn id="17" dur="26">
                                          <p:stCondLst>
                                            <p:cond delay="1642"/>
                                          </p:stCondLst>
                                        </p:cTn>
                                        <p:tgtEl>
                                          <p:spTgt spid="104"/>
                                        </p:tgtEl>
                                      </p:cBhvr>
                                      <p:to x="100000" y="90000"/>
                                    </p:animScale>
                                    <p:animScale>
                                      <p:cBhvr>
                                        <p:cTn id="18" dur="166" decel="50000">
                                          <p:stCondLst>
                                            <p:cond delay="1668"/>
                                          </p:stCondLst>
                                        </p:cTn>
                                        <p:tgtEl>
                                          <p:spTgt spid="104"/>
                                        </p:tgtEl>
                                      </p:cBhvr>
                                      <p:to x="100000" y="100000"/>
                                    </p:animScale>
                                    <p:animScale>
                                      <p:cBhvr>
                                        <p:cTn id="19" dur="26">
                                          <p:stCondLst>
                                            <p:cond delay="1808"/>
                                          </p:stCondLst>
                                        </p:cTn>
                                        <p:tgtEl>
                                          <p:spTgt spid="104"/>
                                        </p:tgtEl>
                                      </p:cBhvr>
                                      <p:to x="100000" y="95000"/>
                                    </p:animScale>
                                    <p:animScale>
                                      <p:cBhvr>
                                        <p:cTn id="20" dur="166" decel="50000">
                                          <p:stCondLst>
                                            <p:cond delay="1834"/>
                                          </p:stCondLst>
                                        </p:cTn>
                                        <p:tgtEl>
                                          <p:spTgt spid="10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fade">
                                      <p:cBhvr>
                                        <p:cTn id="23" dur="1000"/>
                                        <p:tgtEl>
                                          <p:spTgt spid="103"/>
                                        </p:tgtEl>
                                      </p:cBhvr>
                                    </p:animEffect>
                                  </p:childTnLst>
                                </p:cTn>
                              </p:par>
                              <p:par>
                                <p:cTn id="24" presetID="10" presetClass="entr" presetSubtype="0" fill="hold" nodeType="withEffect">
                                  <p:stCondLst>
                                    <p:cond delay="0"/>
                                  </p:stCondLst>
                                  <p:childTnLst>
                                    <p:set>
                                      <p:cBhvr>
                                        <p:cTn id="25" dur="1" fill="hold">
                                          <p:stCondLst>
                                            <p:cond delay="0"/>
                                          </p:stCondLst>
                                        </p:cTn>
                                        <p:tgtEl>
                                          <p:spTgt spid="1027"/>
                                        </p:tgtEl>
                                        <p:attrNameLst>
                                          <p:attrName>style.visibility</p:attrName>
                                        </p:attrNameLst>
                                      </p:cBhvr>
                                      <p:to>
                                        <p:strVal val="visible"/>
                                      </p:to>
                                    </p:set>
                                    <p:animEffect transition="in" filter="fade">
                                      <p:cBhvr>
                                        <p:cTn id="26"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581" y="892523"/>
            <a:ext cx="5047756" cy="388500"/>
          </a:xfrm>
        </p:spPr>
        <p:txBody>
          <a:bodyPr/>
          <a:lstStyle/>
          <a:p>
            <a:r>
              <a:rPr lang="en-US" sz="3200" dirty="0"/>
              <a:t>Algorithm</a:t>
            </a:r>
            <a:endParaRPr lang="en-US" dirty="0"/>
          </a:p>
        </p:txBody>
      </p:sp>
      <p:sp>
        <p:nvSpPr>
          <p:cNvPr id="87" name="Google Shape;514;p20"/>
          <p:cNvSpPr/>
          <p:nvPr/>
        </p:nvSpPr>
        <p:spPr>
          <a:xfrm flipH="1">
            <a:off x="3999067" y="478804"/>
            <a:ext cx="41763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algn="ctr">
              <a:lnSpc>
                <a:spcPct val="115000"/>
              </a:lnSpc>
            </a:pPr>
            <a:r>
              <a:rPr lang="en-US" dirty="0"/>
              <a:t>About the scientist </a:t>
            </a:r>
          </a:p>
        </p:txBody>
      </p:sp>
      <p:sp>
        <p:nvSpPr>
          <p:cNvPr id="88" name="Google Shape;505;p20"/>
          <p:cNvSpPr txBox="1"/>
          <p:nvPr/>
        </p:nvSpPr>
        <p:spPr>
          <a:xfrm>
            <a:off x="3610940" y="471030"/>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01</a:t>
            </a:r>
            <a:endParaRPr sz="1800" u="sng" dirty="0">
              <a:latin typeface="Fira Sans Extra Condensed SemiBold"/>
              <a:ea typeface="Fira Sans Extra Condensed SemiBold"/>
              <a:cs typeface="Fira Sans Extra Condensed SemiBold"/>
              <a:sym typeface="Fira Sans Extra Condensed SemiBold"/>
            </a:endParaRPr>
          </a:p>
        </p:txBody>
      </p:sp>
      <p:sp>
        <p:nvSpPr>
          <p:cNvPr id="89" name="Google Shape;515;p20"/>
          <p:cNvSpPr/>
          <p:nvPr/>
        </p:nvSpPr>
        <p:spPr>
          <a:xfrm flipH="1">
            <a:off x="3999067" y="1042627"/>
            <a:ext cx="41763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lvl="0" algn="ctr">
              <a:lnSpc>
                <a:spcPct val="115000"/>
              </a:lnSpc>
              <a:buClr>
                <a:schemeClr val="dk1"/>
              </a:buClr>
              <a:buSzPts val="1100"/>
            </a:pPr>
            <a:r>
              <a:rPr lang="en-US" dirty="0"/>
              <a:t>Algorithm definition</a:t>
            </a:r>
          </a:p>
        </p:txBody>
      </p:sp>
      <p:sp>
        <p:nvSpPr>
          <p:cNvPr id="90" name="Google Shape;513;p20"/>
          <p:cNvSpPr txBox="1"/>
          <p:nvPr/>
        </p:nvSpPr>
        <p:spPr>
          <a:xfrm>
            <a:off x="3610940" y="1034283"/>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02</a:t>
            </a:r>
            <a:endParaRPr sz="1800" u="sng" dirty="0">
              <a:latin typeface="Fira Sans Extra Condensed SemiBold"/>
              <a:ea typeface="Fira Sans Extra Condensed SemiBold"/>
              <a:cs typeface="Fira Sans Extra Condensed SemiBold"/>
              <a:sym typeface="Fira Sans Extra Condensed SemiBold"/>
            </a:endParaRPr>
          </a:p>
        </p:txBody>
      </p:sp>
      <p:sp>
        <p:nvSpPr>
          <p:cNvPr id="91" name="Google Shape;516;p20"/>
          <p:cNvSpPr/>
          <p:nvPr/>
        </p:nvSpPr>
        <p:spPr>
          <a:xfrm flipH="1">
            <a:off x="3999067" y="1606450"/>
            <a:ext cx="41763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lvl="0" algn="ctr">
              <a:lnSpc>
                <a:spcPct val="115000"/>
              </a:lnSpc>
            </a:pPr>
            <a:r>
              <a:rPr lang="en-US" dirty="0"/>
              <a:t> </a:t>
            </a:r>
            <a:r>
              <a:rPr lang="en-US" dirty="0" smtClean="0"/>
              <a:t>Features </a:t>
            </a:r>
            <a:r>
              <a:rPr lang="en-US" dirty="0"/>
              <a:t>of an algorithm</a:t>
            </a:r>
          </a:p>
        </p:txBody>
      </p:sp>
      <p:sp>
        <p:nvSpPr>
          <p:cNvPr id="92" name="Google Shape;507;p20"/>
          <p:cNvSpPr txBox="1"/>
          <p:nvPr/>
        </p:nvSpPr>
        <p:spPr>
          <a:xfrm>
            <a:off x="3610940" y="1597537"/>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03</a:t>
            </a:r>
            <a:endParaRPr sz="1800" u="sng" dirty="0">
              <a:latin typeface="Fira Sans Extra Condensed SemiBold"/>
              <a:ea typeface="Fira Sans Extra Condensed SemiBold"/>
              <a:cs typeface="Fira Sans Extra Condensed SemiBold"/>
              <a:sym typeface="Fira Sans Extra Condensed SemiBold"/>
            </a:endParaRPr>
          </a:p>
        </p:txBody>
      </p:sp>
      <p:sp>
        <p:nvSpPr>
          <p:cNvPr id="93" name="Google Shape;517;p20"/>
          <p:cNvSpPr/>
          <p:nvPr/>
        </p:nvSpPr>
        <p:spPr>
          <a:xfrm flipH="1">
            <a:off x="3999067" y="2170272"/>
            <a:ext cx="41763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lvl="0" algn="ctr">
              <a:lnSpc>
                <a:spcPct val="115000"/>
              </a:lnSpc>
            </a:pPr>
            <a:r>
              <a:rPr lang="en-US" dirty="0"/>
              <a:t>Algorithm Vs Program</a:t>
            </a:r>
          </a:p>
        </p:txBody>
      </p:sp>
      <p:sp>
        <p:nvSpPr>
          <p:cNvPr id="94" name="Google Shape;509;p20"/>
          <p:cNvSpPr txBox="1"/>
          <p:nvPr/>
        </p:nvSpPr>
        <p:spPr>
          <a:xfrm>
            <a:off x="3610940" y="2160791"/>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dirty="0">
              <a:latin typeface="Fira Sans Extra Condensed SemiBold"/>
              <a:ea typeface="Fira Sans Extra Condensed SemiBold"/>
              <a:cs typeface="Fira Sans Extra Condensed SemiBold"/>
              <a:sym typeface="Fira Sans Extra Condensed SemiBold"/>
            </a:endParaRPr>
          </a:p>
        </p:txBody>
      </p:sp>
      <p:sp>
        <p:nvSpPr>
          <p:cNvPr id="95" name="Google Shape;518;p20"/>
          <p:cNvSpPr/>
          <p:nvPr/>
        </p:nvSpPr>
        <p:spPr>
          <a:xfrm flipH="1">
            <a:off x="3999067" y="2734095"/>
            <a:ext cx="41763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lvl="0" algn="ctr">
              <a:lnSpc>
                <a:spcPct val="115000"/>
              </a:lnSpc>
              <a:buClr>
                <a:schemeClr val="dk1"/>
              </a:buClr>
              <a:buSzPts val="1100"/>
            </a:pPr>
            <a:r>
              <a:rPr lang="en-US" dirty="0" smtClean="0"/>
              <a:t>Flowchart</a:t>
            </a:r>
            <a:endParaRPr lang="en-US" dirty="0"/>
          </a:p>
        </p:txBody>
      </p:sp>
      <p:sp>
        <p:nvSpPr>
          <p:cNvPr id="96" name="Google Shape;511;p20"/>
          <p:cNvSpPr txBox="1"/>
          <p:nvPr/>
        </p:nvSpPr>
        <p:spPr>
          <a:xfrm>
            <a:off x="3610940" y="272404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a:latin typeface="Fira Sans Extra Condensed SemiBold"/>
                <a:ea typeface="Fira Sans Extra Condensed SemiBold"/>
                <a:cs typeface="Fira Sans Extra Condensed SemiBold"/>
                <a:sym typeface="Fira Sans Extra Condensed SemiBold"/>
              </a:rPr>
              <a:t>05</a:t>
            </a:r>
            <a:endParaRPr sz="1800" u="sng" dirty="0">
              <a:latin typeface="Fira Sans Extra Condensed SemiBold"/>
              <a:ea typeface="Fira Sans Extra Condensed SemiBold"/>
              <a:cs typeface="Fira Sans Extra Condensed SemiBold"/>
              <a:sym typeface="Fira Sans Extra Condensed SemiBold"/>
            </a:endParaRPr>
          </a:p>
        </p:txBody>
      </p:sp>
      <p:sp>
        <p:nvSpPr>
          <p:cNvPr id="97" name="Google Shape;505;p20"/>
          <p:cNvSpPr txBox="1"/>
          <p:nvPr/>
        </p:nvSpPr>
        <p:spPr>
          <a:xfrm>
            <a:off x="1265016" y="326677"/>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400" dirty="0" smtClean="0">
                <a:latin typeface="Fira Sans Extra Condensed SemiBold"/>
                <a:ea typeface="Fira Sans Extra Condensed SemiBold"/>
                <a:cs typeface="Fira Sans Extra Condensed SemiBold"/>
                <a:sym typeface="Fira Sans Extra Condensed SemiBold"/>
              </a:rPr>
              <a:t>03</a:t>
            </a:r>
            <a:endParaRPr sz="2400" dirty="0">
              <a:latin typeface="Fira Sans Extra Condensed SemiBold"/>
              <a:ea typeface="Fira Sans Extra Condensed SemiBold"/>
              <a:cs typeface="Fira Sans Extra Condensed SemiBold"/>
              <a:sym typeface="Fira Sans Extra Condensed SemiBold"/>
            </a:endParaRPr>
          </a:p>
        </p:txBody>
      </p:sp>
      <p:grpSp>
        <p:nvGrpSpPr>
          <p:cNvPr id="98" name="Google Shape;1458;p32"/>
          <p:cNvGrpSpPr/>
          <p:nvPr/>
        </p:nvGrpSpPr>
        <p:grpSpPr>
          <a:xfrm>
            <a:off x="791676" y="1819610"/>
            <a:ext cx="2160126" cy="2981319"/>
            <a:chOff x="769519" y="1762097"/>
            <a:chExt cx="2160126" cy="2981319"/>
          </a:xfrm>
        </p:grpSpPr>
        <p:grpSp>
          <p:nvGrpSpPr>
            <p:cNvPr id="99" name="Google Shape;1459;p32"/>
            <p:cNvGrpSpPr/>
            <p:nvPr/>
          </p:nvGrpSpPr>
          <p:grpSpPr>
            <a:xfrm>
              <a:off x="1211249" y="1762097"/>
              <a:ext cx="1718396" cy="2981319"/>
              <a:chOff x="457199" y="1762084"/>
              <a:chExt cx="1718396" cy="2981319"/>
            </a:xfrm>
          </p:grpSpPr>
          <p:sp>
            <p:nvSpPr>
              <p:cNvPr id="112" name="Google Shape;1460;p32"/>
              <p:cNvSpPr/>
              <p:nvPr/>
            </p:nvSpPr>
            <p:spPr>
              <a:xfrm>
                <a:off x="1862446" y="2097257"/>
                <a:ext cx="234906" cy="212158"/>
              </a:xfrm>
              <a:custGeom>
                <a:avLst/>
                <a:gdLst/>
                <a:ahLst/>
                <a:cxnLst/>
                <a:rect l="l" t="t" r="r" b="b"/>
                <a:pathLst>
                  <a:path w="2654" h="2397" extrusionOk="0">
                    <a:moveTo>
                      <a:pt x="20" y="1451"/>
                    </a:moveTo>
                    <a:lnTo>
                      <a:pt x="1" y="2256"/>
                    </a:lnTo>
                    <a:cubicBezTo>
                      <a:pt x="1473" y="2396"/>
                      <a:pt x="2137" y="1483"/>
                      <a:pt x="2654" y="1193"/>
                    </a:cubicBezTo>
                    <a:lnTo>
                      <a:pt x="1370" y="0"/>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461;p32"/>
              <p:cNvSpPr/>
              <p:nvPr/>
            </p:nvSpPr>
            <p:spPr>
              <a:xfrm>
                <a:off x="2039467" y="2128767"/>
                <a:ext cx="101698" cy="67002"/>
              </a:xfrm>
              <a:custGeom>
                <a:avLst/>
                <a:gdLst/>
                <a:ahLst/>
                <a:cxnLst/>
                <a:rect l="l" t="t" r="r" b="b"/>
                <a:pathLst>
                  <a:path w="1149" h="757" extrusionOk="0">
                    <a:moveTo>
                      <a:pt x="69" y="136"/>
                    </a:moveTo>
                    <a:cubicBezTo>
                      <a:pt x="48" y="163"/>
                      <a:pt x="31" y="195"/>
                      <a:pt x="22" y="231"/>
                    </a:cubicBezTo>
                    <a:cubicBezTo>
                      <a:pt x="20" y="241"/>
                      <a:pt x="17" y="250"/>
                      <a:pt x="16" y="259"/>
                    </a:cubicBezTo>
                    <a:cubicBezTo>
                      <a:pt x="0" y="359"/>
                      <a:pt x="39" y="457"/>
                      <a:pt x="113" y="519"/>
                    </a:cubicBezTo>
                    <a:cubicBezTo>
                      <a:pt x="142" y="543"/>
                      <a:pt x="175" y="561"/>
                      <a:pt x="213" y="573"/>
                    </a:cubicBezTo>
                    <a:lnTo>
                      <a:pt x="445" y="643"/>
                    </a:lnTo>
                    <a:lnTo>
                      <a:pt x="774" y="742"/>
                    </a:lnTo>
                    <a:cubicBezTo>
                      <a:pt x="822" y="757"/>
                      <a:pt x="869" y="757"/>
                      <a:pt x="913" y="746"/>
                    </a:cubicBezTo>
                    <a:cubicBezTo>
                      <a:pt x="976" y="733"/>
                      <a:pt x="1031" y="697"/>
                      <a:pt x="1070" y="645"/>
                    </a:cubicBezTo>
                    <a:cubicBezTo>
                      <a:pt x="1091" y="617"/>
                      <a:pt x="1107" y="585"/>
                      <a:pt x="1116" y="550"/>
                    </a:cubicBezTo>
                    <a:cubicBezTo>
                      <a:pt x="1149" y="419"/>
                      <a:pt x="1082" y="287"/>
                      <a:pt x="961" y="234"/>
                    </a:cubicBezTo>
                    <a:lnTo>
                      <a:pt x="960" y="233"/>
                    </a:lnTo>
                    <a:cubicBezTo>
                      <a:pt x="955" y="231"/>
                      <a:pt x="947" y="228"/>
                      <a:pt x="940" y="226"/>
                    </a:cubicBezTo>
                    <a:lnTo>
                      <a:pt x="383" y="38"/>
                    </a:lnTo>
                    <a:cubicBezTo>
                      <a:pt x="377" y="35"/>
                      <a:pt x="372" y="34"/>
                      <a:pt x="366" y="33"/>
                    </a:cubicBezTo>
                    <a:cubicBezTo>
                      <a:pt x="252" y="1"/>
                      <a:pt x="135" y="46"/>
                      <a:pt x="69" y="136"/>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462;p32"/>
              <p:cNvSpPr/>
              <p:nvPr/>
            </p:nvSpPr>
            <p:spPr>
              <a:xfrm>
                <a:off x="1962817" y="2006091"/>
                <a:ext cx="212778" cy="173303"/>
              </a:xfrm>
              <a:custGeom>
                <a:avLst/>
                <a:gdLst/>
                <a:ahLst/>
                <a:cxnLst/>
                <a:rect l="l" t="t" r="r" b="b"/>
                <a:pathLst>
                  <a:path w="2404" h="1958" extrusionOk="0">
                    <a:moveTo>
                      <a:pt x="2382" y="216"/>
                    </a:moveTo>
                    <a:cubicBezTo>
                      <a:pt x="2356" y="83"/>
                      <a:pt x="2218" y="0"/>
                      <a:pt x="2088" y="40"/>
                    </a:cubicBezTo>
                    <a:lnTo>
                      <a:pt x="960" y="379"/>
                    </a:lnTo>
                    <a:lnTo>
                      <a:pt x="1" y="1101"/>
                    </a:lnTo>
                    <a:lnTo>
                      <a:pt x="536" y="1957"/>
                    </a:lnTo>
                    <a:lnTo>
                      <a:pt x="1457" y="805"/>
                    </a:lnTo>
                    <a:lnTo>
                      <a:pt x="2244" y="476"/>
                    </a:lnTo>
                    <a:cubicBezTo>
                      <a:pt x="2346" y="434"/>
                      <a:pt x="2404" y="325"/>
                      <a:pt x="2382" y="216"/>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463;p32"/>
              <p:cNvSpPr/>
              <p:nvPr/>
            </p:nvSpPr>
            <p:spPr>
              <a:xfrm>
                <a:off x="1962817" y="2075218"/>
                <a:ext cx="117099" cy="106123"/>
              </a:xfrm>
              <a:custGeom>
                <a:avLst/>
                <a:gdLst/>
                <a:ahLst/>
                <a:cxnLst/>
                <a:rect l="l" t="t" r="r" b="b"/>
                <a:pathLst>
                  <a:path w="1323" h="1199" extrusionOk="0">
                    <a:moveTo>
                      <a:pt x="1" y="320"/>
                    </a:moveTo>
                    <a:lnTo>
                      <a:pt x="197" y="172"/>
                    </a:lnTo>
                    <a:lnTo>
                      <a:pt x="1088" y="0"/>
                    </a:lnTo>
                    <a:lnTo>
                      <a:pt x="1322" y="192"/>
                    </a:lnTo>
                    <a:lnTo>
                      <a:pt x="485" y="1198"/>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464;p32"/>
              <p:cNvSpPr/>
              <p:nvPr/>
            </p:nvSpPr>
            <p:spPr>
              <a:xfrm>
                <a:off x="2035307" y="2193202"/>
                <a:ext cx="100193" cy="63285"/>
              </a:xfrm>
              <a:custGeom>
                <a:avLst/>
                <a:gdLst/>
                <a:ahLst/>
                <a:cxnLst/>
                <a:rect l="l" t="t" r="r" b="b"/>
                <a:pathLst>
                  <a:path w="1132" h="715" extrusionOk="0">
                    <a:moveTo>
                      <a:pt x="1119" y="351"/>
                    </a:moveTo>
                    <a:cubicBezTo>
                      <a:pt x="1094" y="445"/>
                      <a:pt x="1020" y="521"/>
                      <a:pt x="919" y="545"/>
                    </a:cubicBezTo>
                    <a:lnTo>
                      <a:pt x="347" y="680"/>
                    </a:lnTo>
                    <a:cubicBezTo>
                      <a:pt x="199" y="714"/>
                      <a:pt x="51" y="625"/>
                      <a:pt x="10" y="479"/>
                    </a:cubicBezTo>
                    <a:cubicBezTo>
                      <a:pt x="0" y="438"/>
                      <a:pt x="0" y="394"/>
                      <a:pt x="7" y="354"/>
                    </a:cubicBezTo>
                    <a:cubicBezTo>
                      <a:pt x="8" y="346"/>
                      <a:pt x="9" y="340"/>
                      <a:pt x="12" y="334"/>
                    </a:cubicBezTo>
                    <a:cubicBezTo>
                      <a:pt x="13" y="328"/>
                      <a:pt x="15" y="321"/>
                      <a:pt x="17" y="316"/>
                    </a:cubicBezTo>
                    <a:cubicBezTo>
                      <a:pt x="48" y="224"/>
                      <a:pt x="126" y="151"/>
                      <a:pt x="228" y="131"/>
                    </a:cubicBezTo>
                    <a:lnTo>
                      <a:pt x="804" y="16"/>
                    </a:lnTo>
                    <a:cubicBezTo>
                      <a:pt x="886" y="0"/>
                      <a:pt x="968" y="23"/>
                      <a:pt x="1029" y="73"/>
                    </a:cubicBezTo>
                    <a:cubicBezTo>
                      <a:pt x="1037" y="80"/>
                      <a:pt x="1046" y="88"/>
                      <a:pt x="1054" y="97"/>
                    </a:cubicBezTo>
                    <a:cubicBezTo>
                      <a:pt x="1084" y="126"/>
                      <a:pt x="1107" y="163"/>
                      <a:pt x="1118" y="207"/>
                    </a:cubicBezTo>
                    <a:cubicBezTo>
                      <a:pt x="1132" y="257"/>
                      <a:pt x="1132" y="306"/>
                      <a:pt x="1119" y="351"/>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465;p32"/>
              <p:cNvSpPr/>
              <p:nvPr/>
            </p:nvSpPr>
            <p:spPr>
              <a:xfrm>
                <a:off x="2033449" y="2193202"/>
                <a:ext cx="93024" cy="43635"/>
              </a:xfrm>
              <a:custGeom>
                <a:avLst/>
                <a:gdLst/>
                <a:ahLst/>
                <a:cxnLst/>
                <a:rect l="l" t="t" r="r" b="b"/>
                <a:pathLst>
                  <a:path w="1051" h="493" extrusionOk="0">
                    <a:moveTo>
                      <a:pt x="1050" y="73"/>
                    </a:moveTo>
                    <a:cubicBezTo>
                      <a:pt x="1024" y="118"/>
                      <a:pt x="984" y="155"/>
                      <a:pt x="932" y="179"/>
                    </a:cubicBezTo>
                    <a:lnTo>
                      <a:pt x="401" y="430"/>
                    </a:lnTo>
                    <a:cubicBezTo>
                      <a:pt x="268" y="493"/>
                      <a:pt x="69" y="468"/>
                      <a:pt x="1" y="282"/>
                    </a:cubicBezTo>
                    <a:cubicBezTo>
                      <a:pt x="31" y="191"/>
                      <a:pt x="147" y="151"/>
                      <a:pt x="249" y="131"/>
                    </a:cubicBezTo>
                    <a:lnTo>
                      <a:pt x="825" y="16"/>
                    </a:lnTo>
                    <a:cubicBezTo>
                      <a:pt x="907" y="0"/>
                      <a:pt x="989" y="23"/>
                      <a:pt x="1050" y="73"/>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466;p32"/>
              <p:cNvSpPr/>
              <p:nvPr/>
            </p:nvSpPr>
            <p:spPr>
              <a:xfrm>
                <a:off x="2020880" y="2153461"/>
                <a:ext cx="81872" cy="69569"/>
              </a:xfrm>
              <a:custGeom>
                <a:avLst/>
                <a:gdLst/>
                <a:ahLst/>
                <a:cxnLst/>
                <a:rect l="l" t="t" r="r" b="b"/>
                <a:pathLst>
                  <a:path w="925" h="786" extrusionOk="0">
                    <a:moveTo>
                      <a:pt x="912" y="330"/>
                    </a:moveTo>
                    <a:cubicBezTo>
                      <a:pt x="897" y="406"/>
                      <a:pt x="853" y="474"/>
                      <a:pt x="781" y="515"/>
                    </a:cubicBezTo>
                    <a:lnTo>
                      <a:pt x="425" y="710"/>
                    </a:lnTo>
                    <a:cubicBezTo>
                      <a:pt x="295" y="785"/>
                      <a:pt x="127" y="742"/>
                      <a:pt x="48" y="614"/>
                    </a:cubicBezTo>
                    <a:cubicBezTo>
                      <a:pt x="13" y="556"/>
                      <a:pt x="1" y="494"/>
                      <a:pt x="9" y="433"/>
                    </a:cubicBezTo>
                    <a:cubicBezTo>
                      <a:pt x="9" y="427"/>
                      <a:pt x="10" y="420"/>
                      <a:pt x="11" y="415"/>
                    </a:cubicBezTo>
                    <a:cubicBezTo>
                      <a:pt x="27" y="332"/>
                      <a:pt x="76" y="260"/>
                      <a:pt x="155" y="218"/>
                    </a:cubicBezTo>
                    <a:lnTo>
                      <a:pt x="519" y="40"/>
                    </a:lnTo>
                    <a:cubicBezTo>
                      <a:pt x="580" y="7"/>
                      <a:pt x="650" y="1"/>
                      <a:pt x="713" y="17"/>
                    </a:cubicBezTo>
                    <a:cubicBezTo>
                      <a:pt x="778" y="33"/>
                      <a:pt x="837" y="74"/>
                      <a:pt x="875" y="135"/>
                    </a:cubicBezTo>
                    <a:cubicBezTo>
                      <a:pt x="913" y="195"/>
                      <a:pt x="925" y="265"/>
                      <a:pt x="912" y="330"/>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467;p32"/>
              <p:cNvSpPr/>
              <p:nvPr/>
            </p:nvSpPr>
            <p:spPr>
              <a:xfrm>
                <a:off x="2031324" y="2152664"/>
                <a:ext cx="97450" cy="74260"/>
              </a:xfrm>
              <a:custGeom>
                <a:avLst/>
                <a:gdLst/>
                <a:ahLst/>
                <a:cxnLst/>
                <a:rect l="l" t="t" r="r" b="b"/>
                <a:pathLst>
                  <a:path w="1101" h="839" extrusionOk="0">
                    <a:moveTo>
                      <a:pt x="14" y="447"/>
                    </a:moveTo>
                    <a:cubicBezTo>
                      <a:pt x="13" y="452"/>
                      <a:pt x="11" y="459"/>
                      <a:pt x="11" y="465"/>
                    </a:cubicBezTo>
                    <a:cubicBezTo>
                      <a:pt x="9" y="473"/>
                      <a:pt x="9" y="480"/>
                      <a:pt x="7" y="487"/>
                    </a:cubicBezTo>
                    <a:lnTo>
                      <a:pt x="7" y="487"/>
                    </a:lnTo>
                    <a:cubicBezTo>
                      <a:pt x="1" y="540"/>
                      <a:pt x="10" y="596"/>
                      <a:pt x="36" y="648"/>
                    </a:cubicBezTo>
                    <a:cubicBezTo>
                      <a:pt x="104" y="783"/>
                      <a:pt x="268" y="839"/>
                      <a:pt x="405" y="774"/>
                    </a:cubicBezTo>
                    <a:lnTo>
                      <a:pt x="937" y="523"/>
                    </a:lnTo>
                    <a:cubicBezTo>
                      <a:pt x="962" y="511"/>
                      <a:pt x="986" y="496"/>
                      <a:pt x="1005" y="476"/>
                    </a:cubicBezTo>
                    <a:cubicBezTo>
                      <a:pt x="1043" y="442"/>
                      <a:pt x="1069" y="397"/>
                      <a:pt x="1082" y="349"/>
                    </a:cubicBezTo>
                    <a:cubicBezTo>
                      <a:pt x="1100" y="284"/>
                      <a:pt x="1095" y="215"/>
                      <a:pt x="1060" y="152"/>
                    </a:cubicBezTo>
                    <a:cubicBezTo>
                      <a:pt x="1041" y="115"/>
                      <a:pt x="1016" y="86"/>
                      <a:pt x="985" y="62"/>
                    </a:cubicBezTo>
                    <a:cubicBezTo>
                      <a:pt x="962" y="45"/>
                      <a:pt x="936" y="32"/>
                      <a:pt x="908" y="21"/>
                    </a:cubicBezTo>
                    <a:cubicBezTo>
                      <a:pt x="847" y="1"/>
                      <a:pt x="777" y="1"/>
                      <a:pt x="713" y="28"/>
                    </a:cubicBezTo>
                    <a:lnTo>
                      <a:pt x="205" y="249"/>
                    </a:lnTo>
                    <a:lnTo>
                      <a:pt x="173" y="263"/>
                    </a:lnTo>
                    <a:cubicBezTo>
                      <a:pt x="92" y="298"/>
                      <a:pt x="36" y="367"/>
                      <a:pt x="14" y="447"/>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468;p32"/>
              <p:cNvSpPr/>
              <p:nvPr/>
            </p:nvSpPr>
            <p:spPr>
              <a:xfrm>
                <a:off x="2032209" y="2131245"/>
                <a:ext cx="92670" cy="72047"/>
              </a:xfrm>
              <a:custGeom>
                <a:avLst/>
                <a:gdLst/>
                <a:ahLst/>
                <a:cxnLst/>
                <a:rect l="l" t="t" r="r" b="b"/>
                <a:pathLst>
                  <a:path w="1047" h="814" extrusionOk="0">
                    <a:moveTo>
                      <a:pt x="199" y="486"/>
                    </a:moveTo>
                    <a:lnTo>
                      <a:pt x="167" y="500"/>
                    </a:lnTo>
                    <a:cubicBezTo>
                      <a:pt x="86" y="535"/>
                      <a:pt x="31" y="604"/>
                      <a:pt x="8" y="684"/>
                    </a:cubicBezTo>
                    <a:cubicBezTo>
                      <a:pt x="7" y="690"/>
                      <a:pt x="4" y="697"/>
                      <a:pt x="4" y="702"/>
                    </a:cubicBezTo>
                    <a:cubicBezTo>
                      <a:pt x="2" y="710"/>
                      <a:pt x="2" y="717"/>
                      <a:pt x="1" y="724"/>
                    </a:cubicBezTo>
                    <a:lnTo>
                      <a:pt x="1" y="724"/>
                    </a:lnTo>
                    <a:cubicBezTo>
                      <a:pt x="95" y="803"/>
                      <a:pt x="233" y="813"/>
                      <a:pt x="339" y="741"/>
                    </a:cubicBezTo>
                    <a:lnTo>
                      <a:pt x="531" y="610"/>
                    </a:lnTo>
                    <a:lnTo>
                      <a:pt x="947" y="326"/>
                    </a:lnTo>
                    <a:cubicBezTo>
                      <a:pt x="959" y="318"/>
                      <a:pt x="970" y="309"/>
                      <a:pt x="979" y="300"/>
                    </a:cubicBezTo>
                    <a:cubicBezTo>
                      <a:pt x="1009" y="271"/>
                      <a:pt x="1032" y="238"/>
                      <a:pt x="1047" y="202"/>
                    </a:cubicBezTo>
                    <a:lnTo>
                      <a:pt x="1046" y="200"/>
                    </a:lnTo>
                    <a:cubicBezTo>
                      <a:pt x="1040" y="198"/>
                      <a:pt x="1033" y="196"/>
                      <a:pt x="1025" y="194"/>
                    </a:cubicBezTo>
                    <a:lnTo>
                      <a:pt x="468" y="5"/>
                    </a:lnTo>
                    <a:cubicBezTo>
                      <a:pt x="464" y="3"/>
                      <a:pt x="457" y="2"/>
                      <a:pt x="452" y="0"/>
                    </a:cubicBezTo>
                    <a:lnTo>
                      <a:pt x="102" y="227"/>
                    </a:lnTo>
                    <a:cubicBezTo>
                      <a:pt x="86" y="326"/>
                      <a:pt x="124" y="424"/>
                      <a:pt x="199" y="486"/>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469;p32"/>
              <p:cNvSpPr/>
              <p:nvPr/>
            </p:nvSpPr>
            <p:spPr>
              <a:xfrm>
                <a:off x="2023624" y="2096549"/>
                <a:ext cx="102672" cy="58771"/>
              </a:xfrm>
              <a:custGeom>
                <a:avLst/>
                <a:gdLst/>
                <a:ahLst/>
                <a:cxnLst/>
                <a:rect l="l" t="t" r="r" b="b"/>
                <a:pathLst>
                  <a:path w="1160" h="664" extrusionOk="0">
                    <a:moveTo>
                      <a:pt x="72" y="128"/>
                    </a:moveTo>
                    <a:cubicBezTo>
                      <a:pt x="42" y="167"/>
                      <a:pt x="22" y="213"/>
                      <a:pt x="17" y="264"/>
                    </a:cubicBezTo>
                    <a:cubicBezTo>
                      <a:pt x="1" y="416"/>
                      <a:pt x="108" y="552"/>
                      <a:pt x="257" y="574"/>
                    </a:cubicBezTo>
                    <a:lnTo>
                      <a:pt x="445" y="600"/>
                    </a:lnTo>
                    <a:lnTo>
                      <a:pt x="840" y="655"/>
                    </a:lnTo>
                    <a:cubicBezTo>
                      <a:pt x="899" y="663"/>
                      <a:pt x="956" y="652"/>
                      <a:pt x="1006" y="626"/>
                    </a:cubicBezTo>
                    <a:cubicBezTo>
                      <a:pt x="1041" y="607"/>
                      <a:pt x="1071" y="581"/>
                      <a:pt x="1095" y="549"/>
                    </a:cubicBezTo>
                    <a:cubicBezTo>
                      <a:pt x="1123" y="510"/>
                      <a:pt x="1143" y="463"/>
                      <a:pt x="1147" y="412"/>
                    </a:cubicBezTo>
                    <a:cubicBezTo>
                      <a:pt x="1160" y="271"/>
                      <a:pt x="1063" y="144"/>
                      <a:pt x="924" y="119"/>
                    </a:cubicBezTo>
                    <a:lnTo>
                      <a:pt x="737" y="87"/>
                    </a:lnTo>
                    <a:lnTo>
                      <a:pt x="538" y="53"/>
                    </a:lnTo>
                    <a:lnTo>
                      <a:pt x="345" y="20"/>
                    </a:lnTo>
                    <a:cubicBezTo>
                      <a:pt x="236" y="0"/>
                      <a:pt x="132" y="46"/>
                      <a:pt x="72" y="128"/>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470;p32"/>
              <p:cNvSpPr/>
              <p:nvPr/>
            </p:nvSpPr>
            <p:spPr>
              <a:xfrm>
                <a:off x="2011763" y="2119031"/>
                <a:ext cx="78066" cy="73463"/>
              </a:xfrm>
              <a:custGeom>
                <a:avLst/>
                <a:gdLst/>
                <a:ahLst/>
                <a:cxnLst/>
                <a:rect l="l" t="t" r="r" b="b"/>
                <a:pathLst>
                  <a:path w="882" h="830" extrusionOk="0">
                    <a:moveTo>
                      <a:pt x="879" y="286"/>
                    </a:moveTo>
                    <a:cubicBezTo>
                      <a:pt x="876" y="362"/>
                      <a:pt x="841" y="438"/>
                      <a:pt x="777" y="489"/>
                    </a:cubicBezTo>
                    <a:lnTo>
                      <a:pt x="456" y="735"/>
                    </a:lnTo>
                    <a:cubicBezTo>
                      <a:pt x="338" y="830"/>
                      <a:pt x="166" y="813"/>
                      <a:pt x="68" y="699"/>
                    </a:cubicBezTo>
                    <a:cubicBezTo>
                      <a:pt x="25" y="647"/>
                      <a:pt x="3" y="587"/>
                      <a:pt x="2" y="526"/>
                    </a:cubicBezTo>
                    <a:cubicBezTo>
                      <a:pt x="1" y="520"/>
                      <a:pt x="1" y="513"/>
                      <a:pt x="1" y="508"/>
                    </a:cubicBezTo>
                    <a:cubicBezTo>
                      <a:pt x="4" y="424"/>
                      <a:pt x="42" y="345"/>
                      <a:pt x="113" y="292"/>
                    </a:cubicBezTo>
                    <a:lnTo>
                      <a:pt x="446" y="58"/>
                    </a:lnTo>
                    <a:cubicBezTo>
                      <a:pt x="502" y="17"/>
                      <a:pt x="569" y="0"/>
                      <a:pt x="634" y="7"/>
                    </a:cubicBezTo>
                    <a:cubicBezTo>
                      <a:pt x="701" y="13"/>
                      <a:pt x="765" y="45"/>
                      <a:pt x="812" y="98"/>
                    </a:cubicBezTo>
                    <a:cubicBezTo>
                      <a:pt x="860" y="152"/>
                      <a:pt x="881" y="220"/>
                      <a:pt x="879" y="286"/>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471;p32"/>
              <p:cNvSpPr/>
              <p:nvPr/>
            </p:nvSpPr>
            <p:spPr>
              <a:xfrm>
                <a:off x="2022650" y="2113543"/>
                <a:ext cx="93201" cy="81252"/>
              </a:xfrm>
              <a:custGeom>
                <a:avLst/>
                <a:gdLst/>
                <a:ahLst/>
                <a:cxnLst/>
                <a:rect l="l" t="t" r="r" b="b"/>
                <a:pathLst>
                  <a:path w="1053" h="918" extrusionOk="0">
                    <a:moveTo>
                      <a:pt x="1044" y="309"/>
                    </a:moveTo>
                    <a:cubicBezTo>
                      <a:pt x="1036" y="384"/>
                      <a:pt x="996" y="456"/>
                      <a:pt x="927" y="503"/>
                    </a:cubicBezTo>
                    <a:lnTo>
                      <a:pt x="440" y="831"/>
                    </a:lnTo>
                    <a:cubicBezTo>
                      <a:pt x="315" y="917"/>
                      <a:pt x="144" y="886"/>
                      <a:pt x="56" y="765"/>
                    </a:cubicBezTo>
                    <a:cubicBezTo>
                      <a:pt x="17" y="710"/>
                      <a:pt x="0" y="649"/>
                      <a:pt x="4" y="587"/>
                    </a:cubicBezTo>
                    <a:cubicBezTo>
                      <a:pt x="4" y="581"/>
                      <a:pt x="4" y="574"/>
                      <a:pt x="5" y="568"/>
                    </a:cubicBezTo>
                    <a:cubicBezTo>
                      <a:pt x="14" y="486"/>
                      <a:pt x="57" y="411"/>
                      <a:pt x="133" y="363"/>
                    </a:cubicBezTo>
                    <a:lnTo>
                      <a:pt x="630" y="48"/>
                    </a:lnTo>
                    <a:cubicBezTo>
                      <a:pt x="690" y="12"/>
                      <a:pt x="758" y="0"/>
                      <a:pt x="822" y="12"/>
                    </a:cubicBezTo>
                    <a:cubicBezTo>
                      <a:pt x="889" y="22"/>
                      <a:pt x="950" y="59"/>
                      <a:pt x="993" y="117"/>
                    </a:cubicBezTo>
                    <a:cubicBezTo>
                      <a:pt x="1036" y="174"/>
                      <a:pt x="1052" y="243"/>
                      <a:pt x="1044" y="309"/>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472;p32"/>
              <p:cNvSpPr/>
              <p:nvPr/>
            </p:nvSpPr>
            <p:spPr>
              <a:xfrm>
                <a:off x="1895814" y="2110091"/>
                <a:ext cx="164098" cy="170293"/>
              </a:xfrm>
              <a:custGeom>
                <a:avLst/>
                <a:gdLst/>
                <a:ahLst/>
                <a:cxnLst/>
                <a:rect l="l" t="t" r="r" b="b"/>
                <a:pathLst>
                  <a:path w="1854" h="1924" extrusionOk="0">
                    <a:moveTo>
                      <a:pt x="1" y="1320"/>
                    </a:moveTo>
                    <a:lnTo>
                      <a:pt x="950" y="154"/>
                    </a:lnTo>
                    <a:lnTo>
                      <a:pt x="1854" y="0"/>
                    </a:lnTo>
                    <a:lnTo>
                      <a:pt x="1718" y="534"/>
                    </a:lnTo>
                    <a:lnTo>
                      <a:pt x="1385" y="701"/>
                    </a:lnTo>
                    <a:cubicBezTo>
                      <a:pt x="1385" y="701"/>
                      <a:pt x="1256" y="1923"/>
                      <a:pt x="1" y="1320"/>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473;p32"/>
              <p:cNvSpPr/>
              <p:nvPr/>
            </p:nvSpPr>
            <p:spPr>
              <a:xfrm>
                <a:off x="2047787" y="2110091"/>
                <a:ext cx="53460" cy="67091"/>
              </a:xfrm>
              <a:custGeom>
                <a:avLst/>
                <a:gdLst/>
                <a:ahLst/>
                <a:cxnLst/>
                <a:rect l="l" t="t" r="r" b="b"/>
                <a:pathLst>
                  <a:path w="604" h="758" extrusionOk="0">
                    <a:moveTo>
                      <a:pt x="137" y="0"/>
                    </a:moveTo>
                    <a:lnTo>
                      <a:pt x="518" y="372"/>
                    </a:lnTo>
                    <a:cubicBezTo>
                      <a:pt x="601" y="453"/>
                      <a:pt x="603" y="586"/>
                      <a:pt x="525" y="669"/>
                    </a:cubicBezTo>
                    <a:cubicBezTo>
                      <a:pt x="454" y="744"/>
                      <a:pt x="339" y="757"/>
                      <a:pt x="254" y="701"/>
                    </a:cubicBezTo>
                    <a:lnTo>
                      <a:pt x="1" y="534"/>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474;p32"/>
              <p:cNvSpPr/>
              <p:nvPr/>
            </p:nvSpPr>
            <p:spPr>
              <a:xfrm>
                <a:off x="1864216" y="2087078"/>
                <a:ext cx="193129" cy="201272"/>
              </a:xfrm>
              <a:custGeom>
                <a:avLst/>
                <a:gdLst/>
                <a:ahLst/>
                <a:cxnLst/>
                <a:rect l="l" t="t" r="r" b="b"/>
                <a:pathLst>
                  <a:path w="2182" h="2274" extrusionOk="0">
                    <a:moveTo>
                      <a:pt x="0" y="1566"/>
                    </a:moveTo>
                    <a:lnTo>
                      <a:pt x="1115" y="186"/>
                    </a:lnTo>
                    <a:lnTo>
                      <a:pt x="2181" y="1"/>
                    </a:lnTo>
                    <a:lnTo>
                      <a:pt x="2024" y="632"/>
                    </a:lnTo>
                    <a:lnTo>
                      <a:pt x="1630" y="830"/>
                    </a:lnTo>
                    <a:cubicBezTo>
                      <a:pt x="1630" y="830"/>
                      <a:pt x="1483" y="2274"/>
                      <a:pt x="0" y="1566"/>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475;p32"/>
              <p:cNvSpPr/>
              <p:nvPr/>
            </p:nvSpPr>
            <p:spPr>
              <a:xfrm>
                <a:off x="2053186" y="2101152"/>
                <a:ext cx="61072" cy="68684"/>
              </a:xfrm>
              <a:custGeom>
                <a:avLst/>
                <a:gdLst/>
                <a:ahLst/>
                <a:cxnLst/>
                <a:rect l="l" t="t" r="r" b="b"/>
                <a:pathLst>
                  <a:path w="690" h="776" extrusionOk="0">
                    <a:moveTo>
                      <a:pt x="204" y="1"/>
                    </a:moveTo>
                    <a:lnTo>
                      <a:pt x="1" y="442"/>
                    </a:lnTo>
                    <a:lnTo>
                      <a:pt x="111" y="548"/>
                    </a:lnTo>
                    <a:lnTo>
                      <a:pt x="258" y="688"/>
                    </a:lnTo>
                    <a:cubicBezTo>
                      <a:pt x="265" y="696"/>
                      <a:pt x="274" y="703"/>
                      <a:pt x="282" y="708"/>
                    </a:cubicBezTo>
                    <a:cubicBezTo>
                      <a:pt x="369" y="774"/>
                      <a:pt x="489" y="776"/>
                      <a:pt x="578" y="710"/>
                    </a:cubicBezTo>
                    <a:cubicBezTo>
                      <a:pt x="626" y="675"/>
                      <a:pt x="658" y="626"/>
                      <a:pt x="672" y="574"/>
                    </a:cubicBezTo>
                    <a:cubicBezTo>
                      <a:pt x="690" y="504"/>
                      <a:pt x="680" y="427"/>
                      <a:pt x="635" y="364"/>
                    </a:cubicBezTo>
                    <a:lnTo>
                      <a:pt x="403" y="35"/>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476;p32"/>
              <p:cNvSpPr/>
              <p:nvPr/>
            </p:nvSpPr>
            <p:spPr>
              <a:xfrm>
                <a:off x="2043273" y="2087078"/>
                <a:ext cx="63019" cy="79039"/>
              </a:xfrm>
              <a:custGeom>
                <a:avLst/>
                <a:gdLst/>
                <a:ahLst/>
                <a:cxnLst/>
                <a:rect l="l" t="t" r="r" b="b"/>
                <a:pathLst>
                  <a:path w="712" h="893" extrusionOk="0">
                    <a:moveTo>
                      <a:pt x="158" y="1"/>
                    </a:moveTo>
                    <a:lnTo>
                      <a:pt x="610" y="438"/>
                    </a:lnTo>
                    <a:cubicBezTo>
                      <a:pt x="708" y="533"/>
                      <a:pt x="712" y="689"/>
                      <a:pt x="618" y="789"/>
                    </a:cubicBezTo>
                    <a:lnTo>
                      <a:pt x="618" y="789"/>
                    </a:lnTo>
                    <a:cubicBezTo>
                      <a:pt x="536" y="877"/>
                      <a:pt x="401" y="893"/>
                      <a:pt x="299" y="826"/>
                    </a:cubicBezTo>
                    <a:lnTo>
                      <a:pt x="1" y="632"/>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477;p32"/>
              <p:cNvSpPr/>
              <p:nvPr/>
            </p:nvSpPr>
            <p:spPr>
              <a:xfrm>
                <a:off x="1007739" y="2465165"/>
                <a:ext cx="635903" cy="81"/>
              </a:xfrm>
              <a:custGeom>
                <a:avLst/>
                <a:gdLst/>
                <a:ahLst/>
                <a:cxnLst/>
                <a:rect l="l" t="t" r="r" b="b"/>
                <a:pathLst>
                  <a:path w="7808" h="1" fill="none" extrusionOk="0">
                    <a:moveTo>
                      <a:pt x="1" y="1"/>
                    </a:moveTo>
                    <a:lnTo>
                      <a:pt x="7808" y="1"/>
                    </a:lnTo>
                  </a:path>
                </a:pathLst>
              </a:custGeom>
              <a:noFill/>
              <a:ln w="2375" cap="rnd" cmpd="sng">
                <a:solidFill>
                  <a:srgbClr val="E2E9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478;p32"/>
              <p:cNvSpPr/>
              <p:nvPr/>
            </p:nvSpPr>
            <p:spPr>
              <a:xfrm>
                <a:off x="1170702" y="2568351"/>
                <a:ext cx="310052" cy="81"/>
              </a:xfrm>
              <a:custGeom>
                <a:avLst/>
                <a:gdLst/>
                <a:ahLst/>
                <a:cxnLst/>
                <a:rect l="l" t="t" r="r" b="b"/>
                <a:pathLst>
                  <a:path w="3807" h="1" fill="none" extrusionOk="0">
                    <a:moveTo>
                      <a:pt x="0" y="0"/>
                    </a:moveTo>
                    <a:lnTo>
                      <a:pt x="3806" y="0"/>
                    </a:lnTo>
                  </a:path>
                </a:pathLst>
              </a:custGeom>
              <a:noFill/>
              <a:ln w="2375" cap="rnd" cmpd="sng">
                <a:solidFill>
                  <a:srgbClr val="E2E9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479;p32"/>
              <p:cNvSpPr/>
              <p:nvPr/>
            </p:nvSpPr>
            <p:spPr>
              <a:xfrm>
                <a:off x="1240171" y="1801746"/>
                <a:ext cx="192693" cy="165817"/>
              </a:xfrm>
              <a:custGeom>
                <a:avLst/>
                <a:gdLst/>
                <a:ahLst/>
                <a:cxnLst/>
                <a:rect l="l" t="t" r="r" b="b"/>
                <a:pathLst>
                  <a:path w="2366" h="2036" extrusionOk="0">
                    <a:moveTo>
                      <a:pt x="0" y="401"/>
                    </a:moveTo>
                    <a:lnTo>
                      <a:pt x="1496" y="0"/>
                    </a:lnTo>
                    <a:lnTo>
                      <a:pt x="2307" y="428"/>
                    </a:lnTo>
                    <a:lnTo>
                      <a:pt x="2307" y="428"/>
                    </a:lnTo>
                    <a:cubicBezTo>
                      <a:pt x="2366" y="2035"/>
                      <a:pt x="655" y="1663"/>
                      <a:pt x="0" y="4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480;p32"/>
              <p:cNvSpPr/>
              <p:nvPr/>
            </p:nvSpPr>
            <p:spPr>
              <a:xfrm>
                <a:off x="879470" y="4293274"/>
                <a:ext cx="247748" cy="287166"/>
              </a:xfrm>
              <a:custGeom>
                <a:avLst/>
                <a:gdLst/>
                <a:ahLst/>
                <a:cxnLst/>
                <a:rect l="l" t="t" r="r" b="b"/>
                <a:pathLst>
                  <a:path w="3042" h="3526" extrusionOk="0">
                    <a:moveTo>
                      <a:pt x="1" y="3409"/>
                    </a:moveTo>
                    <a:lnTo>
                      <a:pt x="2594" y="3526"/>
                    </a:lnTo>
                    <a:lnTo>
                      <a:pt x="3041" y="0"/>
                    </a:lnTo>
                    <a:lnTo>
                      <a:pt x="453" y="15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481;p32"/>
              <p:cNvSpPr/>
              <p:nvPr/>
            </p:nvSpPr>
            <p:spPr>
              <a:xfrm>
                <a:off x="838342" y="4503066"/>
                <a:ext cx="479696" cy="240337"/>
              </a:xfrm>
              <a:custGeom>
                <a:avLst/>
                <a:gdLst/>
                <a:ahLst/>
                <a:cxnLst/>
                <a:rect l="l" t="t" r="r" b="b"/>
                <a:pathLst>
                  <a:path w="5890" h="2951" extrusionOk="0">
                    <a:moveTo>
                      <a:pt x="0" y="2950"/>
                    </a:moveTo>
                    <a:lnTo>
                      <a:pt x="5890" y="2950"/>
                    </a:lnTo>
                    <a:lnTo>
                      <a:pt x="5839" y="2424"/>
                    </a:lnTo>
                    <a:cubicBezTo>
                      <a:pt x="5820" y="2253"/>
                      <a:pt x="5776" y="2094"/>
                      <a:pt x="5707" y="1950"/>
                    </a:cubicBezTo>
                    <a:cubicBezTo>
                      <a:pt x="5562" y="1643"/>
                      <a:pt x="5308" y="1408"/>
                      <a:pt x="4977" y="1282"/>
                    </a:cubicBezTo>
                    <a:lnTo>
                      <a:pt x="4828" y="1226"/>
                    </a:lnTo>
                    <a:cubicBezTo>
                      <a:pt x="4682" y="1170"/>
                      <a:pt x="4549" y="1098"/>
                      <a:pt x="4430" y="1010"/>
                    </a:cubicBezTo>
                    <a:cubicBezTo>
                      <a:pt x="4328" y="935"/>
                      <a:pt x="4236" y="849"/>
                      <a:pt x="4157" y="752"/>
                    </a:cubicBezTo>
                    <a:cubicBezTo>
                      <a:pt x="3983" y="544"/>
                      <a:pt x="3864" y="289"/>
                      <a:pt x="3812" y="1"/>
                    </a:cubicBezTo>
                    <a:lnTo>
                      <a:pt x="503" y="1"/>
                    </a:lnTo>
                    <a:lnTo>
                      <a:pt x="179" y="1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482;p32"/>
              <p:cNvSpPr/>
              <p:nvPr/>
            </p:nvSpPr>
            <p:spPr>
              <a:xfrm>
                <a:off x="838342" y="4661795"/>
                <a:ext cx="479696" cy="81605"/>
              </a:xfrm>
              <a:custGeom>
                <a:avLst/>
                <a:gdLst/>
                <a:ahLst/>
                <a:cxnLst/>
                <a:rect l="l" t="t" r="r" b="b"/>
                <a:pathLst>
                  <a:path w="5890" h="1002" extrusionOk="0">
                    <a:moveTo>
                      <a:pt x="0" y="1001"/>
                    </a:moveTo>
                    <a:lnTo>
                      <a:pt x="5890" y="1001"/>
                    </a:lnTo>
                    <a:lnTo>
                      <a:pt x="5839" y="475"/>
                    </a:lnTo>
                    <a:cubicBezTo>
                      <a:pt x="5820" y="304"/>
                      <a:pt x="5776" y="145"/>
                      <a:pt x="5707" y="1"/>
                    </a:cubicBezTo>
                    <a:lnTo>
                      <a:pt x="179" y="1"/>
                    </a:ln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483;p32"/>
              <p:cNvSpPr/>
              <p:nvPr/>
            </p:nvSpPr>
            <p:spPr>
              <a:xfrm>
                <a:off x="847138" y="4702516"/>
                <a:ext cx="301744" cy="81"/>
              </a:xfrm>
              <a:custGeom>
                <a:avLst/>
                <a:gdLst/>
                <a:ahLst/>
                <a:cxnLst/>
                <a:rect l="l" t="t" r="r" b="b"/>
                <a:pathLst>
                  <a:path w="3705" h="1" fill="none" extrusionOk="0">
                    <a:moveTo>
                      <a:pt x="3705" y="0"/>
                    </a:moveTo>
                    <a:lnTo>
                      <a:pt x="1" y="0"/>
                    </a:lnTo>
                  </a:path>
                </a:pathLst>
              </a:custGeom>
              <a:noFill/>
              <a:ln w="9525" cap="flat"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484;p32"/>
              <p:cNvSpPr/>
              <p:nvPr/>
            </p:nvSpPr>
            <p:spPr>
              <a:xfrm>
                <a:off x="1048867" y="4585322"/>
                <a:ext cx="269167" cy="158080"/>
              </a:xfrm>
              <a:custGeom>
                <a:avLst/>
                <a:gdLst/>
                <a:ahLst/>
                <a:cxnLst/>
                <a:rect l="l" t="t" r="r" b="b"/>
                <a:pathLst>
                  <a:path w="3305" h="1941" extrusionOk="0">
                    <a:moveTo>
                      <a:pt x="0" y="1940"/>
                    </a:moveTo>
                    <a:lnTo>
                      <a:pt x="3305" y="1940"/>
                    </a:lnTo>
                    <a:lnTo>
                      <a:pt x="3254" y="1414"/>
                    </a:lnTo>
                    <a:cubicBezTo>
                      <a:pt x="3235" y="1243"/>
                      <a:pt x="3191" y="1084"/>
                      <a:pt x="3122" y="940"/>
                    </a:cubicBezTo>
                    <a:cubicBezTo>
                      <a:pt x="2977" y="633"/>
                      <a:pt x="2723" y="398"/>
                      <a:pt x="2392" y="272"/>
                    </a:cubicBezTo>
                    <a:lnTo>
                      <a:pt x="2243" y="216"/>
                    </a:lnTo>
                    <a:cubicBezTo>
                      <a:pt x="2097" y="160"/>
                      <a:pt x="1964" y="88"/>
                      <a:pt x="1845" y="0"/>
                    </a:cubicBezTo>
                    <a:cubicBezTo>
                      <a:pt x="1009" y="355"/>
                      <a:pt x="298" y="1078"/>
                      <a:pt x="0" y="1940"/>
                    </a:cubicBez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485;p32"/>
              <p:cNvSpPr/>
              <p:nvPr/>
            </p:nvSpPr>
            <p:spPr>
              <a:xfrm>
                <a:off x="1036977" y="4446465"/>
                <a:ext cx="130227" cy="56684"/>
              </a:xfrm>
              <a:custGeom>
                <a:avLst/>
                <a:gdLst/>
                <a:ahLst/>
                <a:cxnLst/>
                <a:rect l="l" t="t" r="r" b="b"/>
                <a:pathLst>
                  <a:path w="1599" h="696" extrusionOk="0">
                    <a:moveTo>
                      <a:pt x="1373" y="696"/>
                    </a:moveTo>
                    <a:lnTo>
                      <a:pt x="1505" y="403"/>
                    </a:lnTo>
                    <a:cubicBezTo>
                      <a:pt x="1599" y="196"/>
                      <a:pt x="1487" y="1"/>
                      <a:pt x="1276" y="1"/>
                    </a:cubicBezTo>
                    <a:lnTo>
                      <a:pt x="979" y="1"/>
                    </a:lnTo>
                    <a:cubicBezTo>
                      <a:pt x="747" y="1"/>
                      <a:pt x="504" y="118"/>
                      <a:pt x="332" y="315"/>
                    </a:cubicBezTo>
                    <a:lnTo>
                      <a:pt x="1" y="69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486;p32"/>
              <p:cNvSpPr/>
              <p:nvPr/>
            </p:nvSpPr>
            <p:spPr>
              <a:xfrm>
                <a:off x="831257" y="2925552"/>
                <a:ext cx="757089" cy="214601"/>
              </a:xfrm>
              <a:custGeom>
                <a:avLst/>
                <a:gdLst/>
                <a:ahLst/>
                <a:cxnLst/>
                <a:rect l="l" t="t" r="r" b="b"/>
                <a:pathLst>
                  <a:path w="9296" h="2635" extrusionOk="0">
                    <a:moveTo>
                      <a:pt x="7605" y="2635"/>
                    </a:moveTo>
                    <a:lnTo>
                      <a:pt x="1384" y="2635"/>
                    </a:lnTo>
                    <a:cubicBezTo>
                      <a:pt x="0" y="2494"/>
                      <a:pt x="273" y="971"/>
                      <a:pt x="1830" y="248"/>
                    </a:cubicBezTo>
                    <a:cubicBezTo>
                      <a:pt x="1867" y="229"/>
                      <a:pt x="1906" y="212"/>
                      <a:pt x="1945" y="196"/>
                    </a:cubicBezTo>
                    <a:lnTo>
                      <a:pt x="7007" y="1"/>
                    </a:lnTo>
                    <a:cubicBezTo>
                      <a:pt x="7094" y="49"/>
                      <a:pt x="7185" y="104"/>
                      <a:pt x="7278" y="164"/>
                    </a:cubicBezTo>
                    <a:cubicBezTo>
                      <a:pt x="7284" y="168"/>
                      <a:pt x="7287" y="170"/>
                      <a:pt x="7293" y="173"/>
                    </a:cubicBezTo>
                    <a:cubicBezTo>
                      <a:pt x="8238" y="796"/>
                      <a:pt x="9296" y="2013"/>
                      <a:pt x="7605" y="26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487;p32"/>
              <p:cNvSpPr/>
              <p:nvPr/>
            </p:nvSpPr>
            <p:spPr>
              <a:xfrm>
                <a:off x="914327" y="2960327"/>
                <a:ext cx="588585" cy="326096"/>
              </a:xfrm>
              <a:custGeom>
                <a:avLst/>
                <a:gdLst/>
                <a:ahLst/>
                <a:cxnLst/>
                <a:rect l="l" t="t" r="r" b="b"/>
                <a:pathLst>
                  <a:path w="7227" h="4004" extrusionOk="0">
                    <a:moveTo>
                      <a:pt x="0" y="4004"/>
                    </a:moveTo>
                    <a:lnTo>
                      <a:pt x="7226" y="4004"/>
                    </a:lnTo>
                    <a:cubicBezTo>
                      <a:pt x="6761" y="1563"/>
                      <a:pt x="5848" y="263"/>
                      <a:pt x="5848" y="263"/>
                    </a:cubicBezTo>
                    <a:lnTo>
                      <a:pt x="1435" y="0"/>
                    </a:lnTo>
                    <a:cubicBezTo>
                      <a:pt x="388" y="1032"/>
                      <a:pt x="85" y="2863"/>
                      <a:pt x="0" y="4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88;p32"/>
              <p:cNvSpPr/>
              <p:nvPr/>
            </p:nvSpPr>
            <p:spPr>
              <a:xfrm>
                <a:off x="875235" y="3238693"/>
                <a:ext cx="333344" cy="1192074"/>
              </a:xfrm>
              <a:custGeom>
                <a:avLst/>
                <a:gdLst/>
                <a:ahLst/>
                <a:cxnLst/>
                <a:rect l="l" t="t" r="r" b="b"/>
                <a:pathLst>
                  <a:path w="4093" h="14637" extrusionOk="0">
                    <a:moveTo>
                      <a:pt x="0" y="14636"/>
                    </a:moveTo>
                    <a:lnTo>
                      <a:pt x="3283" y="14636"/>
                    </a:lnTo>
                    <a:lnTo>
                      <a:pt x="3821" y="7594"/>
                    </a:lnTo>
                    <a:lnTo>
                      <a:pt x="4093" y="0"/>
                    </a:lnTo>
                    <a:lnTo>
                      <a:pt x="480" y="586"/>
                    </a:lnTo>
                    <a:lnTo>
                      <a:pt x="574" y="3690"/>
                    </a:lnTo>
                    <a:lnTo>
                      <a:pt x="816" y="754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89;p32"/>
              <p:cNvSpPr/>
              <p:nvPr/>
            </p:nvSpPr>
            <p:spPr>
              <a:xfrm>
                <a:off x="919620" y="3080127"/>
                <a:ext cx="102862" cy="1350642"/>
              </a:xfrm>
              <a:custGeom>
                <a:avLst/>
                <a:gdLst/>
                <a:ahLst/>
                <a:cxnLst/>
                <a:rect l="l" t="t" r="r" b="b"/>
                <a:pathLst>
                  <a:path w="1263" h="16584" fill="none" extrusionOk="0">
                    <a:moveTo>
                      <a:pt x="0" y="16583"/>
                    </a:moveTo>
                    <a:lnTo>
                      <a:pt x="795" y="10016"/>
                    </a:lnTo>
                    <a:lnTo>
                      <a:pt x="1262" y="9760"/>
                    </a:lnTo>
                    <a:lnTo>
                      <a:pt x="855" y="9394"/>
                    </a:lnTo>
                    <a:lnTo>
                      <a:pt x="581" y="3975"/>
                    </a:lnTo>
                    <a:cubicBezTo>
                      <a:pt x="525" y="2981"/>
                      <a:pt x="607" y="1983"/>
                      <a:pt x="826" y="1010"/>
                    </a:cubicBezTo>
                    <a:lnTo>
                      <a:pt x="1052" y="0"/>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90;p32"/>
              <p:cNvSpPr/>
              <p:nvPr/>
            </p:nvSpPr>
            <p:spPr>
              <a:xfrm>
                <a:off x="1620582" y="2564116"/>
                <a:ext cx="309074" cy="315101"/>
              </a:xfrm>
              <a:custGeom>
                <a:avLst/>
                <a:gdLst/>
                <a:ahLst/>
                <a:cxnLst/>
                <a:rect l="l" t="t" r="r" b="b"/>
                <a:pathLst>
                  <a:path w="3795" h="3869" extrusionOk="0">
                    <a:moveTo>
                      <a:pt x="2679" y="1"/>
                    </a:moveTo>
                    <a:cubicBezTo>
                      <a:pt x="3794" y="1675"/>
                      <a:pt x="1377" y="3868"/>
                      <a:pt x="0" y="13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91;p32"/>
              <p:cNvSpPr/>
              <p:nvPr/>
            </p:nvSpPr>
            <p:spPr>
              <a:xfrm>
                <a:off x="1542480" y="2352288"/>
                <a:ext cx="296125" cy="284316"/>
              </a:xfrm>
              <a:custGeom>
                <a:avLst/>
                <a:gdLst/>
                <a:ahLst/>
                <a:cxnLst/>
                <a:rect l="l" t="t" r="r" b="b"/>
                <a:pathLst>
                  <a:path w="3636" h="3491" extrusionOk="0">
                    <a:moveTo>
                      <a:pt x="724" y="3490"/>
                    </a:moveTo>
                    <a:cubicBezTo>
                      <a:pt x="0" y="1613"/>
                      <a:pt x="2839" y="0"/>
                      <a:pt x="3635" y="27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92;p32"/>
              <p:cNvSpPr/>
              <p:nvPr/>
            </p:nvSpPr>
            <p:spPr>
              <a:xfrm>
                <a:off x="1217368" y="2367925"/>
                <a:ext cx="567328" cy="366328"/>
              </a:xfrm>
              <a:custGeom>
                <a:avLst/>
                <a:gdLst/>
                <a:ahLst/>
                <a:cxnLst/>
                <a:rect l="l" t="t" r="r" b="b"/>
                <a:pathLst>
                  <a:path w="6966" h="4498" extrusionOk="0">
                    <a:moveTo>
                      <a:pt x="6966" y="2034"/>
                    </a:moveTo>
                    <a:lnTo>
                      <a:pt x="6626" y="4497"/>
                    </a:lnTo>
                    <a:cubicBezTo>
                      <a:pt x="5773" y="4400"/>
                      <a:pt x="1997" y="3292"/>
                      <a:pt x="710" y="2381"/>
                    </a:cubicBezTo>
                    <a:cubicBezTo>
                      <a:pt x="160" y="1992"/>
                      <a:pt x="0" y="1242"/>
                      <a:pt x="347" y="662"/>
                    </a:cubicBezTo>
                    <a:cubicBezTo>
                      <a:pt x="491" y="422"/>
                      <a:pt x="703" y="244"/>
                      <a:pt x="947" y="140"/>
                    </a:cubicBezTo>
                    <a:cubicBezTo>
                      <a:pt x="1212" y="26"/>
                      <a:pt x="1511" y="0"/>
                      <a:pt x="1803" y="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93;p32"/>
              <p:cNvSpPr/>
              <p:nvPr/>
            </p:nvSpPr>
            <p:spPr>
              <a:xfrm>
                <a:off x="1812049" y="2219702"/>
                <a:ext cx="89017" cy="90890"/>
              </a:xfrm>
              <a:custGeom>
                <a:avLst/>
                <a:gdLst/>
                <a:ahLst/>
                <a:cxnLst/>
                <a:rect l="l" t="t" r="r" b="b"/>
                <a:pathLst>
                  <a:path w="1093" h="1116" extrusionOk="0">
                    <a:moveTo>
                      <a:pt x="978" y="709"/>
                    </a:moveTo>
                    <a:lnTo>
                      <a:pt x="851" y="899"/>
                    </a:lnTo>
                    <a:cubicBezTo>
                      <a:pt x="737" y="1070"/>
                      <a:pt x="506" y="1116"/>
                      <a:pt x="336" y="1002"/>
                    </a:cubicBezTo>
                    <a:lnTo>
                      <a:pt x="218" y="923"/>
                    </a:lnTo>
                    <a:cubicBezTo>
                      <a:pt x="47" y="808"/>
                      <a:pt x="1" y="577"/>
                      <a:pt x="115" y="406"/>
                    </a:cubicBezTo>
                    <a:lnTo>
                      <a:pt x="242" y="217"/>
                    </a:lnTo>
                    <a:cubicBezTo>
                      <a:pt x="355" y="46"/>
                      <a:pt x="587" y="0"/>
                      <a:pt x="758" y="114"/>
                    </a:cubicBezTo>
                    <a:lnTo>
                      <a:pt x="875" y="192"/>
                    </a:lnTo>
                    <a:cubicBezTo>
                      <a:pt x="1047" y="307"/>
                      <a:pt x="1093" y="539"/>
                      <a:pt x="978" y="7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94;p32"/>
              <p:cNvSpPr/>
              <p:nvPr/>
            </p:nvSpPr>
            <p:spPr>
              <a:xfrm>
                <a:off x="1648679" y="2210255"/>
                <a:ext cx="313146" cy="532715"/>
              </a:xfrm>
              <a:custGeom>
                <a:avLst/>
                <a:gdLst/>
                <a:ahLst/>
                <a:cxnLst/>
                <a:rect l="l" t="t" r="r" b="b"/>
                <a:pathLst>
                  <a:path w="3845" h="6541" extrusionOk="0">
                    <a:moveTo>
                      <a:pt x="3845" y="1"/>
                    </a:moveTo>
                    <a:cubicBezTo>
                      <a:pt x="3277" y="758"/>
                      <a:pt x="3651" y="3708"/>
                      <a:pt x="2543" y="5450"/>
                    </a:cubicBezTo>
                    <a:cubicBezTo>
                      <a:pt x="2480" y="5549"/>
                      <a:pt x="2409" y="5634"/>
                      <a:pt x="2331" y="5710"/>
                    </a:cubicBezTo>
                    <a:cubicBezTo>
                      <a:pt x="2307" y="5733"/>
                      <a:pt x="2282" y="5754"/>
                      <a:pt x="2257" y="5775"/>
                    </a:cubicBezTo>
                    <a:cubicBezTo>
                      <a:pt x="1320" y="6541"/>
                      <a:pt x="1" y="5431"/>
                      <a:pt x="546" y="4349"/>
                    </a:cubicBezTo>
                    <a:lnTo>
                      <a:pt x="869" y="3706"/>
                    </a:lnTo>
                    <a:lnTo>
                      <a:pt x="2552" y="362"/>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95;p32"/>
              <p:cNvSpPr/>
              <p:nvPr/>
            </p:nvSpPr>
            <p:spPr>
              <a:xfrm>
                <a:off x="1648679" y="2511994"/>
                <a:ext cx="189924" cy="231215"/>
              </a:xfrm>
              <a:custGeom>
                <a:avLst/>
                <a:gdLst/>
                <a:ahLst/>
                <a:cxnLst/>
                <a:rect l="l" t="t" r="r" b="b"/>
                <a:pathLst>
                  <a:path w="2332" h="2839" extrusionOk="0">
                    <a:moveTo>
                      <a:pt x="2331" y="2005"/>
                    </a:moveTo>
                    <a:cubicBezTo>
                      <a:pt x="2309" y="2026"/>
                      <a:pt x="2285" y="2047"/>
                      <a:pt x="2261" y="2066"/>
                    </a:cubicBezTo>
                    <a:cubicBezTo>
                      <a:pt x="1324" y="2838"/>
                      <a:pt x="1" y="1727"/>
                      <a:pt x="546" y="643"/>
                    </a:cubicBezTo>
                    <a:lnTo>
                      <a:pt x="869" y="1"/>
                    </a:lnTo>
                    <a:cubicBezTo>
                      <a:pt x="658" y="1682"/>
                      <a:pt x="1457" y="2560"/>
                      <a:pt x="2330" y="2004"/>
                    </a:cubicBezTo>
                    <a:cubicBezTo>
                      <a:pt x="2330" y="2004"/>
                      <a:pt x="2330" y="2004"/>
                      <a:pt x="2331" y="2005"/>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96;p32"/>
              <p:cNvSpPr/>
              <p:nvPr/>
            </p:nvSpPr>
            <p:spPr>
              <a:xfrm>
                <a:off x="1831514" y="2238026"/>
                <a:ext cx="112879" cy="100907"/>
              </a:xfrm>
              <a:custGeom>
                <a:avLst/>
                <a:gdLst/>
                <a:ahLst/>
                <a:cxnLst/>
                <a:rect l="l" t="t" r="r" b="b"/>
                <a:pathLst>
                  <a:path w="1386" h="1239" extrusionOk="0">
                    <a:moveTo>
                      <a:pt x="268" y="0"/>
                    </a:moveTo>
                    <a:lnTo>
                      <a:pt x="1385" y="794"/>
                    </a:lnTo>
                    <a:lnTo>
                      <a:pt x="1293" y="1238"/>
                    </a:lnTo>
                    <a:lnTo>
                      <a:pt x="1" y="4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7;p32"/>
              <p:cNvSpPr/>
              <p:nvPr/>
            </p:nvSpPr>
            <p:spPr>
              <a:xfrm>
                <a:off x="931999" y="2282086"/>
                <a:ext cx="530761" cy="808643"/>
              </a:xfrm>
              <a:custGeom>
                <a:avLst/>
                <a:gdLst/>
                <a:ahLst/>
                <a:cxnLst/>
                <a:rect l="l" t="t" r="r" b="b"/>
                <a:pathLst>
                  <a:path w="6517" h="9929" extrusionOk="0">
                    <a:moveTo>
                      <a:pt x="6516" y="9917"/>
                    </a:moveTo>
                    <a:lnTo>
                      <a:pt x="1737" y="9925"/>
                    </a:lnTo>
                    <a:lnTo>
                      <a:pt x="0" y="9929"/>
                    </a:lnTo>
                    <a:cubicBezTo>
                      <a:pt x="0" y="9929"/>
                      <a:pt x="317" y="9162"/>
                      <a:pt x="593" y="8149"/>
                    </a:cubicBezTo>
                    <a:cubicBezTo>
                      <a:pt x="825" y="7297"/>
                      <a:pt x="1027" y="6274"/>
                      <a:pt x="990" y="5386"/>
                    </a:cubicBezTo>
                    <a:cubicBezTo>
                      <a:pt x="969" y="4854"/>
                      <a:pt x="900" y="4296"/>
                      <a:pt x="900" y="3725"/>
                    </a:cubicBezTo>
                    <a:cubicBezTo>
                      <a:pt x="901" y="3361"/>
                      <a:pt x="597" y="849"/>
                      <a:pt x="900" y="617"/>
                    </a:cubicBezTo>
                    <a:cubicBezTo>
                      <a:pt x="1599" y="85"/>
                      <a:pt x="3608" y="0"/>
                      <a:pt x="3487" y="114"/>
                    </a:cubicBezTo>
                    <a:lnTo>
                      <a:pt x="5061" y="1008"/>
                    </a:lnTo>
                    <a:cubicBezTo>
                      <a:pt x="5149" y="1310"/>
                      <a:pt x="6001" y="2492"/>
                      <a:pt x="6138" y="3177"/>
                    </a:cubicBezTo>
                    <a:cubicBezTo>
                      <a:pt x="6150" y="3228"/>
                      <a:pt x="6160" y="3282"/>
                      <a:pt x="6168" y="3335"/>
                    </a:cubicBezTo>
                    <a:cubicBezTo>
                      <a:pt x="6195" y="3513"/>
                      <a:pt x="6214" y="3696"/>
                      <a:pt x="6211" y="3883"/>
                    </a:cubicBezTo>
                    <a:cubicBezTo>
                      <a:pt x="6212" y="3936"/>
                      <a:pt x="6210" y="3991"/>
                      <a:pt x="6203" y="4046"/>
                    </a:cubicBezTo>
                    <a:cubicBezTo>
                      <a:pt x="6201" y="4125"/>
                      <a:pt x="6192" y="4207"/>
                      <a:pt x="6178" y="4287"/>
                    </a:cubicBezTo>
                    <a:cubicBezTo>
                      <a:pt x="6101" y="4760"/>
                      <a:pt x="5882" y="5230"/>
                      <a:pt x="5420" y="5643"/>
                    </a:cubicBezTo>
                    <a:lnTo>
                      <a:pt x="5427" y="5675"/>
                    </a:lnTo>
                    <a:lnTo>
                      <a:pt x="5428" y="5682"/>
                    </a:lnTo>
                    <a:lnTo>
                      <a:pt x="5735" y="6869"/>
                    </a:lnTo>
                    <a:lnTo>
                      <a:pt x="6041" y="8065"/>
                    </a:lnTo>
                    <a:lnTo>
                      <a:pt x="6049" y="809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498;p32"/>
              <p:cNvSpPr/>
              <p:nvPr/>
            </p:nvSpPr>
            <p:spPr>
              <a:xfrm>
                <a:off x="831257" y="2452542"/>
                <a:ext cx="567817" cy="687619"/>
              </a:xfrm>
              <a:custGeom>
                <a:avLst/>
                <a:gdLst/>
                <a:ahLst/>
                <a:cxnLst/>
                <a:rect l="l" t="t" r="r" b="b"/>
                <a:pathLst>
                  <a:path w="6972" h="8443" extrusionOk="0">
                    <a:moveTo>
                      <a:pt x="3148" y="7245"/>
                    </a:moveTo>
                    <a:lnTo>
                      <a:pt x="2974" y="7832"/>
                    </a:lnTo>
                    <a:lnTo>
                      <a:pt x="2854" y="8237"/>
                    </a:lnTo>
                    <a:lnTo>
                      <a:pt x="2535" y="8443"/>
                    </a:lnTo>
                    <a:lnTo>
                      <a:pt x="1384" y="8443"/>
                    </a:lnTo>
                    <a:cubicBezTo>
                      <a:pt x="0" y="8302"/>
                      <a:pt x="273" y="6779"/>
                      <a:pt x="1830" y="6056"/>
                    </a:cubicBezTo>
                    <a:cubicBezTo>
                      <a:pt x="2062" y="5204"/>
                      <a:pt x="2264" y="4181"/>
                      <a:pt x="2227" y="3293"/>
                    </a:cubicBezTo>
                    <a:cubicBezTo>
                      <a:pt x="2206" y="2761"/>
                      <a:pt x="2137" y="2203"/>
                      <a:pt x="2137" y="1632"/>
                    </a:cubicBezTo>
                    <a:lnTo>
                      <a:pt x="3713" y="0"/>
                    </a:lnTo>
                    <a:lnTo>
                      <a:pt x="3675" y="3847"/>
                    </a:lnTo>
                    <a:lnTo>
                      <a:pt x="6792" y="3847"/>
                    </a:lnTo>
                    <a:lnTo>
                      <a:pt x="6972" y="47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499;p32"/>
              <p:cNvSpPr/>
              <p:nvPr/>
            </p:nvSpPr>
            <p:spPr>
              <a:xfrm>
                <a:off x="1355573" y="1888155"/>
                <a:ext cx="170785" cy="170703"/>
              </a:xfrm>
              <a:custGeom>
                <a:avLst/>
                <a:gdLst/>
                <a:ahLst/>
                <a:cxnLst/>
                <a:rect l="l" t="t" r="r" b="b"/>
                <a:pathLst>
                  <a:path w="2097" h="2096" extrusionOk="0">
                    <a:moveTo>
                      <a:pt x="2096" y="1049"/>
                    </a:moveTo>
                    <a:cubicBezTo>
                      <a:pt x="2096" y="1627"/>
                      <a:pt x="1628" y="2096"/>
                      <a:pt x="1049" y="2096"/>
                    </a:cubicBezTo>
                    <a:cubicBezTo>
                      <a:pt x="471" y="2096"/>
                      <a:pt x="1" y="1627"/>
                      <a:pt x="1" y="1049"/>
                    </a:cubicBezTo>
                    <a:cubicBezTo>
                      <a:pt x="1" y="470"/>
                      <a:pt x="471" y="0"/>
                      <a:pt x="1049" y="0"/>
                    </a:cubicBezTo>
                    <a:cubicBezTo>
                      <a:pt x="1628" y="0"/>
                      <a:pt x="2096" y="470"/>
                      <a:pt x="2096" y="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00;p32"/>
              <p:cNvSpPr/>
              <p:nvPr/>
            </p:nvSpPr>
            <p:spPr>
              <a:xfrm>
                <a:off x="1268757" y="1791647"/>
                <a:ext cx="170703" cy="170785"/>
              </a:xfrm>
              <a:custGeom>
                <a:avLst/>
                <a:gdLst/>
                <a:ahLst/>
                <a:cxnLst/>
                <a:rect l="l" t="t" r="r" b="b"/>
                <a:pathLst>
                  <a:path w="2096" h="2097" extrusionOk="0">
                    <a:moveTo>
                      <a:pt x="2096" y="1048"/>
                    </a:moveTo>
                    <a:cubicBezTo>
                      <a:pt x="2096" y="1627"/>
                      <a:pt x="1627" y="2096"/>
                      <a:pt x="1047" y="2096"/>
                    </a:cubicBezTo>
                    <a:cubicBezTo>
                      <a:pt x="469" y="2096"/>
                      <a:pt x="0" y="1627"/>
                      <a:pt x="0" y="1048"/>
                    </a:cubicBezTo>
                    <a:cubicBezTo>
                      <a:pt x="0" y="470"/>
                      <a:pt x="469" y="1"/>
                      <a:pt x="1047" y="1"/>
                    </a:cubicBezTo>
                    <a:cubicBezTo>
                      <a:pt x="1627" y="1"/>
                      <a:pt x="2096" y="470"/>
                      <a:pt x="2096" y="10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01;p32"/>
              <p:cNvSpPr/>
              <p:nvPr/>
            </p:nvSpPr>
            <p:spPr>
              <a:xfrm>
                <a:off x="1157183" y="1822676"/>
                <a:ext cx="170785" cy="170785"/>
              </a:xfrm>
              <a:custGeom>
                <a:avLst/>
                <a:gdLst/>
                <a:ahLst/>
                <a:cxnLst/>
                <a:rect l="l" t="t" r="r" b="b"/>
                <a:pathLst>
                  <a:path w="2097" h="2097" extrusionOk="0">
                    <a:moveTo>
                      <a:pt x="2096" y="1049"/>
                    </a:moveTo>
                    <a:cubicBezTo>
                      <a:pt x="2096" y="1627"/>
                      <a:pt x="1626" y="2096"/>
                      <a:pt x="1048" y="2096"/>
                    </a:cubicBezTo>
                    <a:cubicBezTo>
                      <a:pt x="469" y="2096"/>
                      <a:pt x="1" y="1627"/>
                      <a:pt x="1" y="1049"/>
                    </a:cubicBezTo>
                    <a:cubicBezTo>
                      <a:pt x="1" y="469"/>
                      <a:pt x="469" y="1"/>
                      <a:pt x="1048" y="1"/>
                    </a:cubicBezTo>
                    <a:cubicBezTo>
                      <a:pt x="1626" y="1"/>
                      <a:pt x="2096" y="469"/>
                      <a:pt x="2096" y="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02;p32"/>
              <p:cNvSpPr/>
              <p:nvPr/>
            </p:nvSpPr>
            <p:spPr>
              <a:xfrm>
                <a:off x="1100989" y="1945327"/>
                <a:ext cx="120616" cy="196032"/>
              </a:xfrm>
              <a:custGeom>
                <a:avLst/>
                <a:gdLst/>
                <a:ahLst/>
                <a:cxnLst/>
                <a:rect l="l" t="t" r="r" b="b"/>
                <a:pathLst>
                  <a:path w="1481" h="2407" extrusionOk="0">
                    <a:moveTo>
                      <a:pt x="423" y="182"/>
                    </a:moveTo>
                    <a:cubicBezTo>
                      <a:pt x="0" y="1266"/>
                      <a:pt x="150" y="1956"/>
                      <a:pt x="834" y="2407"/>
                    </a:cubicBezTo>
                    <a:lnTo>
                      <a:pt x="1481" y="1700"/>
                    </a:lnTo>
                    <a:lnTo>
                      <a:pt x="10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03;p32"/>
              <p:cNvSpPr/>
              <p:nvPr/>
            </p:nvSpPr>
            <p:spPr>
              <a:xfrm>
                <a:off x="1165327" y="2083777"/>
                <a:ext cx="182431" cy="323245"/>
              </a:xfrm>
              <a:custGeom>
                <a:avLst/>
                <a:gdLst/>
                <a:ahLst/>
                <a:cxnLst/>
                <a:rect l="l" t="t" r="r" b="b"/>
                <a:pathLst>
                  <a:path w="2240" h="3969" extrusionOk="0">
                    <a:moveTo>
                      <a:pt x="0" y="0"/>
                    </a:moveTo>
                    <a:lnTo>
                      <a:pt x="246" y="2640"/>
                    </a:lnTo>
                    <a:lnTo>
                      <a:pt x="2211" y="3968"/>
                    </a:lnTo>
                    <a:lnTo>
                      <a:pt x="2240" y="715"/>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04;p32"/>
              <p:cNvSpPr/>
              <p:nvPr/>
            </p:nvSpPr>
            <p:spPr>
              <a:xfrm>
                <a:off x="1139103" y="2143799"/>
                <a:ext cx="61733" cy="66376"/>
              </a:xfrm>
              <a:custGeom>
                <a:avLst/>
                <a:gdLst/>
                <a:ahLst/>
                <a:cxnLst/>
                <a:rect l="l" t="t" r="r" b="b"/>
                <a:pathLst>
                  <a:path w="758" h="815" extrusionOk="0">
                    <a:moveTo>
                      <a:pt x="1" y="0"/>
                    </a:moveTo>
                    <a:lnTo>
                      <a:pt x="466" y="814"/>
                    </a:lnTo>
                    <a:lnTo>
                      <a:pt x="758" y="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05;p32"/>
              <p:cNvSpPr/>
              <p:nvPr/>
            </p:nvSpPr>
            <p:spPr>
              <a:xfrm>
                <a:off x="1244569" y="2187125"/>
                <a:ext cx="103188" cy="129331"/>
              </a:xfrm>
              <a:custGeom>
                <a:avLst/>
                <a:gdLst/>
                <a:ahLst/>
                <a:cxnLst/>
                <a:rect l="l" t="t" r="r" b="b"/>
                <a:pathLst>
                  <a:path w="1267" h="1588" extrusionOk="0">
                    <a:moveTo>
                      <a:pt x="1248" y="1588"/>
                    </a:moveTo>
                    <a:cubicBezTo>
                      <a:pt x="1248" y="1588"/>
                      <a:pt x="35" y="1368"/>
                      <a:pt x="0" y="0"/>
                    </a:cubicBezTo>
                    <a:lnTo>
                      <a:pt x="1267" y="413"/>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06;p32"/>
              <p:cNvSpPr/>
              <p:nvPr/>
            </p:nvSpPr>
            <p:spPr>
              <a:xfrm>
                <a:off x="1375038" y="1927247"/>
                <a:ext cx="91216" cy="143909"/>
              </a:xfrm>
              <a:custGeom>
                <a:avLst/>
                <a:gdLst/>
                <a:ahLst/>
                <a:cxnLst/>
                <a:rect l="l" t="t" r="r" b="b"/>
                <a:pathLst>
                  <a:path w="1120" h="1767" extrusionOk="0">
                    <a:moveTo>
                      <a:pt x="457" y="0"/>
                    </a:moveTo>
                    <a:cubicBezTo>
                      <a:pt x="1042" y="720"/>
                      <a:pt x="1120" y="1666"/>
                      <a:pt x="1120" y="1666"/>
                    </a:cubicBezTo>
                    <a:lnTo>
                      <a:pt x="484" y="1767"/>
                    </a:lnTo>
                    <a:lnTo>
                      <a:pt x="1" y="24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07;p32"/>
              <p:cNvSpPr/>
              <p:nvPr/>
            </p:nvSpPr>
            <p:spPr>
              <a:xfrm>
                <a:off x="1171517" y="1915356"/>
                <a:ext cx="310052" cy="365107"/>
              </a:xfrm>
              <a:custGeom>
                <a:avLst/>
                <a:gdLst/>
                <a:ahLst/>
                <a:cxnLst/>
                <a:rect l="l" t="t" r="r" b="b"/>
                <a:pathLst>
                  <a:path w="3807" h="4483" extrusionOk="0">
                    <a:moveTo>
                      <a:pt x="123" y="989"/>
                    </a:moveTo>
                    <a:lnTo>
                      <a:pt x="312" y="1738"/>
                    </a:lnTo>
                    <a:lnTo>
                      <a:pt x="399" y="2078"/>
                    </a:lnTo>
                    <a:lnTo>
                      <a:pt x="631" y="2995"/>
                    </a:lnTo>
                    <a:cubicBezTo>
                      <a:pt x="755" y="3489"/>
                      <a:pt x="1128" y="3884"/>
                      <a:pt x="1615" y="4038"/>
                    </a:cubicBezTo>
                    <a:lnTo>
                      <a:pt x="2371" y="4276"/>
                    </a:lnTo>
                    <a:cubicBezTo>
                      <a:pt x="3027" y="4483"/>
                      <a:pt x="3701" y="4028"/>
                      <a:pt x="3762" y="3343"/>
                    </a:cubicBezTo>
                    <a:cubicBezTo>
                      <a:pt x="3806" y="2840"/>
                      <a:pt x="3806" y="2254"/>
                      <a:pt x="3615" y="1631"/>
                    </a:cubicBezTo>
                    <a:cubicBezTo>
                      <a:pt x="3393" y="908"/>
                      <a:pt x="2813" y="342"/>
                      <a:pt x="2122" y="117"/>
                    </a:cubicBezTo>
                    <a:lnTo>
                      <a:pt x="2119" y="116"/>
                    </a:lnTo>
                    <a:lnTo>
                      <a:pt x="1998" y="79"/>
                    </a:lnTo>
                    <a:lnTo>
                      <a:pt x="1985" y="76"/>
                    </a:lnTo>
                    <a:cubicBezTo>
                      <a:pt x="1925" y="61"/>
                      <a:pt x="1862" y="47"/>
                      <a:pt x="1800" y="37"/>
                    </a:cubicBezTo>
                    <a:cubicBezTo>
                      <a:pt x="1653" y="10"/>
                      <a:pt x="1499" y="0"/>
                      <a:pt x="1345" y="5"/>
                    </a:cubicBezTo>
                    <a:lnTo>
                      <a:pt x="856" y="18"/>
                    </a:lnTo>
                    <a:cubicBezTo>
                      <a:pt x="357" y="33"/>
                      <a:pt x="1" y="505"/>
                      <a:pt x="123" y="989"/>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508;p32"/>
              <p:cNvSpPr/>
              <p:nvPr/>
            </p:nvSpPr>
            <p:spPr>
              <a:xfrm>
                <a:off x="1410057" y="2026686"/>
                <a:ext cx="103921" cy="115160"/>
              </a:xfrm>
              <a:custGeom>
                <a:avLst/>
                <a:gdLst/>
                <a:ahLst/>
                <a:cxnLst/>
                <a:rect l="l" t="t" r="r" b="b"/>
                <a:pathLst>
                  <a:path w="1276" h="1414" fill="none" extrusionOk="0">
                    <a:moveTo>
                      <a:pt x="1275" y="707"/>
                    </a:moveTo>
                    <a:cubicBezTo>
                      <a:pt x="1275" y="1098"/>
                      <a:pt x="989" y="1413"/>
                      <a:pt x="638" y="1413"/>
                    </a:cubicBezTo>
                    <a:cubicBezTo>
                      <a:pt x="286" y="1413"/>
                      <a:pt x="1" y="1098"/>
                      <a:pt x="1" y="707"/>
                    </a:cubicBezTo>
                    <a:cubicBezTo>
                      <a:pt x="1" y="317"/>
                      <a:pt x="286" y="0"/>
                      <a:pt x="638" y="0"/>
                    </a:cubicBezTo>
                    <a:cubicBezTo>
                      <a:pt x="989" y="0"/>
                      <a:pt x="1275" y="317"/>
                      <a:pt x="1275" y="707"/>
                    </a:cubicBezTo>
                    <a:close/>
                  </a:path>
                </a:pathLst>
              </a:custGeom>
              <a:solidFill>
                <a:schemeClr val="accent4"/>
              </a:solidFill>
              <a:ln w="9525" cap="flat"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509;p32"/>
              <p:cNvSpPr/>
              <p:nvPr/>
            </p:nvSpPr>
            <p:spPr>
              <a:xfrm>
                <a:off x="1416980" y="2070420"/>
                <a:ext cx="26957" cy="54241"/>
              </a:xfrm>
              <a:custGeom>
                <a:avLst/>
                <a:gdLst/>
                <a:ahLst/>
                <a:cxnLst/>
                <a:rect l="l" t="t" r="r" b="b"/>
                <a:pathLst>
                  <a:path w="331" h="666" extrusionOk="0">
                    <a:moveTo>
                      <a:pt x="313" y="318"/>
                    </a:moveTo>
                    <a:cubicBezTo>
                      <a:pt x="331" y="498"/>
                      <a:pt x="278" y="650"/>
                      <a:pt x="197" y="658"/>
                    </a:cubicBezTo>
                    <a:cubicBezTo>
                      <a:pt x="114" y="666"/>
                      <a:pt x="34" y="527"/>
                      <a:pt x="17" y="347"/>
                    </a:cubicBezTo>
                    <a:cubicBezTo>
                      <a:pt x="0" y="168"/>
                      <a:pt x="52" y="16"/>
                      <a:pt x="134" y="9"/>
                    </a:cubicBezTo>
                    <a:cubicBezTo>
                      <a:pt x="215" y="1"/>
                      <a:pt x="296" y="139"/>
                      <a:pt x="313" y="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510;p32"/>
              <p:cNvSpPr/>
              <p:nvPr/>
            </p:nvSpPr>
            <p:spPr>
              <a:xfrm>
                <a:off x="1341728" y="2074655"/>
                <a:ext cx="129086" cy="117766"/>
              </a:xfrm>
              <a:custGeom>
                <a:avLst/>
                <a:gdLst/>
                <a:ahLst/>
                <a:cxnLst/>
                <a:rect l="l" t="t" r="r" b="b"/>
                <a:pathLst>
                  <a:path w="1585" h="1446" extrusionOk="0">
                    <a:moveTo>
                      <a:pt x="718" y="0"/>
                    </a:moveTo>
                    <a:cubicBezTo>
                      <a:pt x="883" y="395"/>
                      <a:pt x="1154" y="476"/>
                      <a:pt x="1343" y="479"/>
                    </a:cubicBezTo>
                    <a:cubicBezTo>
                      <a:pt x="1464" y="480"/>
                      <a:pt x="1563" y="574"/>
                      <a:pt x="1572" y="695"/>
                    </a:cubicBezTo>
                    <a:cubicBezTo>
                      <a:pt x="1585" y="854"/>
                      <a:pt x="1504" y="1006"/>
                      <a:pt x="1363" y="1082"/>
                    </a:cubicBezTo>
                    <a:lnTo>
                      <a:pt x="867" y="1351"/>
                    </a:lnTo>
                    <a:cubicBezTo>
                      <a:pt x="589" y="1445"/>
                      <a:pt x="291" y="1278"/>
                      <a:pt x="225" y="992"/>
                    </a:cubicBezTo>
                    <a:lnTo>
                      <a:pt x="0" y="24"/>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511;p32"/>
              <p:cNvSpPr/>
              <p:nvPr/>
            </p:nvSpPr>
            <p:spPr>
              <a:xfrm>
                <a:off x="1397841" y="2073597"/>
                <a:ext cx="75742" cy="106038"/>
              </a:xfrm>
              <a:custGeom>
                <a:avLst/>
                <a:gdLst/>
                <a:ahLst/>
                <a:cxnLst/>
                <a:rect l="l" t="t" r="r" b="b"/>
                <a:pathLst>
                  <a:path w="930" h="1302" extrusionOk="0">
                    <a:moveTo>
                      <a:pt x="361" y="1301"/>
                    </a:moveTo>
                    <a:lnTo>
                      <a:pt x="331" y="1245"/>
                    </a:lnTo>
                    <a:lnTo>
                      <a:pt x="659" y="1067"/>
                    </a:lnTo>
                    <a:cubicBezTo>
                      <a:pt x="788" y="997"/>
                      <a:pt x="864" y="857"/>
                      <a:pt x="852" y="710"/>
                    </a:cubicBezTo>
                    <a:cubicBezTo>
                      <a:pt x="843" y="605"/>
                      <a:pt x="758" y="525"/>
                      <a:pt x="654" y="524"/>
                    </a:cubicBezTo>
                    <a:cubicBezTo>
                      <a:pt x="449" y="521"/>
                      <a:pt x="170" y="432"/>
                      <a:pt x="1" y="26"/>
                    </a:cubicBezTo>
                    <a:lnTo>
                      <a:pt x="59" y="1"/>
                    </a:lnTo>
                    <a:cubicBezTo>
                      <a:pt x="215" y="375"/>
                      <a:pt x="468" y="458"/>
                      <a:pt x="654" y="460"/>
                    </a:cubicBezTo>
                    <a:cubicBezTo>
                      <a:pt x="792" y="462"/>
                      <a:pt x="904" y="568"/>
                      <a:pt x="915" y="705"/>
                    </a:cubicBezTo>
                    <a:cubicBezTo>
                      <a:pt x="929" y="876"/>
                      <a:pt x="840" y="1041"/>
                      <a:pt x="689" y="1123"/>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512;p32"/>
              <p:cNvSpPr/>
              <p:nvPr/>
            </p:nvSpPr>
            <p:spPr>
              <a:xfrm>
                <a:off x="1328209" y="2083695"/>
                <a:ext cx="27120" cy="54241"/>
              </a:xfrm>
              <a:custGeom>
                <a:avLst/>
                <a:gdLst/>
                <a:ahLst/>
                <a:cxnLst/>
                <a:rect l="l" t="t" r="r" b="b"/>
                <a:pathLst>
                  <a:path w="333" h="666" extrusionOk="0">
                    <a:moveTo>
                      <a:pt x="315" y="318"/>
                    </a:moveTo>
                    <a:cubicBezTo>
                      <a:pt x="332" y="497"/>
                      <a:pt x="280" y="649"/>
                      <a:pt x="197" y="657"/>
                    </a:cubicBezTo>
                    <a:cubicBezTo>
                      <a:pt x="116" y="665"/>
                      <a:pt x="35" y="526"/>
                      <a:pt x="18" y="346"/>
                    </a:cubicBezTo>
                    <a:cubicBezTo>
                      <a:pt x="1" y="167"/>
                      <a:pt x="53" y="15"/>
                      <a:pt x="136" y="7"/>
                    </a:cubicBezTo>
                    <a:cubicBezTo>
                      <a:pt x="217" y="0"/>
                      <a:pt x="297" y="138"/>
                      <a:pt x="315" y="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513;p32"/>
              <p:cNvSpPr/>
              <p:nvPr/>
            </p:nvSpPr>
            <p:spPr>
              <a:xfrm>
                <a:off x="1273888" y="2018379"/>
                <a:ext cx="83723" cy="47074"/>
              </a:xfrm>
              <a:custGeom>
                <a:avLst/>
                <a:gdLst/>
                <a:ahLst/>
                <a:cxnLst/>
                <a:rect l="l" t="t" r="r" b="b"/>
                <a:pathLst>
                  <a:path w="1028" h="578" extrusionOk="0">
                    <a:moveTo>
                      <a:pt x="520" y="408"/>
                    </a:moveTo>
                    <a:cubicBezTo>
                      <a:pt x="112" y="578"/>
                      <a:pt x="0" y="368"/>
                      <a:pt x="293" y="190"/>
                    </a:cubicBezTo>
                    <a:cubicBezTo>
                      <a:pt x="607" y="1"/>
                      <a:pt x="1028" y="196"/>
                      <a:pt x="520" y="4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514;p32"/>
              <p:cNvSpPr/>
              <p:nvPr/>
            </p:nvSpPr>
            <p:spPr>
              <a:xfrm>
                <a:off x="1385951" y="2014959"/>
                <a:ext cx="58231" cy="26306"/>
              </a:xfrm>
              <a:custGeom>
                <a:avLst/>
                <a:gdLst/>
                <a:ahLst/>
                <a:cxnLst/>
                <a:rect l="l" t="t" r="r" b="b"/>
                <a:pathLst>
                  <a:path w="715" h="323" extrusionOk="0">
                    <a:moveTo>
                      <a:pt x="319" y="259"/>
                    </a:moveTo>
                    <a:cubicBezTo>
                      <a:pt x="0" y="206"/>
                      <a:pt x="90" y="6"/>
                      <a:pt x="355" y="4"/>
                    </a:cubicBezTo>
                    <a:cubicBezTo>
                      <a:pt x="642" y="0"/>
                      <a:pt x="715" y="323"/>
                      <a:pt x="319" y="2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515;p32"/>
              <p:cNvSpPr/>
              <p:nvPr/>
            </p:nvSpPr>
            <p:spPr>
              <a:xfrm>
                <a:off x="1352641" y="2185660"/>
                <a:ext cx="59860" cy="42513"/>
              </a:xfrm>
              <a:custGeom>
                <a:avLst/>
                <a:gdLst/>
                <a:ahLst/>
                <a:cxnLst/>
                <a:rect l="l" t="t" r="r" b="b"/>
                <a:pathLst>
                  <a:path w="735" h="522" extrusionOk="0">
                    <a:moveTo>
                      <a:pt x="734" y="58"/>
                    </a:moveTo>
                    <a:lnTo>
                      <a:pt x="0" y="1"/>
                    </a:lnTo>
                    <a:cubicBezTo>
                      <a:pt x="0" y="1"/>
                      <a:pt x="84" y="425"/>
                      <a:pt x="296" y="471"/>
                    </a:cubicBezTo>
                    <a:cubicBezTo>
                      <a:pt x="527" y="521"/>
                      <a:pt x="734" y="58"/>
                      <a:pt x="734" y="5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516;p32"/>
              <p:cNvSpPr/>
              <p:nvPr/>
            </p:nvSpPr>
            <p:spPr>
              <a:xfrm>
                <a:off x="1278693" y="2053236"/>
                <a:ext cx="103921" cy="115160"/>
              </a:xfrm>
              <a:custGeom>
                <a:avLst/>
                <a:gdLst/>
                <a:ahLst/>
                <a:cxnLst/>
                <a:rect l="l" t="t" r="r" b="b"/>
                <a:pathLst>
                  <a:path w="1276" h="1414" fill="none" extrusionOk="0">
                    <a:moveTo>
                      <a:pt x="1275" y="707"/>
                    </a:moveTo>
                    <a:cubicBezTo>
                      <a:pt x="1275" y="1096"/>
                      <a:pt x="991" y="1413"/>
                      <a:pt x="638" y="1413"/>
                    </a:cubicBezTo>
                    <a:cubicBezTo>
                      <a:pt x="286" y="1413"/>
                      <a:pt x="1" y="1096"/>
                      <a:pt x="1" y="707"/>
                    </a:cubicBezTo>
                    <a:cubicBezTo>
                      <a:pt x="1" y="316"/>
                      <a:pt x="286" y="0"/>
                      <a:pt x="638" y="0"/>
                    </a:cubicBezTo>
                    <a:cubicBezTo>
                      <a:pt x="991" y="0"/>
                      <a:pt x="1275" y="316"/>
                      <a:pt x="1275" y="707"/>
                    </a:cubicBezTo>
                    <a:close/>
                  </a:path>
                </a:pathLst>
              </a:custGeom>
              <a:solidFill>
                <a:schemeClr val="accent4"/>
              </a:solidFill>
              <a:ln w="9525" cap="flat"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517;p32"/>
              <p:cNvSpPr/>
              <p:nvPr/>
            </p:nvSpPr>
            <p:spPr>
              <a:xfrm>
                <a:off x="1220789" y="2083532"/>
                <a:ext cx="58069" cy="16533"/>
              </a:xfrm>
              <a:custGeom>
                <a:avLst/>
                <a:gdLst/>
                <a:ahLst/>
                <a:cxnLst/>
                <a:rect l="l" t="t" r="r" b="b"/>
                <a:pathLst>
                  <a:path w="713" h="203" fill="none" extrusionOk="0">
                    <a:moveTo>
                      <a:pt x="713" y="202"/>
                    </a:moveTo>
                    <a:lnTo>
                      <a:pt x="0" y="1"/>
                    </a:lnTo>
                  </a:path>
                </a:pathLst>
              </a:custGeom>
              <a:solidFill>
                <a:schemeClr val="accent4"/>
              </a:solidFill>
              <a:ln w="9525" cap="flat"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518;p32"/>
              <p:cNvSpPr/>
              <p:nvPr/>
            </p:nvSpPr>
            <p:spPr>
              <a:xfrm>
                <a:off x="1064015" y="1884735"/>
                <a:ext cx="235124" cy="207027"/>
              </a:xfrm>
              <a:custGeom>
                <a:avLst/>
                <a:gdLst/>
                <a:ahLst/>
                <a:cxnLst/>
                <a:rect l="l" t="t" r="r" b="b"/>
                <a:pathLst>
                  <a:path w="2887" h="2542" extrusionOk="0">
                    <a:moveTo>
                      <a:pt x="2502" y="386"/>
                    </a:moveTo>
                    <a:cubicBezTo>
                      <a:pt x="2887" y="1296"/>
                      <a:pt x="2161" y="2541"/>
                      <a:pt x="641" y="2450"/>
                    </a:cubicBezTo>
                    <a:cubicBezTo>
                      <a:pt x="0" y="1157"/>
                      <a:pt x="28" y="0"/>
                      <a:pt x="2502" y="3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519;p32"/>
              <p:cNvSpPr/>
              <p:nvPr/>
            </p:nvSpPr>
            <p:spPr>
              <a:xfrm>
                <a:off x="1036162" y="1921627"/>
                <a:ext cx="189109" cy="270552"/>
              </a:xfrm>
              <a:custGeom>
                <a:avLst/>
                <a:gdLst/>
                <a:ahLst/>
                <a:cxnLst/>
                <a:rect l="l" t="t" r="r" b="b"/>
                <a:pathLst>
                  <a:path w="2322" h="3322" extrusionOk="0">
                    <a:moveTo>
                      <a:pt x="2321" y="2099"/>
                    </a:moveTo>
                    <a:cubicBezTo>
                      <a:pt x="794" y="1"/>
                      <a:pt x="1" y="3322"/>
                      <a:pt x="2245" y="3148"/>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520;p32"/>
              <p:cNvSpPr/>
              <p:nvPr/>
            </p:nvSpPr>
            <p:spPr>
              <a:xfrm>
                <a:off x="1168829" y="1983115"/>
                <a:ext cx="57336" cy="151564"/>
              </a:xfrm>
              <a:custGeom>
                <a:avLst/>
                <a:gdLst/>
                <a:ahLst/>
                <a:cxnLst/>
                <a:rect l="l" t="t" r="r" b="b"/>
                <a:pathLst>
                  <a:path w="704" h="1861" extrusionOk="0">
                    <a:moveTo>
                      <a:pt x="675" y="0"/>
                    </a:moveTo>
                    <a:lnTo>
                      <a:pt x="704" y="1762"/>
                    </a:lnTo>
                    <a:lnTo>
                      <a:pt x="556" y="1860"/>
                    </a:lnTo>
                    <a:lnTo>
                      <a:pt x="1" y="16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521;p32"/>
              <p:cNvSpPr/>
              <p:nvPr/>
            </p:nvSpPr>
            <p:spPr>
              <a:xfrm>
                <a:off x="1230643" y="1858918"/>
                <a:ext cx="190087" cy="111821"/>
              </a:xfrm>
              <a:custGeom>
                <a:avLst/>
                <a:gdLst/>
                <a:ahLst/>
                <a:cxnLst/>
                <a:rect l="l" t="t" r="r" b="b"/>
                <a:pathLst>
                  <a:path w="2334" h="1373" extrusionOk="0">
                    <a:moveTo>
                      <a:pt x="1" y="894"/>
                    </a:moveTo>
                    <a:cubicBezTo>
                      <a:pt x="1222" y="1372"/>
                      <a:pt x="2334" y="977"/>
                      <a:pt x="2334" y="977"/>
                    </a:cubicBezTo>
                    <a:cubicBezTo>
                      <a:pt x="2334" y="977"/>
                      <a:pt x="1928" y="0"/>
                      <a:pt x="1" y="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522;p32"/>
              <p:cNvSpPr/>
              <p:nvPr/>
            </p:nvSpPr>
            <p:spPr>
              <a:xfrm>
                <a:off x="1020363" y="1897439"/>
                <a:ext cx="84700" cy="131285"/>
              </a:xfrm>
              <a:custGeom>
                <a:avLst/>
                <a:gdLst/>
                <a:ahLst/>
                <a:cxnLst/>
                <a:rect l="l" t="t" r="r" b="b"/>
                <a:pathLst>
                  <a:path w="1040" h="1612" extrusionOk="0">
                    <a:moveTo>
                      <a:pt x="1039" y="620"/>
                    </a:moveTo>
                    <a:cubicBezTo>
                      <a:pt x="1039" y="1"/>
                      <a:pt x="355" y="298"/>
                      <a:pt x="826" y="699"/>
                    </a:cubicBezTo>
                    <a:cubicBezTo>
                      <a:pt x="0" y="588"/>
                      <a:pt x="624" y="1611"/>
                      <a:pt x="1004" y="1254"/>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523;p32"/>
              <p:cNvSpPr/>
              <p:nvPr/>
            </p:nvSpPr>
            <p:spPr>
              <a:xfrm>
                <a:off x="1133647" y="2233465"/>
                <a:ext cx="239522" cy="176323"/>
              </a:xfrm>
              <a:custGeom>
                <a:avLst/>
                <a:gdLst/>
                <a:ahLst/>
                <a:cxnLst/>
                <a:rect l="l" t="t" r="r" b="b"/>
                <a:pathLst>
                  <a:path w="2941" h="2165" extrusionOk="0">
                    <a:moveTo>
                      <a:pt x="2676" y="2164"/>
                    </a:moveTo>
                    <a:lnTo>
                      <a:pt x="2676" y="2164"/>
                    </a:lnTo>
                    <a:cubicBezTo>
                      <a:pt x="2941" y="725"/>
                      <a:pt x="1586" y="420"/>
                      <a:pt x="564" y="0"/>
                    </a:cubicBezTo>
                    <a:lnTo>
                      <a:pt x="0" y="72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524;p32"/>
              <p:cNvSpPr/>
              <p:nvPr/>
            </p:nvSpPr>
            <p:spPr>
              <a:xfrm>
                <a:off x="950894" y="2728627"/>
                <a:ext cx="177382" cy="119558"/>
              </a:xfrm>
              <a:custGeom>
                <a:avLst/>
                <a:gdLst/>
                <a:ahLst/>
                <a:cxnLst/>
                <a:rect l="l" t="t" r="r" b="b"/>
                <a:pathLst>
                  <a:path w="2178" h="1468" extrusionOk="0">
                    <a:moveTo>
                      <a:pt x="102" y="209"/>
                    </a:moveTo>
                    <a:cubicBezTo>
                      <a:pt x="1182" y="1"/>
                      <a:pt x="2177" y="303"/>
                      <a:pt x="1645" y="1370"/>
                    </a:cubicBezTo>
                    <a:lnTo>
                      <a:pt x="0" y="14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525;p32"/>
              <p:cNvSpPr/>
              <p:nvPr/>
            </p:nvSpPr>
            <p:spPr>
              <a:xfrm>
                <a:off x="701847" y="2765846"/>
                <a:ext cx="237731" cy="293112"/>
              </a:xfrm>
              <a:custGeom>
                <a:avLst/>
                <a:gdLst/>
                <a:ahLst/>
                <a:cxnLst/>
                <a:rect l="l" t="t" r="r" b="b"/>
                <a:pathLst>
                  <a:path w="2919" h="3599" extrusionOk="0">
                    <a:moveTo>
                      <a:pt x="2919" y="2844"/>
                    </a:moveTo>
                    <a:cubicBezTo>
                      <a:pt x="0" y="3599"/>
                      <a:pt x="473" y="469"/>
                      <a:pt x="2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526;p32"/>
              <p:cNvSpPr/>
              <p:nvPr/>
            </p:nvSpPr>
            <p:spPr>
              <a:xfrm>
                <a:off x="783370" y="2306844"/>
                <a:ext cx="378952" cy="647142"/>
              </a:xfrm>
              <a:custGeom>
                <a:avLst/>
                <a:gdLst/>
                <a:ahLst/>
                <a:cxnLst/>
                <a:rect l="l" t="t" r="r" b="b"/>
                <a:pathLst>
                  <a:path w="4653" h="7946" extrusionOk="0">
                    <a:moveTo>
                      <a:pt x="2048" y="7690"/>
                    </a:moveTo>
                    <a:lnTo>
                      <a:pt x="312" y="7945"/>
                    </a:lnTo>
                    <a:cubicBezTo>
                      <a:pt x="1" y="5484"/>
                      <a:pt x="730" y="2799"/>
                      <a:pt x="2365" y="634"/>
                    </a:cubicBezTo>
                    <a:cubicBezTo>
                      <a:pt x="2747" y="127"/>
                      <a:pt x="3453" y="0"/>
                      <a:pt x="3987" y="342"/>
                    </a:cubicBezTo>
                    <a:cubicBezTo>
                      <a:pt x="4447" y="637"/>
                      <a:pt x="4652" y="1203"/>
                      <a:pt x="4489" y="17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527;p32"/>
              <p:cNvSpPr/>
              <p:nvPr/>
            </p:nvSpPr>
            <p:spPr>
              <a:xfrm>
                <a:off x="1246198" y="2668931"/>
                <a:ext cx="245142" cy="165573"/>
              </a:xfrm>
              <a:custGeom>
                <a:avLst/>
                <a:gdLst/>
                <a:ahLst/>
                <a:cxnLst/>
                <a:rect l="l" t="t" r="r" b="b"/>
                <a:pathLst>
                  <a:path w="3010" h="2033" extrusionOk="0">
                    <a:moveTo>
                      <a:pt x="986" y="2033"/>
                    </a:moveTo>
                    <a:lnTo>
                      <a:pt x="3009" y="0"/>
                    </a:lnTo>
                    <a:lnTo>
                      <a:pt x="63" y="796"/>
                    </a:lnTo>
                    <a:lnTo>
                      <a:pt x="1" y="1845"/>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528;p32"/>
              <p:cNvSpPr/>
              <p:nvPr/>
            </p:nvSpPr>
            <p:spPr>
              <a:xfrm>
                <a:off x="1218427" y="2686930"/>
                <a:ext cx="69959" cy="53833"/>
              </a:xfrm>
              <a:custGeom>
                <a:avLst/>
                <a:gdLst/>
                <a:ahLst/>
                <a:cxnLst/>
                <a:rect l="l" t="t" r="r" b="b"/>
                <a:pathLst>
                  <a:path w="859" h="661" extrusionOk="0">
                    <a:moveTo>
                      <a:pt x="659" y="634"/>
                    </a:moveTo>
                    <a:lnTo>
                      <a:pt x="227" y="655"/>
                    </a:lnTo>
                    <a:cubicBezTo>
                      <a:pt x="99" y="660"/>
                      <a:pt x="1" y="545"/>
                      <a:pt x="26" y="419"/>
                    </a:cubicBezTo>
                    <a:lnTo>
                      <a:pt x="34" y="381"/>
                    </a:lnTo>
                    <a:cubicBezTo>
                      <a:pt x="83" y="144"/>
                      <a:pt x="326" y="1"/>
                      <a:pt x="556" y="72"/>
                    </a:cubicBezTo>
                    <a:cubicBezTo>
                      <a:pt x="712" y="120"/>
                      <a:pt x="825" y="253"/>
                      <a:pt x="845" y="415"/>
                    </a:cubicBezTo>
                    <a:cubicBezTo>
                      <a:pt x="858" y="528"/>
                      <a:pt x="773" y="628"/>
                      <a:pt x="659" y="634"/>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529;p32"/>
              <p:cNvSpPr/>
              <p:nvPr/>
            </p:nvSpPr>
            <p:spPr>
              <a:xfrm>
                <a:off x="1347103" y="2594412"/>
                <a:ext cx="180965" cy="128272"/>
              </a:xfrm>
              <a:custGeom>
                <a:avLst/>
                <a:gdLst/>
                <a:ahLst/>
                <a:cxnLst/>
                <a:rect l="l" t="t" r="r" b="b"/>
                <a:pathLst>
                  <a:path w="2222" h="1575" extrusionOk="0">
                    <a:moveTo>
                      <a:pt x="1" y="1575"/>
                    </a:moveTo>
                    <a:lnTo>
                      <a:pt x="1770" y="915"/>
                    </a:lnTo>
                    <a:lnTo>
                      <a:pt x="1782" y="857"/>
                    </a:lnTo>
                    <a:cubicBezTo>
                      <a:pt x="1828" y="629"/>
                      <a:pt x="1970" y="433"/>
                      <a:pt x="2173" y="321"/>
                    </a:cubicBezTo>
                    <a:cubicBezTo>
                      <a:pt x="2205" y="301"/>
                      <a:pt x="2222" y="265"/>
                      <a:pt x="2214" y="230"/>
                    </a:cubicBezTo>
                    <a:cubicBezTo>
                      <a:pt x="2213" y="225"/>
                      <a:pt x="2211" y="219"/>
                      <a:pt x="2208" y="214"/>
                    </a:cubicBezTo>
                    <a:cubicBezTo>
                      <a:pt x="2148" y="75"/>
                      <a:pt x="1999" y="0"/>
                      <a:pt x="1856" y="31"/>
                    </a:cubicBezTo>
                    <a:cubicBezTo>
                      <a:pt x="1832" y="37"/>
                      <a:pt x="1809" y="45"/>
                      <a:pt x="1785" y="56"/>
                    </a:cubicBezTo>
                    <a:lnTo>
                      <a:pt x="1685" y="115"/>
                    </a:lnTo>
                    <a:lnTo>
                      <a:pt x="1674" y="121"/>
                    </a:lnTo>
                    <a:cubicBezTo>
                      <a:pt x="1499" y="221"/>
                      <a:pt x="1385" y="401"/>
                      <a:pt x="1369" y="602"/>
                    </a:cubicBezTo>
                    <a:lnTo>
                      <a:pt x="43" y="1545"/>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530;p32"/>
              <p:cNvSpPr/>
              <p:nvPr/>
            </p:nvSpPr>
            <p:spPr>
              <a:xfrm>
                <a:off x="1403623" y="2603697"/>
                <a:ext cx="102210" cy="114752"/>
              </a:xfrm>
              <a:custGeom>
                <a:avLst/>
                <a:gdLst/>
                <a:ahLst/>
                <a:cxnLst/>
                <a:rect l="l" t="t" r="r" b="b"/>
                <a:pathLst>
                  <a:path w="1255" h="1409" extrusionOk="0">
                    <a:moveTo>
                      <a:pt x="1" y="1408"/>
                    </a:moveTo>
                    <a:lnTo>
                      <a:pt x="779" y="961"/>
                    </a:lnTo>
                    <a:cubicBezTo>
                      <a:pt x="829" y="582"/>
                      <a:pt x="1003" y="405"/>
                      <a:pt x="1207" y="293"/>
                    </a:cubicBezTo>
                    <a:cubicBezTo>
                      <a:pt x="1239" y="275"/>
                      <a:pt x="1255" y="237"/>
                      <a:pt x="1248" y="203"/>
                    </a:cubicBezTo>
                    <a:cubicBezTo>
                      <a:pt x="1246" y="197"/>
                      <a:pt x="1244" y="192"/>
                      <a:pt x="1242" y="187"/>
                    </a:cubicBezTo>
                    <a:cubicBezTo>
                      <a:pt x="1196" y="80"/>
                      <a:pt x="1097" y="12"/>
                      <a:pt x="991" y="1"/>
                    </a:cubicBezTo>
                    <a:lnTo>
                      <a:pt x="980" y="7"/>
                    </a:lnTo>
                    <a:cubicBezTo>
                      <a:pt x="805" y="107"/>
                      <a:pt x="691" y="287"/>
                      <a:pt x="675" y="488"/>
                    </a:cubicBezTo>
                    <a:lnTo>
                      <a:pt x="591" y="905"/>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531;p32"/>
              <p:cNvSpPr/>
              <p:nvPr/>
            </p:nvSpPr>
            <p:spPr>
              <a:xfrm>
                <a:off x="1307442" y="2601091"/>
                <a:ext cx="181372" cy="130064"/>
              </a:xfrm>
              <a:custGeom>
                <a:avLst/>
                <a:gdLst/>
                <a:ahLst/>
                <a:cxnLst/>
                <a:rect l="l" t="t" r="r" b="b"/>
                <a:pathLst>
                  <a:path w="2227" h="1597" extrusionOk="0">
                    <a:moveTo>
                      <a:pt x="1772" y="937"/>
                    </a:moveTo>
                    <a:lnTo>
                      <a:pt x="1783" y="879"/>
                    </a:lnTo>
                    <a:cubicBezTo>
                      <a:pt x="1829" y="651"/>
                      <a:pt x="1970" y="455"/>
                      <a:pt x="2174" y="343"/>
                    </a:cubicBezTo>
                    <a:cubicBezTo>
                      <a:pt x="2212" y="321"/>
                      <a:pt x="2227" y="275"/>
                      <a:pt x="2209" y="236"/>
                    </a:cubicBezTo>
                    <a:cubicBezTo>
                      <a:pt x="2140" y="73"/>
                      <a:pt x="1948" y="1"/>
                      <a:pt x="1788" y="79"/>
                    </a:cubicBezTo>
                    <a:lnTo>
                      <a:pt x="1676" y="143"/>
                    </a:lnTo>
                    <a:cubicBezTo>
                      <a:pt x="1501" y="243"/>
                      <a:pt x="1386" y="424"/>
                      <a:pt x="1370" y="624"/>
                    </a:cubicBezTo>
                    <a:lnTo>
                      <a:pt x="1" y="1597"/>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532;p32"/>
              <p:cNvSpPr/>
              <p:nvPr/>
            </p:nvSpPr>
            <p:spPr>
              <a:xfrm>
                <a:off x="811874" y="2775945"/>
                <a:ext cx="514635" cy="235124"/>
              </a:xfrm>
              <a:custGeom>
                <a:avLst/>
                <a:gdLst/>
                <a:ahLst/>
                <a:cxnLst/>
                <a:rect l="l" t="t" r="r" b="b"/>
                <a:pathLst>
                  <a:path w="6319" h="2887" extrusionOk="0">
                    <a:moveTo>
                      <a:pt x="1830" y="331"/>
                    </a:moveTo>
                    <a:lnTo>
                      <a:pt x="5589" y="1"/>
                    </a:lnTo>
                    <a:lnTo>
                      <a:pt x="6319" y="719"/>
                    </a:lnTo>
                    <a:cubicBezTo>
                      <a:pt x="6319" y="719"/>
                      <a:pt x="4040" y="2465"/>
                      <a:pt x="1646" y="2759"/>
                    </a:cubicBezTo>
                    <a:cubicBezTo>
                      <a:pt x="611" y="2886"/>
                      <a:pt x="1" y="1633"/>
                      <a:pt x="740" y="898"/>
                    </a:cubicBezTo>
                    <a:lnTo>
                      <a:pt x="857" y="783"/>
                    </a:lnTo>
                    <a:cubicBezTo>
                      <a:pt x="1119" y="523"/>
                      <a:pt x="1463" y="363"/>
                      <a:pt x="1830" y="331"/>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533;p32"/>
              <p:cNvSpPr/>
              <p:nvPr/>
            </p:nvSpPr>
            <p:spPr>
              <a:xfrm>
                <a:off x="926217" y="3090633"/>
                <a:ext cx="369993" cy="123548"/>
              </a:xfrm>
              <a:custGeom>
                <a:avLst/>
                <a:gdLst/>
                <a:ahLst/>
                <a:cxnLst/>
                <a:rect l="l" t="t" r="r" b="b"/>
                <a:pathLst>
                  <a:path w="4543" h="1517" extrusionOk="0">
                    <a:moveTo>
                      <a:pt x="0" y="919"/>
                    </a:moveTo>
                    <a:lnTo>
                      <a:pt x="4307" y="1516"/>
                    </a:lnTo>
                    <a:lnTo>
                      <a:pt x="4542" y="1"/>
                    </a:lnTo>
                    <a:lnTo>
                      <a:pt x="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534;p32"/>
              <p:cNvSpPr/>
              <p:nvPr/>
            </p:nvSpPr>
            <p:spPr>
              <a:xfrm>
                <a:off x="1323323" y="3090633"/>
                <a:ext cx="149366" cy="123548"/>
              </a:xfrm>
              <a:custGeom>
                <a:avLst/>
                <a:gdLst/>
                <a:ahLst/>
                <a:cxnLst/>
                <a:rect l="l" t="t" r="r" b="b"/>
                <a:pathLst>
                  <a:path w="1834" h="1517" extrusionOk="0">
                    <a:moveTo>
                      <a:pt x="0" y="1"/>
                    </a:moveTo>
                    <a:lnTo>
                      <a:pt x="273" y="1516"/>
                    </a:lnTo>
                    <a:lnTo>
                      <a:pt x="1834" y="919"/>
                    </a:lnTo>
                    <a:lnTo>
                      <a:pt x="15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535;p32"/>
              <p:cNvSpPr/>
              <p:nvPr/>
            </p:nvSpPr>
            <p:spPr>
              <a:xfrm>
                <a:off x="1482702" y="4293111"/>
                <a:ext cx="239930" cy="272588"/>
              </a:xfrm>
              <a:custGeom>
                <a:avLst/>
                <a:gdLst/>
                <a:ahLst/>
                <a:cxnLst/>
                <a:rect l="l" t="t" r="r" b="b"/>
                <a:pathLst>
                  <a:path w="2946" h="3347" extrusionOk="0">
                    <a:moveTo>
                      <a:pt x="385" y="3347"/>
                    </a:moveTo>
                    <a:lnTo>
                      <a:pt x="2945" y="3347"/>
                    </a:lnTo>
                    <a:lnTo>
                      <a:pt x="2536" y="1"/>
                    </a:lnTo>
                    <a:lnTo>
                      <a:pt x="0" y="19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536;p32"/>
              <p:cNvSpPr/>
              <p:nvPr/>
            </p:nvSpPr>
            <p:spPr>
              <a:xfrm>
                <a:off x="1492068" y="4498831"/>
                <a:ext cx="478719" cy="236916"/>
              </a:xfrm>
              <a:custGeom>
                <a:avLst/>
                <a:gdLst/>
                <a:ahLst/>
                <a:cxnLst/>
                <a:rect l="l" t="t" r="r" b="b"/>
                <a:pathLst>
                  <a:path w="5878" h="2909" extrusionOk="0">
                    <a:moveTo>
                      <a:pt x="72" y="2908"/>
                    </a:moveTo>
                    <a:lnTo>
                      <a:pt x="5878" y="2908"/>
                    </a:lnTo>
                    <a:lnTo>
                      <a:pt x="5726" y="2389"/>
                    </a:lnTo>
                    <a:cubicBezTo>
                      <a:pt x="5675" y="2220"/>
                      <a:pt x="5601" y="2064"/>
                      <a:pt x="5506" y="1922"/>
                    </a:cubicBezTo>
                    <a:cubicBezTo>
                      <a:pt x="5304" y="1620"/>
                      <a:pt x="5009" y="1387"/>
                      <a:pt x="4657" y="1263"/>
                    </a:cubicBezTo>
                    <a:lnTo>
                      <a:pt x="4500" y="1208"/>
                    </a:lnTo>
                    <a:cubicBezTo>
                      <a:pt x="4346" y="1154"/>
                      <a:pt x="4201" y="1083"/>
                      <a:pt x="4067" y="996"/>
                    </a:cubicBezTo>
                    <a:cubicBezTo>
                      <a:pt x="3952" y="922"/>
                      <a:pt x="3844" y="837"/>
                      <a:pt x="3748" y="741"/>
                    </a:cubicBezTo>
                    <a:cubicBezTo>
                      <a:pt x="3537" y="536"/>
                      <a:pt x="3371" y="285"/>
                      <a:pt x="3263" y="0"/>
                    </a:cubicBezTo>
                    <a:lnTo>
                      <a:pt x="1" y="0"/>
                    </a:lnTo>
                    <a:lnTo>
                      <a:pt x="56" y="192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537;p32"/>
              <p:cNvSpPr/>
              <p:nvPr/>
            </p:nvSpPr>
            <p:spPr>
              <a:xfrm>
                <a:off x="1496547" y="4655280"/>
                <a:ext cx="474240" cy="80465"/>
              </a:xfrm>
              <a:custGeom>
                <a:avLst/>
                <a:gdLst/>
                <a:ahLst/>
                <a:cxnLst/>
                <a:rect l="l" t="t" r="r" b="b"/>
                <a:pathLst>
                  <a:path w="5823" h="988" extrusionOk="0">
                    <a:moveTo>
                      <a:pt x="17" y="987"/>
                    </a:moveTo>
                    <a:lnTo>
                      <a:pt x="5823" y="987"/>
                    </a:lnTo>
                    <a:lnTo>
                      <a:pt x="5671" y="468"/>
                    </a:lnTo>
                    <a:cubicBezTo>
                      <a:pt x="5620" y="299"/>
                      <a:pt x="5546" y="143"/>
                      <a:pt x="5451" y="1"/>
                    </a:cubicBezTo>
                    <a:lnTo>
                      <a:pt x="1" y="1"/>
                    </a:ln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538;p32"/>
              <p:cNvSpPr/>
              <p:nvPr/>
            </p:nvSpPr>
            <p:spPr>
              <a:xfrm>
                <a:off x="1495244" y="4695430"/>
                <a:ext cx="297428" cy="81"/>
              </a:xfrm>
              <a:custGeom>
                <a:avLst/>
                <a:gdLst/>
                <a:ahLst/>
                <a:cxnLst/>
                <a:rect l="l" t="t" r="r" b="b"/>
                <a:pathLst>
                  <a:path w="3652" h="1" fill="none" extrusionOk="0">
                    <a:moveTo>
                      <a:pt x="1" y="1"/>
                    </a:moveTo>
                    <a:lnTo>
                      <a:pt x="3652" y="1"/>
                    </a:lnTo>
                  </a:path>
                </a:pathLst>
              </a:custGeom>
              <a:noFill/>
              <a:ln w="9525" cap="flat"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539;p32"/>
              <p:cNvSpPr/>
              <p:nvPr/>
            </p:nvSpPr>
            <p:spPr>
              <a:xfrm>
                <a:off x="1705280" y="4579865"/>
                <a:ext cx="265503" cy="155881"/>
              </a:xfrm>
              <a:custGeom>
                <a:avLst/>
                <a:gdLst/>
                <a:ahLst/>
                <a:cxnLst/>
                <a:rect l="l" t="t" r="r" b="b"/>
                <a:pathLst>
                  <a:path w="3260" h="1914" extrusionOk="0">
                    <a:moveTo>
                      <a:pt x="1" y="1913"/>
                    </a:moveTo>
                    <a:lnTo>
                      <a:pt x="3260" y="1913"/>
                    </a:lnTo>
                    <a:lnTo>
                      <a:pt x="3108" y="1394"/>
                    </a:lnTo>
                    <a:cubicBezTo>
                      <a:pt x="3057" y="1225"/>
                      <a:pt x="2983" y="1069"/>
                      <a:pt x="2888" y="927"/>
                    </a:cubicBezTo>
                    <a:cubicBezTo>
                      <a:pt x="2686" y="625"/>
                      <a:pt x="2391" y="392"/>
                      <a:pt x="2039" y="268"/>
                    </a:cubicBezTo>
                    <a:lnTo>
                      <a:pt x="1882" y="213"/>
                    </a:lnTo>
                    <a:cubicBezTo>
                      <a:pt x="1728" y="159"/>
                      <a:pt x="1583" y="88"/>
                      <a:pt x="1449" y="1"/>
                    </a:cubicBezTo>
                    <a:cubicBezTo>
                      <a:pt x="693" y="350"/>
                      <a:pt x="130" y="1064"/>
                      <a:pt x="1" y="1913"/>
                    </a:cubicBez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540;p32"/>
              <p:cNvSpPr/>
              <p:nvPr/>
            </p:nvSpPr>
            <p:spPr>
              <a:xfrm>
                <a:off x="1647620" y="4442963"/>
                <a:ext cx="120616" cy="55951"/>
              </a:xfrm>
              <a:custGeom>
                <a:avLst/>
                <a:gdLst/>
                <a:ahLst/>
                <a:cxnLst/>
                <a:rect l="l" t="t" r="r" b="b"/>
                <a:pathLst>
                  <a:path w="1481" h="687" extrusionOk="0">
                    <a:moveTo>
                      <a:pt x="1353" y="686"/>
                    </a:moveTo>
                    <a:lnTo>
                      <a:pt x="1428" y="398"/>
                    </a:lnTo>
                    <a:cubicBezTo>
                      <a:pt x="1480" y="195"/>
                      <a:pt x="1332" y="0"/>
                      <a:pt x="1124" y="0"/>
                    </a:cubicBezTo>
                    <a:lnTo>
                      <a:pt x="833" y="0"/>
                    </a:lnTo>
                    <a:cubicBezTo>
                      <a:pt x="603" y="0"/>
                      <a:pt x="385" y="117"/>
                      <a:pt x="255" y="310"/>
                    </a:cubicBezTo>
                    <a:lnTo>
                      <a:pt x="1" y="6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541;p32"/>
              <p:cNvSpPr/>
              <p:nvPr/>
            </p:nvSpPr>
            <p:spPr>
              <a:xfrm>
                <a:off x="1220218" y="3238612"/>
                <a:ext cx="499976" cy="1200707"/>
              </a:xfrm>
              <a:custGeom>
                <a:avLst/>
                <a:gdLst/>
                <a:ahLst/>
                <a:cxnLst/>
                <a:rect l="l" t="t" r="r" b="b"/>
                <a:pathLst>
                  <a:path w="6139" h="14743" extrusionOk="0">
                    <a:moveTo>
                      <a:pt x="1" y="0"/>
                    </a:moveTo>
                    <a:lnTo>
                      <a:pt x="2492" y="7679"/>
                    </a:lnTo>
                    <a:lnTo>
                      <a:pt x="2848" y="14743"/>
                    </a:lnTo>
                    <a:lnTo>
                      <a:pt x="6138" y="14682"/>
                    </a:lnTo>
                    <a:lnTo>
                      <a:pt x="5475" y="7371"/>
                    </a:lnTo>
                    <a:cubicBezTo>
                      <a:pt x="5475" y="7371"/>
                      <a:pt x="4925" y="5542"/>
                      <a:pt x="4328" y="3406"/>
                    </a:cubicBezTo>
                    <a:cubicBezTo>
                      <a:pt x="4062" y="2459"/>
                      <a:pt x="3809" y="1581"/>
                      <a:pt x="3626" y="955"/>
                    </a:cubicBezTo>
                    <a:cubicBezTo>
                      <a:pt x="3454" y="368"/>
                      <a:pt x="3344" y="0"/>
                      <a:pt x="3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542;p32"/>
              <p:cNvSpPr/>
              <p:nvPr/>
            </p:nvSpPr>
            <p:spPr>
              <a:xfrm>
                <a:off x="1244895" y="3285440"/>
                <a:ext cx="268516" cy="1152737"/>
              </a:xfrm>
              <a:custGeom>
                <a:avLst/>
                <a:gdLst/>
                <a:ahLst/>
                <a:cxnLst/>
                <a:rect l="l" t="t" r="r" b="b"/>
                <a:pathLst>
                  <a:path w="3297" h="14154" fill="none" extrusionOk="0">
                    <a:moveTo>
                      <a:pt x="3296" y="14154"/>
                    </a:moveTo>
                    <a:lnTo>
                      <a:pt x="2934" y="7017"/>
                    </a:lnTo>
                    <a:lnTo>
                      <a:pt x="905" y="0"/>
                    </a:lnTo>
                    <a:lnTo>
                      <a:pt x="1" y="12"/>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543;p32"/>
              <p:cNvSpPr/>
              <p:nvPr/>
            </p:nvSpPr>
            <p:spPr>
              <a:xfrm>
                <a:off x="578302" y="1762084"/>
                <a:ext cx="450377" cy="318685"/>
              </a:xfrm>
              <a:custGeom>
                <a:avLst/>
                <a:gdLst/>
                <a:ahLst/>
                <a:cxnLst/>
                <a:rect l="l" t="t" r="r" b="b"/>
                <a:pathLst>
                  <a:path w="5530" h="3913" extrusionOk="0">
                    <a:moveTo>
                      <a:pt x="4679" y="1956"/>
                    </a:moveTo>
                    <a:lnTo>
                      <a:pt x="4679" y="2900"/>
                    </a:lnTo>
                    <a:lnTo>
                      <a:pt x="5530" y="3912"/>
                    </a:lnTo>
                    <a:lnTo>
                      <a:pt x="1956" y="3912"/>
                    </a:lnTo>
                    <a:cubicBezTo>
                      <a:pt x="876" y="3912"/>
                      <a:pt x="0" y="3037"/>
                      <a:pt x="0" y="1956"/>
                    </a:cubicBezTo>
                    <a:cubicBezTo>
                      <a:pt x="0" y="876"/>
                      <a:pt x="876" y="0"/>
                      <a:pt x="1956" y="0"/>
                    </a:cubicBezTo>
                    <a:lnTo>
                      <a:pt x="2723" y="0"/>
                    </a:lnTo>
                    <a:cubicBezTo>
                      <a:pt x="3804" y="0"/>
                      <a:pt x="4679" y="876"/>
                      <a:pt x="4679" y="19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544;p32"/>
              <p:cNvSpPr/>
              <p:nvPr/>
            </p:nvSpPr>
            <p:spPr>
              <a:xfrm>
                <a:off x="836551" y="1928794"/>
                <a:ext cx="56684" cy="56847"/>
              </a:xfrm>
              <a:custGeom>
                <a:avLst/>
                <a:gdLst/>
                <a:ahLst/>
                <a:cxnLst/>
                <a:rect l="l" t="t" r="r" b="b"/>
                <a:pathLst>
                  <a:path w="696" h="698" extrusionOk="0">
                    <a:moveTo>
                      <a:pt x="1" y="348"/>
                    </a:moveTo>
                    <a:cubicBezTo>
                      <a:pt x="1" y="540"/>
                      <a:pt x="156" y="697"/>
                      <a:pt x="348" y="697"/>
                    </a:cubicBezTo>
                    <a:cubicBezTo>
                      <a:pt x="540" y="697"/>
                      <a:pt x="696" y="540"/>
                      <a:pt x="696" y="348"/>
                    </a:cubicBezTo>
                    <a:cubicBezTo>
                      <a:pt x="696" y="156"/>
                      <a:pt x="540" y="1"/>
                      <a:pt x="348" y="1"/>
                    </a:cubicBezTo>
                    <a:cubicBezTo>
                      <a:pt x="156" y="1"/>
                      <a:pt x="1" y="156"/>
                      <a:pt x="1" y="3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545;p32"/>
              <p:cNvSpPr/>
              <p:nvPr/>
            </p:nvSpPr>
            <p:spPr>
              <a:xfrm>
                <a:off x="740287" y="1928794"/>
                <a:ext cx="56765" cy="56847"/>
              </a:xfrm>
              <a:custGeom>
                <a:avLst/>
                <a:gdLst/>
                <a:ahLst/>
                <a:cxnLst/>
                <a:rect l="l" t="t" r="r" b="b"/>
                <a:pathLst>
                  <a:path w="697" h="698" extrusionOk="0">
                    <a:moveTo>
                      <a:pt x="1" y="348"/>
                    </a:moveTo>
                    <a:cubicBezTo>
                      <a:pt x="1" y="540"/>
                      <a:pt x="157" y="697"/>
                      <a:pt x="349" y="697"/>
                    </a:cubicBezTo>
                    <a:cubicBezTo>
                      <a:pt x="540" y="697"/>
                      <a:pt x="697" y="540"/>
                      <a:pt x="697" y="348"/>
                    </a:cubicBezTo>
                    <a:cubicBezTo>
                      <a:pt x="697" y="156"/>
                      <a:pt x="540" y="1"/>
                      <a:pt x="349" y="1"/>
                    </a:cubicBezTo>
                    <a:cubicBezTo>
                      <a:pt x="157" y="1"/>
                      <a:pt x="1" y="156"/>
                      <a:pt x="1" y="3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546;p32"/>
              <p:cNvSpPr/>
              <p:nvPr/>
            </p:nvSpPr>
            <p:spPr>
              <a:xfrm>
                <a:off x="644106" y="1928794"/>
                <a:ext cx="56684" cy="56847"/>
              </a:xfrm>
              <a:custGeom>
                <a:avLst/>
                <a:gdLst/>
                <a:ahLst/>
                <a:cxnLst/>
                <a:rect l="l" t="t" r="r" b="b"/>
                <a:pathLst>
                  <a:path w="696" h="698" extrusionOk="0">
                    <a:moveTo>
                      <a:pt x="1" y="348"/>
                    </a:moveTo>
                    <a:cubicBezTo>
                      <a:pt x="1" y="540"/>
                      <a:pt x="156" y="697"/>
                      <a:pt x="348" y="697"/>
                    </a:cubicBezTo>
                    <a:cubicBezTo>
                      <a:pt x="540" y="697"/>
                      <a:pt x="696" y="540"/>
                      <a:pt x="696" y="348"/>
                    </a:cubicBezTo>
                    <a:cubicBezTo>
                      <a:pt x="696" y="156"/>
                      <a:pt x="540" y="1"/>
                      <a:pt x="348" y="1"/>
                    </a:cubicBezTo>
                    <a:cubicBezTo>
                      <a:pt x="156" y="1"/>
                      <a:pt x="1" y="156"/>
                      <a:pt x="1" y="3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547;p32"/>
              <p:cNvSpPr/>
              <p:nvPr/>
            </p:nvSpPr>
            <p:spPr>
              <a:xfrm>
                <a:off x="457199" y="4743318"/>
                <a:ext cx="114671" cy="81"/>
              </a:xfrm>
              <a:custGeom>
                <a:avLst/>
                <a:gdLst/>
                <a:ahLst/>
                <a:cxnLst/>
                <a:rect l="l" t="t" r="r" b="b"/>
                <a:pathLst>
                  <a:path w="1408" h="1" fill="none" extrusionOk="0">
                    <a:moveTo>
                      <a:pt x="0" y="0"/>
                    </a:moveTo>
                    <a:lnTo>
                      <a:pt x="1407" y="0"/>
                    </a:lnTo>
                  </a:path>
                </a:pathLst>
              </a:custGeom>
              <a:noFill/>
              <a:ln w="475" cap="flat" cmpd="sng">
                <a:solidFill>
                  <a:srgbClr val="A0A6A7"/>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 name="Google Shape;1548;p32"/>
            <p:cNvGrpSpPr/>
            <p:nvPr/>
          </p:nvGrpSpPr>
          <p:grpSpPr>
            <a:xfrm>
              <a:off x="769519" y="1930262"/>
              <a:ext cx="610990" cy="1282996"/>
              <a:chOff x="1002469" y="1874709"/>
              <a:chExt cx="610990" cy="1282996"/>
            </a:xfrm>
          </p:grpSpPr>
          <p:sp>
            <p:nvSpPr>
              <p:cNvPr id="101" name="Google Shape;1549;p32"/>
              <p:cNvSpPr/>
              <p:nvPr/>
            </p:nvSpPr>
            <p:spPr>
              <a:xfrm flipH="1">
                <a:off x="1247170" y="1874709"/>
                <a:ext cx="72733" cy="819386"/>
              </a:xfrm>
              <a:custGeom>
                <a:avLst/>
                <a:gdLst/>
                <a:ahLst/>
                <a:cxnLst/>
                <a:rect l="l" t="t" r="r" b="b"/>
                <a:pathLst>
                  <a:path w="994" h="11198" extrusionOk="0">
                    <a:moveTo>
                      <a:pt x="472" y="1"/>
                    </a:moveTo>
                    <a:cubicBezTo>
                      <a:pt x="431" y="1"/>
                      <a:pt x="384" y="76"/>
                      <a:pt x="331" y="230"/>
                    </a:cubicBezTo>
                    <a:cubicBezTo>
                      <a:pt x="0" y="1184"/>
                      <a:pt x="331" y="11198"/>
                      <a:pt x="331" y="11198"/>
                    </a:cubicBezTo>
                    <a:lnTo>
                      <a:pt x="994" y="11198"/>
                    </a:lnTo>
                    <a:cubicBezTo>
                      <a:pt x="994" y="11198"/>
                      <a:pt x="987" y="9293"/>
                      <a:pt x="861" y="5327"/>
                    </a:cubicBezTo>
                    <a:cubicBezTo>
                      <a:pt x="756" y="2003"/>
                      <a:pt x="686" y="1"/>
                      <a:pt x="472"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550;p32"/>
              <p:cNvSpPr/>
              <p:nvPr/>
            </p:nvSpPr>
            <p:spPr>
              <a:xfrm flipH="1">
                <a:off x="1323781" y="2298813"/>
                <a:ext cx="81221" cy="395278"/>
              </a:xfrm>
              <a:custGeom>
                <a:avLst/>
                <a:gdLst/>
                <a:ahLst/>
                <a:cxnLst/>
                <a:rect l="l" t="t" r="r" b="b"/>
                <a:pathLst>
                  <a:path w="1110" h="5402" extrusionOk="0">
                    <a:moveTo>
                      <a:pt x="165" y="1"/>
                    </a:moveTo>
                    <a:cubicBezTo>
                      <a:pt x="1" y="1"/>
                      <a:pt x="109" y="2091"/>
                      <a:pt x="660" y="5402"/>
                    </a:cubicBezTo>
                    <a:lnTo>
                      <a:pt x="1110" y="5402"/>
                    </a:lnTo>
                    <a:cubicBezTo>
                      <a:pt x="661" y="1606"/>
                      <a:pt x="308" y="1"/>
                      <a:pt x="165"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551;p32"/>
              <p:cNvSpPr/>
              <p:nvPr/>
            </p:nvSpPr>
            <p:spPr>
              <a:xfrm flipH="1">
                <a:off x="1210437" y="2145445"/>
                <a:ext cx="72148" cy="548647"/>
              </a:xfrm>
              <a:custGeom>
                <a:avLst/>
                <a:gdLst/>
                <a:ahLst/>
                <a:cxnLst/>
                <a:rect l="l" t="t" r="r" b="b"/>
                <a:pathLst>
                  <a:path w="986" h="7498" extrusionOk="0">
                    <a:moveTo>
                      <a:pt x="773" y="0"/>
                    </a:moveTo>
                    <a:cubicBezTo>
                      <a:pt x="678" y="0"/>
                      <a:pt x="533" y="436"/>
                      <a:pt x="335" y="1220"/>
                    </a:cubicBezTo>
                    <a:cubicBezTo>
                      <a:pt x="0" y="2548"/>
                      <a:pt x="481" y="7498"/>
                      <a:pt x="481" y="7498"/>
                    </a:cubicBezTo>
                    <a:lnTo>
                      <a:pt x="727" y="7498"/>
                    </a:lnTo>
                    <a:cubicBezTo>
                      <a:pt x="953" y="2178"/>
                      <a:pt x="986" y="0"/>
                      <a:pt x="773" y="0"/>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552;p32"/>
              <p:cNvSpPr/>
              <p:nvPr/>
            </p:nvSpPr>
            <p:spPr>
              <a:xfrm flipH="1">
                <a:off x="1283316" y="2094810"/>
                <a:ext cx="111808" cy="599283"/>
              </a:xfrm>
              <a:custGeom>
                <a:avLst/>
                <a:gdLst/>
                <a:ahLst/>
                <a:cxnLst/>
                <a:rect l="l" t="t" r="r" b="b"/>
                <a:pathLst>
                  <a:path w="1528" h="8190" extrusionOk="0">
                    <a:moveTo>
                      <a:pt x="760" y="1"/>
                    </a:moveTo>
                    <a:cubicBezTo>
                      <a:pt x="636" y="1"/>
                      <a:pt x="1" y="1017"/>
                      <a:pt x="898" y="8190"/>
                    </a:cubicBezTo>
                    <a:lnTo>
                      <a:pt x="1528" y="8190"/>
                    </a:lnTo>
                    <a:cubicBezTo>
                      <a:pt x="1528" y="8190"/>
                      <a:pt x="873" y="131"/>
                      <a:pt x="775" y="7"/>
                    </a:cubicBezTo>
                    <a:cubicBezTo>
                      <a:pt x="771" y="3"/>
                      <a:pt x="766" y="1"/>
                      <a:pt x="760"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553;p32"/>
              <p:cNvSpPr/>
              <p:nvPr/>
            </p:nvSpPr>
            <p:spPr>
              <a:xfrm flipH="1">
                <a:off x="1076311" y="2694160"/>
                <a:ext cx="409400" cy="404205"/>
              </a:xfrm>
              <a:custGeom>
                <a:avLst/>
                <a:gdLst/>
                <a:ahLst/>
                <a:cxnLst/>
                <a:rect l="l" t="t" r="r" b="b"/>
                <a:pathLst>
                  <a:path w="5595" h="5524" extrusionOk="0">
                    <a:moveTo>
                      <a:pt x="1465" y="0"/>
                    </a:moveTo>
                    <a:cubicBezTo>
                      <a:pt x="1465" y="1575"/>
                      <a:pt x="489" y="2128"/>
                      <a:pt x="148" y="3127"/>
                    </a:cubicBezTo>
                    <a:cubicBezTo>
                      <a:pt x="89" y="3295"/>
                      <a:pt x="49" y="3474"/>
                      <a:pt x="35" y="3674"/>
                    </a:cubicBezTo>
                    <a:cubicBezTo>
                      <a:pt x="1" y="4150"/>
                      <a:pt x="110" y="4734"/>
                      <a:pt x="467" y="5524"/>
                    </a:cubicBezTo>
                    <a:lnTo>
                      <a:pt x="5013" y="5524"/>
                    </a:lnTo>
                    <a:cubicBezTo>
                      <a:pt x="5449" y="4781"/>
                      <a:pt x="5594" y="4182"/>
                      <a:pt x="5569" y="3673"/>
                    </a:cubicBezTo>
                    <a:cubicBezTo>
                      <a:pt x="5560" y="3476"/>
                      <a:pt x="5524" y="3294"/>
                      <a:pt x="5469" y="3121"/>
                    </a:cubicBezTo>
                    <a:cubicBezTo>
                      <a:pt x="5114" y="1966"/>
                      <a:pt x="3931" y="1248"/>
                      <a:pt x="3931"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554;p32"/>
              <p:cNvSpPr/>
              <p:nvPr/>
            </p:nvSpPr>
            <p:spPr>
              <a:xfrm flipH="1">
                <a:off x="1159508" y="2694160"/>
                <a:ext cx="326203" cy="404205"/>
              </a:xfrm>
              <a:custGeom>
                <a:avLst/>
                <a:gdLst/>
                <a:ahLst/>
                <a:cxnLst/>
                <a:rect l="l" t="t" r="r" b="b"/>
                <a:pathLst>
                  <a:path w="4458" h="5524" extrusionOk="0">
                    <a:moveTo>
                      <a:pt x="1465" y="0"/>
                    </a:moveTo>
                    <a:cubicBezTo>
                      <a:pt x="1465" y="1575"/>
                      <a:pt x="489" y="2128"/>
                      <a:pt x="147" y="3127"/>
                    </a:cubicBezTo>
                    <a:cubicBezTo>
                      <a:pt x="89" y="3295"/>
                      <a:pt x="49" y="3474"/>
                      <a:pt x="35" y="3674"/>
                    </a:cubicBezTo>
                    <a:cubicBezTo>
                      <a:pt x="1" y="4150"/>
                      <a:pt x="110" y="4734"/>
                      <a:pt x="467" y="5524"/>
                    </a:cubicBezTo>
                    <a:lnTo>
                      <a:pt x="3877" y="5524"/>
                    </a:lnTo>
                    <a:cubicBezTo>
                      <a:pt x="4313" y="4781"/>
                      <a:pt x="4458" y="4182"/>
                      <a:pt x="4433" y="3673"/>
                    </a:cubicBezTo>
                    <a:cubicBezTo>
                      <a:pt x="4422" y="3476"/>
                      <a:pt x="4388" y="3294"/>
                      <a:pt x="4333" y="3121"/>
                    </a:cubicBezTo>
                    <a:cubicBezTo>
                      <a:pt x="3978" y="1966"/>
                      <a:pt x="2794" y="1248"/>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555;p32"/>
              <p:cNvSpPr/>
              <p:nvPr/>
            </p:nvSpPr>
            <p:spPr>
              <a:xfrm flipH="1">
                <a:off x="1107410" y="2010296"/>
                <a:ext cx="150077" cy="683797"/>
              </a:xfrm>
              <a:custGeom>
                <a:avLst/>
                <a:gdLst/>
                <a:ahLst/>
                <a:cxnLst/>
                <a:rect l="l" t="t" r="r" b="b"/>
                <a:pathLst>
                  <a:path w="2051" h="9345" extrusionOk="0">
                    <a:moveTo>
                      <a:pt x="1813" y="0"/>
                    </a:moveTo>
                    <a:cubicBezTo>
                      <a:pt x="1701" y="0"/>
                      <a:pt x="1460" y="746"/>
                      <a:pt x="1107" y="2318"/>
                    </a:cubicBezTo>
                    <a:cubicBezTo>
                      <a:pt x="0" y="7237"/>
                      <a:pt x="246" y="9345"/>
                      <a:pt x="246" y="9345"/>
                    </a:cubicBezTo>
                    <a:lnTo>
                      <a:pt x="621" y="9345"/>
                    </a:lnTo>
                    <a:cubicBezTo>
                      <a:pt x="1704" y="3377"/>
                      <a:pt x="2051" y="0"/>
                      <a:pt x="181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556;p32"/>
              <p:cNvSpPr/>
              <p:nvPr/>
            </p:nvSpPr>
            <p:spPr>
              <a:xfrm flipH="1">
                <a:off x="1327146" y="2451010"/>
                <a:ext cx="127320" cy="243079"/>
              </a:xfrm>
              <a:custGeom>
                <a:avLst/>
                <a:gdLst/>
                <a:ahLst/>
                <a:cxnLst/>
                <a:rect l="l" t="t" r="r" b="b"/>
                <a:pathLst>
                  <a:path w="1740" h="3322" extrusionOk="0">
                    <a:moveTo>
                      <a:pt x="329" y="1"/>
                    </a:moveTo>
                    <a:cubicBezTo>
                      <a:pt x="0" y="1"/>
                      <a:pt x="409" y="1094"/>
                      <a:pt x="1259" y="3322"/>
                    </a:cubicBezTo>
                    <a:lnTo>
                      <a:pt x="1526" y="3322"/>
                    </a:lnTo>
                    <a:cubicBezTo>
                      <a:pt x="1526" y="3322"/>
                      <a:pt x="1740" y="1009"/>
                      <a:pt x="774" y="248"/>
                    </a:cubicBezTo>
                    <a:cubicBezTo>
                      <a:pt x="566" y="83"/>
                      <a:pt x="420" y="1"/>
                      <a:pt x="329"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557;p32"/>
              <p:cNvSpPr/>
              <p:nvPr/>
            </p:nvSpPr>
            <p:spPr>
              <a:xfrm flipH="1">
                <a:off x="1120801" y="2485328"/>
                <a:ext cx="126442" cy="208761"/>
              </a:xfrm>
              <a:custGeom>
                <a:avLst/>
                <a:gdLst/>
                <a:ahLst/>
                <a:cxnLst/>
                <a:rect l="l" t="t" r="r" b="b"/>
                <a:pathLst>
                  <a:path w="1728" h="2853" extrusionOk="0">
                    <a:moveTo>
                      <a:pt x="1533" y="0"/>
                    </a:moveTo>
                    <a:cubicBezTo>
                      <a:pt x="1330" y="0"/>
                      <a:pt x="667" y="1004"/>
                      <a:pt x="1" y="2853"/>
                    </a:cubicBezTo>
                    <a:lnTo>
                      <a:pt x="481" y="2853"/>
                    </a:lnTo>
                    <a:cubicBezTo>
                      <a:pt x="1506" y="906"/>
                      <a:pt x="1727" y="0"/>
                      <a:pt x="153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558;p32"/>
              <p:cNvSpPr/>
              <p:nvPr/>
            </p:nvSpPr>
            <p:spPr>
              <a:xfrm flipH="1">
                <a:off x="1078213" y="2862968"/>
                <a:ext cx="404937" cy="101929"/>
              </a:xfrm>
              <a:custGeom>
                <a:avLst/>
                <a:gdLst/>
                <a:ahLst/>
                <a:cxnLst/>
                <a:rect l="l" t="t" r="r" b="b"/>
                <a:pathLst>
                  <a:path w="5534" h="1393" extrusionOk="0">
                    <a:moveTo>
                      <a:pt x="1491" y="0"/>
                    </a:moveTo>
                    <a:cubicBezTo>
                      <a:pt x="1034" y="0"/>
                      <a:pt x="801" y="305"/>
                      <a:pt x="632" y="528"/>
                    </a:cubicBezTo>
                    <a:cubicBezTo>
                      <a:pt x="466" y="746"/>
                      <a:pt x="381" y="836"/>
                      <a:pt x="216" y="836"/>
                    </a:cubicBezTo>
                    <a:cubicBezTo>
                      <a:pt x="177" y="836"/>
                      <a:pt x="144" y="830"/>
                      <a:pt x="112" y="821"/>
                    </a:cubicBezTo>
                    <a:cubicBezTo>
                      <a:pt x="54" y="988"/>
                      <a:pt x="14" y="1167"/>
                      <a:pt x="1" y="1367"/>
                    </a:cubicBezTo>
                    <a:cubicBezTo>
                      <a:pt x="66" y="1383"/>
                      <a:pt x="138" y="1392"/>
                      <a:pt x="216" y="1392"/>
                    </a:cubicBezTo>
                    <a:cubicBezTo>
                      <a:pt x="673" y="1392"/>
                      <a:pt x="906" y="1088"/>
                      <a:pt x="1076" y="865"/>
                    </a:cubicBezTo>
                    <a:cubicBezTo>
                      <a:pt x="1241" y="646"/>
                      <a:pt x="1326" y="557"/>
                      <a:pt x="1491" y="557"/>
                    </a:cubicBezTo>
                    <a:cubicBezTo>
                      <a:pt x="1655" y="557"/>
                      <a:pt x="1739" y="646"/>
                      <a:pt x="1906" y="865"/>
                    </a:cubicBezTo>
                    <a:cubicBezTo>
                      <a:pt x="2076" y="1088"/>
                      <a:pt x="2308" y="1392"/>
                      <a:pt x="2764" y="1392"/>
                    </a:cubicBezTo>
                    <a:cubicBezTo>
                      <a:pt x="3220" y="1392"/>
                      <a:pt x="3453" y="1088"/>
                      <a:pt x="3623" y="865"/>
                    </a:cubicBezTo>
                    <a:cubicBezTo>
                      <a:pt x="3788" y="646"/>
                      <a:pt x="3874" y="557"/>
                      <a:pt x="4038" y="557"/>
                    </a:cubicBezTo>
                    <a:cubicBezTo>
                      <a:pt x="4202" y="557"/>
                      <a:pt x="4286" y="646"/>
                      <a:pt x="4454" y="865"/>
                    </a:cubicBezTo>
                    <a:cubicBezTo>
                      <a:pt x="4623" y="1088"/>
                      <a:pt x="4856" y="1392"/>
                      <a:pt x="5312" y="1392"/>
                    </a:cubicBezTo>
                    <a:cubicBezTo>
                      <a:pt x="5393" y="1392"/>
                      <a:pt x="5467" y="1383"/>
                      <a:pt x="5534" y="1366"/>
                    </a:cubicBezTo>
                    <a:cubicBezTo>
                      <a:pt x="5524" y="1169"/>
                      <a:pt x="5489" y="987"/>
                      <a:pt x="5434" y="814"/>
                    </a:cubicBezTo>
                    <a:cubicBezTo>
                      <a:pt x="5398" y="829"/>
                      <a:pt x="5358" y="836"/>
                      <a:pt x="5312" y="836"/>
                    </a:cubicBezTo>
                    <a:cubicBezTo>
                      <a:pt x="5148" y="836"/>
                      <a:pt x="5063" y="746"/>
                      <a:pt x="4896" y="528"/>
                    </a:cubicBezTo>
                    <a:cubicBezTo>
                      <a:pt x="4728" y="305"/>
                      <a:pt x="4495" y="0"/>
                      <a:pt x="4038" y="0"/>
                    </a:cubicBezTo>
                    <a:cubicBezTo>
                      <a:pt x="3581" y="0"/>
                      <a:pt x="3348" y="305"/>
                      <a:pt x="3180" y="528"/>
                    </a:cubicBezTo>
                    <a:cubicBezTo>
                      <a:pt x="3013" y="746"/>
                      <a:pt x="2929" y="836"/>
                      <a:pt x="2764" y="836"/>
                    </a:cubicBezTo>
                    <a:cubicBezTo>
                      <a:pt x="2599" y="836"/>
                      <a:pt x="2516" y="746"/>
                      <a:pt x="2349" y="528"/>
                    </a:cubicBezTo>
                    <a:cubicBezTo>
                      <a:pt x="2179" y="305"/>
                      <a:pt x="1947" y="0"/>
                      <a:pt x="1491" y="0"/>
                    </a:cubicBezTo>
                    <a:close/>
                  </a:path>
                </a:pathLst>
              </a:custGeom>
              <a:solidFill>
                <a:srgbClr val="EBE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559;p32"/>
              <p:cNvSpPr/>
              <p:nvPr/>
            </p:nvSpPr>
            <p:spPr>
              <a:xfrm flipH="1">
                <a:off x="1002469" y="3088337"/>
                <a:ext cx="610990" cy="69368"/>
              </a:xfrm>
              <a:custGeom>
                <a:avLst/>
                <a:gdLst/>
                <a:ahLst/>
                <a:cxnLst/>
                <a:rect l="l" t="t" r="r" b="b"/>
                <a:pathLst>
                  <a:path w="8350" h="948" extrusionOk="0">
                    <a:moveTo>
                      <a:pt x="0" y="1"/>
                    </a:moveTo>
                    <a:lnTo>
                      <a:pt x="0" y="947"/>
                    </a:lnTo>
                    <a:lnTo>
                      <a:pt x="8349" y="947"/>
                    </a:lnTo>
                    <a:lnTo>
                      <a:pt x="8349" y="1"/>
                    </a:lnTo>
                    <a:close/>
                  </a:path>
                </a:pathLst>
              </a:custGeom>
              <a:solidFill>
                <a:srgbClr val="C19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0" name="Google Shape;877;p25"/>
          <p:cNvSpPr/>
          <p:nvPr/>
        </p:nvSpPr>
        <p:spPr>
          <a:xfrm>
            <a:off x="692246" y="4808322"/>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514;p20"/>
          <p:cNvSpPr/>
          <p:nvPr/>
        </p:nvSpPr>
        <p:spPr>
          <a:xfrm flipH="1">
            <a:off x="3999140" y="3296678"/>
            <a:ext cx="4176300" cy="441600"/>
          </a:xfrm>
          <a:prstGeom prst="roundRect">
            <a:avLst>
              <a:gd name="adj" fmla="val 50000"/>
            </a:avLst>
          </a:prstGeom>
          <a:solidFill>
            <a:srgbClr val="E1E2EA"/>
          </a:solidFill>
          <a:ln>
            <a:noFill/>
          </a:ln>
        </p:spPr>
        <p:txBody>
          <a:bodyPr spcFirstLastPara="1" wrap="square" lIns="0" tIns="91425" rIns="0" bIns="91425" anchor="ctr" anchorCtr="0">
            <a:noAutofit/>
          </a:bodyPr>
          <a:lstStyle/>
          <a:p>
            <a:pPr algn="ctr">
              <a:lnSpc>
                <a:spcPct val="115000"/>
              </a:lnSpc>
            </a:pPr>
            <a:r>
              <a:rPr lang="en-US" dirty="0"/>
              <a:t>Characteristics of an Algorithm</a:t>
            </a:r>
          </a:p>
        </p:txBody>
      </p:sp>
      <p:sp>
        <p:nvSpPr>
          <p:cNvPr id="202" name="Google Shape;505;p20"/>
          <p:cNvSpPr txBox="1"/>
          <p:nvPr/>
        </p:nvSpPr>
        <p:spPr>
          <a:xfrm>
            <a:off x="3611013" y="3288904"/>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06</a:t>
            </a:r>
            <a:endParaRPr sz="1800" u="sng" dirty="0">
              <a:latin typeface="Fira Sans Extra Condensed SemiBold"/>
              <a:ea typeface="Fira Sans Extra Condensed SemiBold"/>
              <a:cs typeface="Fira Sans Extra Condensed SemiBold"/>
              <a:sym typeface="Fira Sans Extra Condensed SemiBold"/>
            </a:endParaRPr>
          </a:p>
        </p:txBody>
      </p:sp>
      <p:sp>
        <p:nvSpPr>
          <p:cNvPr id="207" name="Google Shape;518;p20"/>
          <p:cNvSpPr/>
          <p:nvPr/>
        </p:nvSpPr>
        <p:spPr>
          <a:xfrm flipH="1">
            <a:off x="3999067" y="3859465"/>
            <a:ext cx="4176300" cy="441600"/>
          </a:xfrm>
          <a:prstGeom prst="roundRect">
            <a:avLst>
              <a:gd name="adj" fmla="val 50000"/>
            </a:avLst>
          </a:prstGeom>
          <a:solidFill>
            <a:schemeClr val="tx2">
              <a:lumMod val="25000"/>
              <a:lumOff val="75000"/>
            </a:schemeClr>
          </a:solidFill>
          <a:ln>
            <a:noFill/>
          </a:ln>
        </p:spPr>
        <p:txBody>
          <a:bodyPr spcFirstLastPara="1" wrap="square" lIns="0" tIns="91425" rIns="0" bIns="91425" anchor="ctr" anchorCtr="0">
            <a:noAutofit/>
          </a:bodyPr>
          <a:lstStyle/>
          <a:p>
            <a:pPr lvl="0" algn="ctr">
              <a:lnSpc>
                <a:spcPct val="115000"/>
              </a:lnSpc>
              <a:buClr>
                <a:schemeClr val="dk1"/>
              </a:buClr>
              <a:buSzPts val="1100"/>
            </a:pPr>
            <a:r>
              <a:rPr lang="en-US" dirty="0"/>
              <a:t>Types of Algorithms</a:t>
            </a:r>
          </a:p>
        </p:txBody>
      </p:sp>
      <p:sp>
        <p:nvSpPr>
          <p:cNvPr id="208" name="Google Shape;511;p20"/>
          <p:cNvSpPr txBox="1"/>
          <p:nvPr/>
        </p:nvSpPr>
        <p:spPr>
          <a:xfrm>
            <a:off x="3610940" y="384941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07</a:t>
            </a:r>
            <a:endParaRPr sz="1800" u="sng" dirty="0">
              <a:latin typeface="Fira Sans Extra Condensed SemiBold"/>
              <a:ea typeface="Fira Sans Extra Condensed SemiBold"/>
              <a:cs typeface="Fira Sans Extra Condensed SemiBold"/>
              <a:sym typeface="Fira Sans Extra Condensed SemiBold"/>
            </a:endParaRPr>
          </a:p>
        </p:txBody>
      </p:sp>
      <p:sp>
        <p:nvSpPr>
          <p:cNvPr id="209" name="Google Shape;514;p20"/>
          <p:cNvSpPr/>
          <p:nvPr/>
        </p:nvSpPr>
        <p:spPr>
          <a:xfrm flipH="1">
            <a:off x="3999140" y="4422048"/>
            <a:ext cx="4176300" cy="441600"/>
          </a:xfrm>
          <a:prstGeom prst="roundRect">
            <a:avLst>
              <a:gd name="adj" fmla="val 50000"/>
            </a:avLst>
          </a:prstGeom>
          <a:solidFill>
            <a:schemeClr val="tx2">
              <a:lumMod val="50000"/>
              <a:lumOff val="50000"/>
            </a:schemeClr>
          </a:solidFill>
          <a:ln>
            <a:noFill/>
          </a:ln>
        </p:spPr>
        <p:txBody>
          <a:bodyPr spcFirstLastPara="1" wrap="square" lIns="0" tIns="91425" rIns="0" bIns="91425" anchor="ctr" anchorCtr="0">
            <a:noAutofit/>
          </a:bodyPr>
          <a:lstStyle/>
          <a:p>
            <a:pPr algn="ctr">
              <a:lnSpc>
                <a:spcPct val="115000"/>
              </a:lnSpc>
            </a:pPr>
            <a:r>
              <a:rPr lang="en-US" dirty="0" smtClean="0"/>
              <a:t>Process </a:t>
            </a:r>
            <a:r>
              <a:rPr lang="en-US" dirty="0"/>
              <a:t>of translation</a:t>
            </a:r>
          </a:p>
        </p:txBody>
      </p:sp>
      <p:sp>
        <p:nvSpPr>
          <p:cNvPr id="210" name="Google Shape;505;p20"/>
          <p:cNvSpPr txBox="1"/>
          <p:nvPr/>
        </p:nvSpPr>
        <p:spPr>
          <a:xfrm>
            <a:off x="3611013" y="4414274"/>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dirty="0" smtClean="0">
                <a:latin typeface="Fira Sans Extra Condensed SemiBold"/>
                <a:ea typeface="Fira Sans Extra Condensed SemiBold"/>
                <a:cs typeface="Fira Sans Extra Condensed SemiBold"/>
                <a:sym typeface="Fira Sans Extra Condensed SemiBold"/>
              </a:rPr>
              <a:t>08</a:t>
            </a:r>
            <a:endParaRPr sz="1800" u="sng" dirty="0">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206981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80">
                                          <p:stCondLst>
                                            <p:cond delay="0"/>
                                          </p:stCondLst>
                                        </p:cTn>
                                        <p:tgtEl>
                                          <p:spTgt spid="97"/>
                                        </p:tgtEl>
                                      </p:cBhvr>
                                    </p:animEffect>
                                    <p:anim calcmode="lin" valueType="num">
                                      <p:cBhvr>
                                        <p:cTn id="8"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13" dur="26">
                                          <p:stCondLst>
                                            <p:cond delay="650"/>
                                          </p:stCondLst>
                                        </p:cTn>
                                        <p:tgtEl>
                                          <p:spTgt spid="97"/>
                                        </p:tgtEl>
                                      </p:cBhvr>
                                      <p:to x="100000" y="60000"/>
                                    </p:animScale>
                                    <p:animScale>
                                      <p:cBhvr>
                                        <p:cTn id="14" dur="166" decel="50000">
                                          <p:stCondLst>
                                            <p:cond delay="676"/>
                                          </p:stCondLst>
                                        </p:cTn>
                                        <p:tgtEl>
                                          <p:spTgt spid="97"/>
                                        </p:tgtEl>
                                      </p:cBhvr>
                                      <p:to x="100000" y="100000"/>
                                    </p:animScale>
                                    <p:animScale>
                                      <p:cBhvr>
                                        <p:cTn id="15" dur="26">
                                          <p:stCondLst>
                                            <p:cond delay="1312"/>
                                          </p:stCondLst>
                                        </p:cTn>
                                        <p:tgtEl>
                                          <p:spTgt spid="97"/>
                                        </p:tgtEl>
                                      </p:cBhvr>
                                      <p:to x="100000" y="80000"/>
                                    </p:animScale>
                                    <p:animScale>
                                      <p:cBhvr>
                                        <p:cTn id="16" dur="166" decel="50000">
                                          <p:stCondLst>
                                            <p:cond delay="1338"/>
                                          </p:stCondLst>
                                        </p:cTn>
                                        <p:tgtEl>
                                          <p:spTgt spid="97"/>
                                        </p:tgtEl>
                                      </p:cBhvr>
                                      <p:to x="100000" y="100000"/>
                                    </p:animScale>
                                    <p:animScale>
                                      <p:cBhvr>
                                        <p:cTn id="17" dur="26">
                                          <p:stCondLst>
                                            <p:cond delay="1642"/>
                                          </p:stCondLst>
                                        </p:cTn>
                                        <p:tgtEl>
                                          <p:spTgt spid="97"/>
                                        </p:tgtEl>
                                      </p:cBhvr>
                                      <p:to x="100000" y="90000"/>
                                    </p:animScale>
                                    <p:animScale>
                                      <p:cBhvr>
                                        <p:cTn id="18" dur="166" decel="50000">
                                          <p:stCondLst>
                                            <p:cond delay="1668"/>
                                          </p:stCondLst>
                                        </p:cTn>
                                        <p:tgtEl>
                                          <p:spTgt spid="97"/>
                                        </p:tgtEl>
                                      </p:cBhvr>
                                      <p:to x="100000" y="100000"/>
                                    </p:animScale>
                                    <p:animScale>
                                      <p:cBhvr>
                                        <p:cTn id="19" dur="26">
                                          <p:stCondLst>
                                            <p:cond delay="1808"/>
                                          </p:stCondLst>
                                        </p:cTn>
                                        <p:tgtEl>
                                          <p:spTgt spid="97"/>
                                        </p:tgtEl>
                                      </p:cBhvr>
                                      <p:to x="100000" y="95000"/>
                                    </p:animScale>
                                    <p:animScale>
                                      <p:cBhvr>
                                        <p:cTn id="20" dur="166" decel="50000">
                                          <p:stCondLst>
                                            <p:cond delay="1834"/>
                                          </p:stCondLst>
                                        </p:cTn>
                                        <p:tgtEl>
                                          <p:spTgt spid="97"/>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fade">
                                      <p:cBhvr>
                                        <p:cTn id="26" dur="500"/>
                                        <p:tgtEl>
                                          <p:spTgt spid="98"/>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left)">
                                      <p:cBhvr>
                                        <p:cTn id="30" dur="1000"/>
                                        <p:tgtEl>
                                          <p:spTgt spid="8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wipe(left)">
                                      <p:cBhvr>
                                        <p:cTn id="33" dur="1500"/>
                                        <p:tgtEl>
                                          <p:spTgt spid="87"/>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wipe(left)">
                                      <p:cBhvr>
                                        <p:cTn id="37" dur="1000"/>
                                        <p:tgtEl>
                                          <p:spTgt spid="9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left)">
                                      <p:cBhvr>
                                        <p:cTn id="40" dur="1500"/>
                                        <p:tgtEl>
                                          <p:spTgt spid="89"/>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92"/>
                                        </p:tgtEl>
                                        <p:attrNameLst>
                                          <p:attrName>style.visibility</p:attrName>
                                        </p:attrNameLst>
                                      </p:cBhvr>
                                      <p:to>
                                        <p:strVal val="visible"/>
                                      </p:to>
                                    </p:set>
                                    <p:animEffect transition="in" filter="wipe(left)">
                                      <p:cBhvr>
                                        <p:cTn id="44" dur="1000"/>
                                        <p:tgtEl>
                                          <p:spTgt spid="9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left)">
                                      <p:cBhvr>
                                        <p:cTn id="47" dur="1500"/>
                                        <p:tgtEl>
                                          <p:spTgt spid="91"/>
                                        </p:tgtEl>
                                      </p:cBhvr>
                                    </p:animEffect>
                                  </p:childTnLst>
                                </p:cTn>
                              </p:par>
                            </p:childTnLst>
                          </p:cTn>
                        </p:par>
                        <p:par>
                          <p:cTn id="48" fill="hold">
                            <p:stCondLst>
                              <p:cond delay="6500"/>
                            </p:stCondLst>
                            <p:childTnLst>
                              <p:par>
                                <p:cTn id="49" presetID="22" presetClass="entr" presetSubtype="8" fill="hold" grpId="0" nodeType="after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ipe(left)">
                                      <p:cBhvr>
                                        <p:cTn id="51" dur="1000"/>
                                        <p:tgtEl>
                                          <p:spTgt spid="9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wipe(left)">
                                      <p:cBhvr>
                                        <p:cTn id="54" dur="1500"/>
                                        <p:tgtEl>
                                          <p:spTgt spid="93"/>
                                        </p:tgtEl>
                                      </p:cBhvr>
                                    </p:animEffect>
                                  </p:childTnLst>
                                </p:cTn>
                              </p:par>
                            </p:childTnLst>
                          </p:cTn>
                        </p:par>
                        <p:par>
                          <p:cTn id="55" fill="hold">
                            <p:stCondLst>
                              <p:cond delay="8000"/>
                            </p:stCondLst>
                            <p:childTnLst>
                              <p:par>
                                <p:cTn id="56" presetID="22" presetClass="entr" presetSubtype="8" fill="hold" grpId="0" nodeType="after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wipe(left)">
                                      <p:cBhvr>
                                        <p:cTn id="58" dur="1000"/>
                                        <p:tgtEl>
                                          <p:spTgt spid="9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wipe(left)">
                                      <p:cBhvr>
                                        <p:cTn id="61" dur="1500"/>
                                        <p:tgtEl>
                                          <p:spTgt spid="9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0"/>
                                        </p:tgtEl>
                                        <p:attrNameLst>
                                          <p:attrName>style.visibility</p:attrName>
                                        </p:attrNameLst>
                                      </p:cBhvr>
                                      <p:to>
                                        <p:strVal val="visible"/>
                                      </p:to>
                                    </p:set>
                                    <p:animEffect transition="in" filter="fade">
                                      <p:cBhvr>
                                        <p:cTn id="64" dur="500"/>
                                        <p:tgtEl>
                                          <p:spTgt spid="200"/>
                                        </p:tgtEl>
                                      </p:cBhvr>
                                    </p:animEffect>
                                  </p:childTnLst>
                                </p:cTn>
                              </p:par>
                            </p:childTnLst>
                          </p:cTn>
                        </p:par>
                        <p:par>
                          <p:cTn id="65" fill="hold">
                            <p:stCondLst>
                              <p:cond delay="9500"/>
                            </p:stCondLst>
                            <p:childTnLst>
                              <p:par>
                                <p:cTn id="66" presetID="22" presetClass="entr" presetSubtype="8" fill="hold" grpId="0" nodeType="afterEffect">
                                  <p:stCondLst>
                                    <p:cond delay="0"/>
                                  </p:stCondLst>
                                  <p:childTnLst>
                                    <p:set>
                                      <p:cBhvr>
                                        <p:cTn id="67" dur="1" fill="hold">
                                          <p:stCondLst>
                                            <p:cond delay="0"/>
                                          </p:stCondLst>
                                        </p:cTn>
                                        <p:tgtEl>
                                          <p:spTgt spid="202"/>
                                        </p:tgtEl>
                                        <p:attrNameLst>
                                          <p:attrName>style.visibility</p:attrName>
                                        </p:attrNameLst>
                                      </p:cBhvr>
                                      <p:to>
                                        <p:strVal val="visible"/>
                                      </p:to>
                                    </p:set>
                                    <p:animEffect transition="in" filter="wipe(left)">
                                      <p:cBhvr>
                                        <p:cTn id="68" dur="1000"/>
                                        <p:tgtEl>
                                          <p:spTgt spid="20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01"/>
                                        </p:tgtEl>
                                        <p:attrNameLst>
                                          <p:attrName>style.visibility</p:attrName>
                                        </p:attrNameLst>
                                      </p:cBhvr>
                                      <p:to>
                                        <p:strVal val="visible"/>
                                      </p:to>
                                    </p:set>
                                    <p:animEffect transition="in" filter="wipe(left)">
                                      <p:cBhvr>
                                        <p:cTn id="71" dur="1500"/>
                                        <p:tgtEl>
                                          <p:spTgt spid="201"/>
                                        </p:tgtEl>
                                      </p:cBhvr>
                                    </p:animEffect>
                                  </p:childTnLst>
                                </p:cTn>
                              </p:par>
                            </p:childTnLst>
                          </p:cTn>
                        </p:par>
                        <p:par>
                          <p:cTn id="72" fill="hold">
                            <p:stCondLst>
                              <p:cond delay="11000"/>
                            </p:stCondLst>
                            <p:childTnLst>
                              <p:par>
                                <p:cTn id="73" presetID="22" presetClass="entr" presetSubtype="8" fill="hold" grpId="0" nodeType="afterEffect">
                                  <p:stCondLst>
                                    <p:cond delay="0"/>
                                  </p:stCondLst>
                                  <p:childTnLst>
                                    <p:set>
                                      <p:cBhvr>
                                        <p:cTn id="74" dur="1" fill="hold">
                                          <p:stCondLst>
                                            <p:cond delay="0"/>
                                          </p:stCondLst>
                                        </p:cTn>
                                        <p:tgtEl>
                                          <p:spTgt spid="208"/>
                                        </p:tgtEl>
                                        <p:attrNameLst>
                                          <p:attrName>style.visibility</p:attrName>
                                        </p:attrNameLst>
                                      </p:cBhvr>
                                      <p:to>
                                        <p:strVal val="visible"/>
                                      </p:to>
                                    </p:set>
                                    <p:animEffect transition="in" filter="wipe(left)">
                                      <p:cBhvr>
                                        <p:cTn id="75" dur="1000"/>
                                        <p:tgtEl>
                                          <p:spTgt spid="208"/>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07"/>
                                        </p:tgtEl>
                                        <p:attrNameLst>
                                          <p:attrName>style.visibility</p:attrName>
                                        </p:attrNameLst>
                                      </p:cBhvr>
                                      <p:to>
                                        <p:strVal val="visible"/>
                                      </p:to>
                                    </p:set>
                                    <p:animEffect transition="in" filter="wipe(left)">
                                      <p:cBhvr>
                                        <p:cTn id="78" dur="1500"/>
                                        <p:tgtEl>
                                          <p:spTgt spid="207"/>
                                        </p:tgtEl>
                                      </p:cBhvr>
                                    </p:animEffect>
                                  </p:childTnLst>
                                </p:cTn>
                              </p:par>
                            </p:childTnLst>
                          </p:cTn>
                        </p:par>
                        <p:par>
                          <p:cTn id="79" fill="hold">
                            <p:stCondLst>
                              <p:cond delay="12500"/>
                            </p:stCondLst>
                            <p:childTnLst>
                              <p:par>
                                <p:cTn id="80" presetID="22" presetClass="entr" presetSubtype="8" fill="hold" grpId="0" nodeType="afterEffect">
                                  <p:stCondLst>
                                    <p:cond delay="0"/>
                                  </p:stCondLst>
                                  <p:childTnLst>
                                    <p:set>
                                      <p:cBhvr>
                                        <p:cTn id="81" dur="1" fill="hold">
                                          <p:stCondLst>
                                            <p:cond delay="0"/>
                                          </p:stCondLst>
                                        </p:cTn>
                                        <p:tgtEl>
                                          <p:spTgt spid="210"/>
                                        </p:tgtEl>
                                        <p:attrNameLst>
                                          <p:attrName>style.visibility</p:attrName>
                                        </p:attrNameLst>
                                      </p:cBhvr>
                                      <p:to>
                                        <p:strVal val="visible"/>
                                      </p:to>
                                    </p:set>
                                    <p:animEffect transition="in" filter="wipe(left)">
                                      <p:cBhvr>
                                        <p:cTn id="82" dur="1000"/>
                                        <p:tgtEl>
                                          <p:spTgt spid="21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209"/>
                                        </p:tgtEl>
                                        <p:attrNameLst>
                                          <p:attrName>style.visibility</p:attrName>
                                        </p:attrNameLst>
                                      </p:cBhvr>
                                      <p:to>
                                        <p:strVal val="visible"/>
                                      </p:to>
                                    </p:set>
                                    <p:animEffect transition="in" filter="wipe(left)">
                                      <p:cBhvr>
                                        <p:cTn id="85" dur="1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7" grpId="0" animBg="1"/>
      <p:bldP spid="88" grpId="0"/>
      <p:bldP spid="89" grpId="0" animBg="1"/>
      <p:bldP spid="90" grpId="0"/>
      <p:bldP spid="91" grpId="0" animBg="1"/>
      <p:bldP spid="92" grpId="0"/>
      <p:bldP spid="93" grpId="0" animBg="1"/>
      <p:bldP spid="94" grpId="0"/>
      <p:bldP spid="95" grpId="0" animBg="1"/>
      <p:bldP spid="96" grpId="0"/>
      <p:bldP spid="97" grpId="0"/>
      <p:bldP spid="200" grpId="0" animBg="1"/>
      <p:bldP spid="201" grpId="0" animBg="1"/>
      <p:bldP spid="202" grpId="0"/>
      <p:bldP spid="207" grpId="0" animBg="1"/>
      <p:bldP spid="208" grpId="0"/>
      <p:bldP spid="209" grpId="0" animBg="1"/>
      <p:bldP spid="2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23950"/>
            <a:ext cx="5680800" cy="388500"/>
          </a:xfrm>
        </p:spPr>
        <p:txBody>
          <a:bodyPr/>
          <a:lstStyle/>
          <a:p>
            <a:r>
              <a:rPr lang="en-US" dirty="0"/>
              <a:t>About </a:t>
            </a:r>
            <a:r>
              <a:rPr lang="en-US" dirty="0" smtClean="0"/>
              <a:t>the scientist </a:t>
            </a:r>
            <a:endParaRPr lang="en-US" dirty="0"/>
          </a:p>
        </p:txBody>
      </p:sp>
      <p:sp>
        <p:nvSpPr>
          <p:cNvPr id="3" name="Rectangle 2"/>
          <p:cNvSpPr/>
          <p:nvPr/>
        </p:nvSpPr>
        <p:spPr>
          <a:xfrm>
            <a:off x="1524000" y="2419350"/>
            <a:ext cx="3223846" cy="1477328"/>
          </a:xfrm>
          <a:prstGeom prst="rect">
            <a:avLst/>
          </a:prstGeom>
        </p:spPr>
        <p:txBody>
          <a:bodyPr wrap="square">
            <a:spAutoFit/>
          </a:bodyPr>
          <a:lstStyle/>
          <a:p>
            <a:r>
              <a:rPr lang="en-US" sz="1800" dirty="0" smtClean="0">
                <a:latin typeface="Roboto" charset="0"/>
                <a:ea typeface="Roboto" charset="0"/>
              </a:rPr>
              <a:t>The </a:t>
            </a:r>
            <a:r>
              <a:rPr lang="en-US" sz="1800" dirty="0">
                <a:latin typeface="Roboto" charset="0"/>
                <a:ea typeface="Roboto" charset="0"/>
              </a:rPr>
              <a:t>algorithm was named after the scientist Abu Jaafar Muhammad bin Musa Al-Khwarizmi, who invented it in the ninth century AD</a:t>
            </a:r>
            <a:r>
              <a:rPr lang="en-US" sz="1800" dirty="0" smtClean="0">
                <a:latin typeface="Roboto" charset="0"/>
                <a:ea typeface="Roboto" charset="0"/>
              </a:rPr>
              <a:t>.</a:t>
            </a:r>
          </a:p>
        </p:txBody>
      </p: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334000" y="1428750"/>
            <a:ext cx="2133600" cy="2971800"/>
          </a:xfrm>
          <a:prstGeom prst="rect">
            <a:avLst/>
          </a:prstGeom>
        </p:spPr>
      </p:pic>
    </p:spTree>
    <p:extLst>
      <p:ext uri="{BB962C8B-B14F-4D97-AF65-F5344CB8AC3E}">
        <p14:creationId xmlns:p14="http://schemas.microsoft.com/office/powerpoint/2010/main" val="265553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fade">
                                      <p:cBhvr>
                                        <p:cTn id="11" dur="500"/>
                                        <p:tgtEl>
                                          <p:spTgt spid="9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a:t>
            </a:r>
            <a:r>
              <a:rPr lang="en-US" sz="3200" dirty="0" smtClean="0"/>
              <a:t>is an </a:t>
            </a:r>
            <a:r>
              <a:rPr lang="en-US" sz="3200" dirty="0"/>
              <a:t>Algorithm</a:t>
            </a:r>
          </a:p>
        </p:txBody>
      </p:sp>
      <p:grpSp>
        <p:nvGrpSpPr>
          <p:cNvPr id="3" name="Google Shape;1342;p31"/>
          <p:cNvGrpSpPr/>
          <p:nvPr/>
        </p:nvGrpSpPr>
        <p:grpSpPr>
          <a:xfrm>
            <a:off x="6353330" y="1695700"/>
            <a:ext cx="2134783" cy="3055056"/>
            <a:chOff x="6353330" y="1695700"/>
            <a:chExt cx="2134783" cy="3055056"/>
          </a:xfrm>
        </p:grpSpPr>
        <p:sp>
          <p:nvSpPr>
            <p:cNvPr id="4" name="Google Shape;1343;p31"/>
            <p:cNvSpPr/>
            <p:nvPr/>
          </p:nvSpPr>
          <p:spPr>
            <a:xfrm flipH="1">
              <a:off x="7452292" y="4704672"/>
              <a:ext cx="492085" cy="24653"/>
            </a:xfrm>
            <a:custGeom>
              <a:avLst/>
              <a:gdLst/>
              <a:ahLst/>
              <a:cxnLst/>
              <a:rect l="l" t="t" r="r" b="b"/>
              <a:pathLst>
                <a:path w="5549" h="278" extrusionOk="0">
                  <a:moveTo>
                    <a:pt x="1" y="278"/>
                  </a:moveTo>
                  <a:lnTo>
                    <a:pt x="5545" y="278"/>
                  </a:lnTo>
                  <a:lnTo>
                    <a:pt x="5548" y="1"/>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344;p31"/>
            <p:cNvSpPr/>
            <p:nvPr/>
          </p:nvSpPr>
          <p:spPr>
            <a:xfrm flipH="1">
              <a:off x="6744018" y="4704672"/>
              <a:ext cx="478074" cy="24653"/>
            </a:xfrm>
            <a:custGeom>
              <a:avLst/>
              <a:gdLst/>
              <a:ahLst/>
              <a:cxnLst/>
              <a:rect l="l" t="t" r="r" b="b"/>
              <a:pathLst>
                <a:path w="5391" h="278" extrusionOk="0">
                  <a:moveTo>
                    <a:pt x="1" y="278"/>
                  </a:moveTo>
                  <a:lnTo>
                    <a:pt x="5391" y="278"/>
                  </a:lnTo>
                  <a:lnTo>
                    <a:pt x="539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345;p31"/>
            <p:cNvGrpSpPr/>
            <p:nvPr/>
          </p:nvGrpSpPr>
          <p:grpSpPr>
            <a:xfrm>
              <a:off x="6353330" y="1695700"/>
              <a:ext cx="2134783" cy="3055056"/>
              <a:chOff x="6552140" y="1695700"/>
              <a:chExt cx="2134783" cy="3055056"/>
            </a:xfrm>
          </p:grpSpPr>
          <p:grpSp>
            <p:nvGrpSpPr>
              <p:cNvPr id="7" name="Google Shape;1346;p31"/>
              <p:cNvGrpSpPr/>
              <p:nvPr/>
            </p:nvGrpSpPr>
            <p:grpSpPr>
              <a:xfrm>
                <a:off x="7529906" y="3054911"/>
                <a:ext cx="1157017" cy="1695846"/>
                <a:chOff x="6690102" y="2206739"/>
                <a:chExt cx="787194" cy="1153793"/>
              </a:xfrm>
            </p:grpSpPr>
            <p:sp>
              <p:nvSpPr>
                <p:cNvPr id="82" name="Google Shape;1347;p31"/>
                <p:cNvSpPr/>
                <p:nvPr/>
              </p:nvSpPr>
              <p:spPr>
                <a:xfrm rot="-900050">
                  <a:off x="7040061" y="2822022"/>
                  <a:ext cx="140524" cy="529344"/>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348;p31"/>
                <p:cNvSpPr/>
                <p:nvPr/>
              </p:nvSpPr>
              <p:spPr>
                <a:xfrm>
                  <a:off x="6690102"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349;p31"/>
                <p:cNvSpPr/>
                <p:nvPr/>
              </p:nvSpPr>
              <p:spPr>
                <a:xfrm flipH="1">
                  <a:off x="73139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1350;p31"/>
                <p:cNvGrpSpPr/>
                <p:nvPr/>
              </p:nvGrpSpPr>
              <p:grpSpPr>
                <a:xfrm>
                  <a:off x="6784074" y="2206739"/>
                  <a:ext cx="693222" cy="636392"/>
                  <a:chOff x="6784074" y="2206739"/>
                  <a:chExt cx="693222" cy="636392"/>
                </a:xfrm>
              </p:grpSpPr>
              <p:sp>
                <p:nvSpPr>
                  <p:cNvPr id="86" name="Google Shape;1351;p31"/>
                  <p:cNvSpPr/>
                  <p:nvPr/>
                </p:nvSpPr>
                <p:spPr>
                  <a:xfrm>
                    <a:off x="6784421" y="2206739"/>
                    <a:ext cx="406990" cy="599480"/>
                  </a:xfrm>
                  <a:custGeom>
                    <a:avLst/>
                    <a:gdLst/>
                    <a:ahLst/>
                    <a:cxnLst/>
                    <a:rect l="l" t="t" r="r" b="b"/>
                    <a:pathLst>
                      <a:path w="8210" h="12093" extrusionOk="0">
                        <a:moveTo>
                          <a:pt x="3828" y="1"/>
                        </a:moveTo>
                        <a:cubicBezTo>
                          <a:pt x="1850" y="1"/>
                          <a:pt x="222" y="1582"/>
                          <a:pt x="176" y="3571"/>
                        </a:cubicBezTo>
                        <a:lnTo>
                          <a:pt x="27" y="9905"/>
                        </a:lnTo>
                        <a:cubicBezTo>
                          <a:pt x="1" y="11010"/>
                          <a:pt x="875" y="11926"/>
                          <a:pt x="1980" y="11953"/>
                        </a:cubicBezTo>
                        <a:lnTo>
                          <a:pt x="7968" y="12092"/>
                        </a:lnTo>
                        <a:lnTo>
                          <a:pt x="8163" y="3758"/>
                        </a:lnTo>
                        <a:cubicBezTo>
                          <a:pt x="8210" y="1739"/>
                          <a:pt x="6613" y="66"/>
                          <a:pt x="4594" y="18"/>
                        </a:cubicBezTo>
                        <a:lnTo>
                          <a:pt x="3915" y="2"/>
                        </a:lnTo>
                        <a:cubicBezTo>
                          <a:pt x="3886" y="1"/>
                          <a:pt x="3857" y="1"/>
                          <a:pt x="3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352;p31"/>
                  <p:cNvSpPr/>
                  <p:nvPr/>
                </p:nvSpPr>
                <p:spPr>
                  <a:xfrm>
                    <a:off x="6786305" y="2531717"/>
                    <a:ext cx="690991" cy="311414"/>
                  </a:xfrm>
                  <a:custGeom>
                    <a:avLst/>
                    <a:gdLst/>
                    <a:ahLst/>
                    <a:cxnLst/>
                    <a:rect l="l" t="t" r="r" b="b"/>
                    <a:pathLst>
                      <a:path w="13939" h="6282" extrusionOk="0">
                        <a:moveTo>
                          <a:pt x="120" y="0"/>
                        </a:moveTo>
                        <a:lnTo>
                          <a:pt x="24" y="4077"/>
                        </a:lnTo>
                        <a:cubicBezTo>
                          <a:pt x="0" y="5140"/>
                          <a:pt x="842" y="6021"/>
                          <a:pt x="1905" y="6047"/>
                        </a:cubicBezTo>
                        <a:lnTo>
                          <a:pt x="11892" y="6281"/>
                        </a:lnTo>
                        <a:cubicBezTo>
                          <a:pt x="11907" y="6281"/>
                          <a:pt x="11923" y="6281"/>
                          <a:pt x="11938" y="6281"/>
                        </a:cubicBezTo>
                        <a:cubicBezTo>
                          <a:pt x="12980" y="6281"/>
                          <a:pt x="13838" y="5448"/>
                          <a:pt x="13863" y="4400"/>
                        </a:cubicBezTo>
                        <a:lnTo>
                          <a:pt x="13913" y="2250"/>
                        </a:lnTo>
                        <a:cubicBezTo>
                          <a:pt x="13938" y="1187"/>
                          <a:pt x="13096" y="304"/>
                          <a:pt x="12032" y="279"/>
                        </a:cubicBezTo>
                        <a:lnTo>
                          <a:pt x="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353;p31"/>
                  <p:cNvSpPr/>
                  <p:nvPr/>
                </p:nvSpPr>
                <p:spPr>
                  <a:xfrm>
                    <a:off x="6844996" y="2208573"/>
                    <a:ext cx="352659" cy="598439"/>
                  </a:xfrm>
                  <a:custGeom>
                    <a:avLst/>
                    <a:gdLst/>
                    <a:ahLst/>
                    <a:cxnLst/>
                    <a:rect l="l" t="t" r="r" b="b"/>
                    <a:pathLst>
                      <a:path w="7114" h="12072" extrusionOk="0">
                        <a:moveTo>
                          <a:pt x="3624" y="0"/>
                        </a:moveTo>
                        <a:cubicBezTo>
                          <a:pt x="1758" y="0"/>
                          <a:pt x="225" y="1490"/>
                          <a:pt x="181" y="3365"/>
                        </a:cubicBezTo>
                        <a:lnTo>
                          <a:pt x="25" y="10025"/>
                        </a:lnTo>
                        <a:cubicBezTo>
                          <a:pt x="1" y="11065"/>
                          <a:pt x="825" y="11929"/>
                          <a:pt x="1865" y="11953"/>
                        </a:cubicBezTo>
                        <a:lnTo>
                          <a:pt x="6868" y="12071"/>
                        </a:lnTo>
                        <a:lnTo>
                          <a:pt x="7069" y="3526"/>
                        </a:lnTo>
                        <a:cubicBezTo>
                          <a:pt x="7114" y="1624"/>
                          <a:pt x="5608" y="46"/>
                          <a:pt x="3706" y="1"/>
                        </a:cubicBezTo>
                        <a:cubicBezTo>
                          <a:pt x="3678" y="1"/>
                          <a:pt x="3651" y="0"/>
                          <a:pt x="3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354;p31"/>
                  <p:cNvSpPr/>
                  <p:nvPr/>
                </p:nvSpPr>
                <p:spPr>
                  <a:xfrm>
                    <a:off x="7083580" y="2378898"/>
                    <a:ext cx="40947" cy="41988"/>
                  </a:xfrm>
                  <a:custGeom>
                    <a:avLst/>
                    <a:gdLst/>
                    <a:ahLst/>
                    <a:cxnLst/>
                    <a:rect l="l" t="t" r="r" b="b"/>
                    <a:pathLst>
                      <a:path w="826" h="847" extrusionOk="0">
                        <a:moveTo>
                          <a:pt x="413" y="0"/>
                        </a:moveTo>
                        <a:cubicBezTo>
                          <a:pt x="197" y="0"/>
                          <a:pt x="19" y="180"/>
                          <a:pt x="10" y="408"/>
                        </a:cubicBezTo>
                        <a:cubicBezTo>
                          <a:pt x="1" y="642"/>
                          <a:pt x="173" y="839"/>
                          <a:pt x="396" y="847"/>
                        </a:cubicBezTo>
                        <a:cubicBezTo>
                          <a:pt x="401" y="847"/>
                          <a:pt x="407" y="847"/>
                          <a:pt x="412" y="847"/>
                        </a:cubicBezTo>
                        <a:cubicBezTo>
                          <a:pt x="628" y="847"/>
                          <a:pt x="808" y="668"/>
                          <a:pt x="817" y="440"/>
                        </a:cubicBezTo>
                        <a:cubicBezTo>
                          <a:pt x="826" y="206"/>
                          <a:pt x="653" y="10"/>
                          <a:pt x="429" y="1"/>
                        </a:cubicBezTo>
                        <a:cubicBezTo>
                          <a:pt x="424" y="0"/>
                          <a:pt x="419" y="0"/>
                          <a:pt x="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355;p31"/>
                  <p:cNvSpPr/>
                  <p:nvPr/>
                </p:nvSpPr>
                <p:spPr>
                  <a:xfrm>
                    <a:off x="6957720" y="2373892"/>
                    <a:ext cx="41046" cy="42037"/>
                  </a:xfrm>
                  <a:custGeom>
                    <a:avLst/>
                    <a:gdLst/>
                    <a:ahLst/>
                    <a:cxnLst/>
                    <a:rect l="l" t="t" r="r" b="b"/>
                    <a:pathLst>
                      <a:path w="828" h="848" extrusionOk="0">
                        <a:moveTo>
                          <a:pt x="414" y="1"/>
                        </a:moveTo>
                        <a:cubicBezTo>
                          <a:pt x="199" y="1"/>
                          <a:pt x="19" y="180"/>
                          <a:pt x="10" y="408"/>
                        </a:cubicBezTo>
                        <a:cubicBezTo>
                          <a:pt x="1" y="642"/>
                          <a:pt x="174" y="839"/>
                          <a:pt x="397" y="847"/>
                        </a:cubicBezTo>
                        <a:cubicBezTo>
                          <a:pt x="403" y="847"/>
                          <a:pt x="408" y="847"/>
                          <a:pt x="413" y="847"/>
                        </a:cubicBezTo>
                        <a:cubicBezTo>
                          <a:pt x="629" y="847"/>
                          <a:pt x="808" y="669"/>
                          <a:pt x="818" y="440"/>
                        </a:cubicBezTo>
                        <a:cubicBezTo>
                          <a:pt x="827" y="207"/>
                          <a:pt x="653" y="10"/>
                          <a:pt x="430" y="1"/>
                        </a:cubicBezTo>
                        <a:cubicBezTo>
                          <a:pt x="425" y="1"/>
                          <a:pt x="420" y="1"/>
                          <a:pt x="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356;p31"/>
                  <p:cNvSpPr/>
                  <p:nvPr/>
                </p:nvSpPr>
                <p:spPr>
                  <a:xfrm>
                    <a:off x="6791163" y="2525925"/>
                    <a:ext cx="333970" cy="300459"/>
                  </a:xfrm>
                  <a:custGeom>
                    <a:avLst/>
                    <a:gdLst/>
                    <a:ahLst/>
                    <a:cxnLst/>
                    <a:rect l="l" t="t" r="r" b="b"/>
                    <a:pathLst>
                      <a:path w="6737" h="6061" extrusionOk="0">
                        <a:moveTo>
                          <a:pt x="113" y="0"/>
                        </a:moveTo>
                        <a:lnTo>
                          <a:pt x="59" y="2490"/>
                        </a:lnTo>
                        <a:lnTo>
                          <a:pt x="21" y="4214"/>
                        </a:lnTo>
                        <a:cubicBezTo>
                          <a:pt x="1" y="5157"/>
                          <a:pt x="688" y="5940"/>
                          <a:pt x="1553" y="5962"/>
                        </a:cubicBezTo>
                        <a:lnTo>
                          <a:pt x="2112" y="5977"/>
                        </a:lnTo>
                        <a:lnTo>
                          <a:pt x="5397" y="6060"/>
                        </a:lnTo>
                        <a:lnTo>
                          <a:pt x="6636" y="5531"/>
                        </a:lnTo>
                        <a:lnTo>
                          <a:pt x="6718" y="1718"/>
                        </a:lnTo>
                        <a:cubicBezTo>
                          <a:pt x="6736" y="863"/>
                          <a:pt x="6114" y="153"/>
                          <a:pt x="5328" y="133"/>
                        </a:cubicBezTo>
                        <a:lnTo>
                          <a:pt x="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357;p31"/>
                  <p:cNvSpPr/>
                  <p:nvPr/>
                </p:nvSpPr>
                <p:spPr>
                  <a:xfrm>
                    <a:off x="7114313" y="2796481"/>
                    <a:ext cx="299814" cy="13038"/>
                  </a:xfrm>
                  <a:custGeom>
                    <a:avLst/>
                    <a:gdLst/>
                    <a:ahLst/>
                    <a:cxnLst/>
                    <a:rect l="l" t="t" r="r" b="b"/>
                    <a:pathLst>
                      <a:path w="6048" h="263" extrusionOk="0">
                        <a:moveTo>
                          <a:pt x="2" y="1"/>
                        </a:moveTo>
                        <a:lnTo>
                          <a:pt x="0" y="122"/>
                        </a:lnTo>
                        <a:lnTo>
                          <a:pt x="6044" y="263"/>
                        </a:lnTo>
                        <a:lnTo>
                          <a:pt x="6048" y="141"/>
                        </a:lnTo>
                        <a:lnTo>
                          <a:pt x="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358;p31"/>
                  <p:cNvSpPr/>
                  <p:nvPr/>
                </p:nvSpPr>
                <p:spPr>
                  <a:xfrm>
                    <a:off x="6785363" y="2530584"/>
                    <a:ext cx="333920" cy="300459"/>
                  </a:xfrm>
                  <a:custGeom>
                    <a:avLst/>
                    <a:gdLst/>
                    <a:ahLst/>
                    <a:cxnLst/>
                    <a:rect l="l" t="t" r="r" b="b"/>
                    <a:pathLst>
                      <a:path w="6736" h="6061" extrusionOk="0">
                        <a:moveTo>
                          <a:pt x="112" y="1"/>
                        </a:moveTo>
                        <a:lnTo>
                          <a:pt x="58" y="2490"/>
                        </a:lnTo>
                        <a:lnTo>
                          <a:pt x="21" y="4215"/>
                        </a:lnTo>
                        <a:cubicBezTo>
                          <a:pt x="0" y="5158"/>
                          <a:pt x="686" y="5941"/>
                          <a:pt x="1552" y="5963"/>
                        </a:cubicBezTo>
                        <a:lnTo>
                          <a:pt x="2111" y="5976"/>
                        </a:lnTo>
                        <a:lnTo>
                          <a:pt x="5396" y="6061"/>
                        </a:lnTo>
                        <a:lnTo>
                          <a:pt x="6635" y="5531"/>
                        </a:lnTo>
                        <a:lnTo>
                          <a:pt x="6716" y="1719"/>
                        </a:lnTo>
                        <a:cubicBezTo>
                          <a:pt x="6736" y="864"/>
                          <a:pt x="6113" y="154"/>
                          <a:pt x="5326" y="134"/>
                        </a:cubicBez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359;p31"/>
                  <p:cNvSpPr/>
                  <p:nvPr/>
                </p:nvSpPr>
                <p:spPr>
                  <a:xfrm>
                    <a:off x="6784074" y="2530584"/>
                    <a:ext cx="281076" cy="300459"/>
                  </a:xfrm>
                  <a:custGeom>
                    <a:avLst/>
                    <a:gdLst/>
                    <a:ahLst/>
                    <a:cxnLst/>
                    <a:rect l="l" t="t" r="r" b="b"/>
                    <a:pathLst>
                      <a:path w="5670" h="6061" extrusionOk="0">
                        <a:moveTo>
                          <a:pt x="111" y="1"/>
                        </a:moveTo>
                        <a:lnTo>
                          <a:pt x="58" y="2490"/>
                        </a:lnTo>
                        <a:lnTo>
                          <a:pt x="21" y="4215"/>
                        </a:lnTo>
                        <a:cubicBezTo>
                          <a:pt x="1" y="5158"/>
                          <a:pt x="676" y="5941"/>
                          <a:pt x="1529" y="5963"/>
                        </a:cubicBezTo>
                        <a:lnTo>
                          <a:pt x="2080" y="5976"/>
                        </a:lnTo>
                        <a:lnTo>
                          <a:pt x="5313" y="6061"/>
                        </a:lnTo>
                        <a:lnTo>
                          <a:pt x="5382" y="3299"/>
                        </a:lnTo>
                        <a:cubicBezTo>
                          <a:pt x="5382" y="1093"/>
                          <a:pt x="5670" y="90"/>
                          <a:pt x="3548" y="90"/>
                        </a:cubicBezTo>
                        <a:lnTo>
                          <a:pt x="11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 name="Google Shape;1360;p31"/>
              <p:cNvGrpSpPr/>
              <p:nvPr/>
            </p:nvGrpSpPr>
            <p:grpSpPr>
              <a:xfrm flipH="1">
                <a:off x="7576903" y="1763111"/>
                <a:ext cx="1062032" cy="635116"/>
                <a:chOff x="6617547" y="1329436"/>
                <a:chExt cx="722569" cy="432110"/>
              </a:xfrm>
            </p:grpSpPr>
            <p:grpSp>
              <p:nvGrpSpPr>
                <p:cNvPr id="65" name="Google Shape;1361;p31"/>
                <p:cNvGrpSpPr/>
                <p:nvPr/>
              </p:nvGrpSpPr>
              <p:grpSpPr>
                <a:xfrm>
                  <a:off x="6854197" y="1437303"/>
                  <a:ext cx="463438" cy="295104"/>
                  <a:chOff x="6854197" y="1437303"/>
                  <a:chExt cx="463438" cy="295104"/>
                </a:xfrm>
              </p:grpSpPr>
              <p:sp>
                <p:nvSpPr>
                  <p:cNvPr id="75" name="Google Shape;1362;p31"/>
                  <p:cNvSpPr/>
                  <p:nvPr/>
                </p:nvSpPr>
                <p:spPr>
                  <a:xfrm>
                    <a:off x="7263055" y="1545764"/>
                    <a:ext cx="54579" cy="184410"/>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363;p31"/>
                  <p:cNvSpPr/>
                  <p:nvPr/>
                </p:nvSpPr>
                <p:spPr>
                  <a:xfrm>
                    <a:off x="7194053" y="1456289"/>
                    <a:ext cx="74260" cy="273888"/>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364;p31"/>
                  <p:cNvSpPr/>
                  <p:nvPr/>
                </p:nvSpPr>
                <p:spPr>
                  <a:xfrm>
                    <a:off x="7144730" y="1507595"/>
                    <a:ext cx="54579" cy="22228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365;p31"/>
                  <p:cNvSpPr/>
                  <p:nvPr/>
                </p:nvSpPr>
                <p:spPr>
                  <a:xfrm>
                    <a:off x="7050298" y="1528414"/>
                    <a:ext cx="84273" cy="203892"/>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366;p31"/>
                  <p:cNvSpPr/>
                  <p:nvPr/>
                </p:nvSpPr>
                <p:spPr>
                  <a:xfrm>
                    <a:off x="6972472" y="1437303"/>
                    <a:ext cx="93543" cy="294808"/>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367;p31"/>
                  <p:cNvSpPr/>
                  <p:nvPr/>
                </p:nvSpPr>
                <p:spPr>
                  <a:xfrm>
                    <a:off x="6923150" y="1479736"/>
                    <a:ext cx="73863" cy="251580"/>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368;p31"/>
                  <p:cNvSpPr/>
                  <p:nvPr/>
                </p:nvSpPr>
                <p:spPr>
                  <a:xfrm>
                    <a:off x="6854197" y="1459263"/>
                    <a:ext cx="93444" cy="273144"/>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 name="Google Shape;1369;p31"/>
                <p:cNvGrpSpPr/>
                <p:nvPr/>
              </p:nvGrpSpPr>
              <p:grpSpPr>
                <a:xfrm>
                  <a:off x="6652013" y="1329436"/>
                  <a:ext cx="229521" cy="403074"/>
                  <a:chOff x="6522150" y="1329350"/>
                  <a:chExt cx="115750" cy="203275"/>
                </a:xfrm>
              </p:grpSpPr>
              <p:sp>
                <p:nvSpPr>
                  <p:cNvPr id="68" name="Google Shape;1370;p31"/>
                  <p:cNvSpPr/>
                  <p:nvPr/>
                </p:nvSpPr>
                <p:spPr>
                  <a:xfrm>
                    <a:off x="6560975" y="1329350"/>
                    <a:ext cx="40150" cy="167575"/>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371;p31"/>
                  <p:cNvSpPr/>
                  <p:nvPr/>
                </p:nvSpPr>
                <p:spPr>
                  <a:xfrm>
                    <a:off x="6535825" y="1347425"/>
                    <a:ext cx="43400" cy="13845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372;p31"/>
                  <p:cNvSpPr/>
                  <p:nvPr/>
                </p:nvSpPr>
                <p:spPr>
                  <a:xfrm>
                    <a:off x="6575000" y="1374225"/>
                    <a:ext cx="62900" cy="113775"/>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373;p31"/>
                  <p:cNvSpPr/>
                  <p:nvPr/>
                </p:nvSpPr>
                <p:spPr>
                  <a:xfrm>
                    <a:off x="6560775" y="1365525"/>
                    <a:ext cx="40400" cy="115000"/>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374;p31"/>
                  <p:cNvSpPr/>
                  <p:nvPr/>
                </p:nvSpPr>
                <p:spPr>
                  <a:xfrm>
                    <a:off x="6522150" y="1365525"/>
                    <a:ext cx="41900" cy="122475"/>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375;p31"/>
                  <p:cNvSpPr/>
                  <p:nvPr/>
                </p:nvSpPr>
                <p:spPr>
                  <a:xfrm>
                    <a:off x="6531250" y="1464600"/>
                    <a:ext cx="73675" cy="68025"/>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376;p31"/>
                  <p:cNvSpPr/>
                  <p:nvPr/>
                </p:nvSpPr>
                <p:spPr>
                  <a:xfrm>
                    <a:off x="6559600" y="1464600"/>
                    <a:ext cx="45475" cy="52200"/>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 name="Google Shape;1377;p31"/>
                <p:cNvSpPr/>
                <p:nvPr/>
              </p:nvSpPr>
              <p:spPr>
                <a:xfrm>
                  <a:off x="6617547" y="171832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Google Shape;1378;p31"/>
              <p:cNvSpPr/>
              <p:nvPr/>
            </p:nvSpPr>
            <p:spPr>
              <a:xfrm flipH="1">
                <a:off x="7659463" y="4308542"/>
                <a:ext cx="474083" cy="400035"/>
              </a:xfrm>
              <a:custGeom>
                <a:avLst/>
                <a:gdLst/>
                <a:ahLst/>
                <a:cxnLst/>
                <a:rect l="l" t="t" r="r" b="b"/>
                <a:pathLst>
                  <a:path w="5346" h="4511" extrusionOk="0">
                    <a:moveTo>
                      <a:pt x="1644" y="888"/>
                    </a:moveTo>
                    <a:cubicBezTo>
                      <a:pt x="1644" y="888"/>
                      <a:pt x="218" y="2593"/>
                      <a:pt x="83" y="3787"/>
                    </a:cubicBezTo>
                    <a:cubicBezTo>
                      <a:pt x="1" y="4510"/>
                      <a:pt x="1038" y="4474"/>
                      <a:pt x="2242" y="4466"/>
                    </a:cubicBezTo>
                    <a:lnTo>
                      <a:pt x="4924" y="4445"/>
                    </a:lnTo>
                    <a:cubicBezTo>
                      <a:pt x="5226" y="4443"/>
                      <a:pt x="5345" y="4050"/>
                      <a:pt x="5094" y="3881"/>
                    </a:cubicBezTo>
                    <a:cubicBezTo>
                      <a:pt x="4984" y="3808"/>
                      <a:pt x="4826" y="3758"/>
                      <a:pt x="4598" y="3753"/>
                    </a:cubicBezTo>
                    <a:cubicBezTo>
                      <a:pt x="4598" y="3753"/>
                      <a:pt x="4009" y="3207"/>
                      <a:pt x="2613" y="2649"/>
                    </a:cubicBezTo>
                    <a:cubicBezTo>
                      <a:pt x="2613" y="2649"/>
                      <a:pt x="2483" y="1018"/>
                      <a:pt x="3067"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379;p31"/>
              <p:cNvSpPr/>
              <p:nvPr/>
            </p:nvSpPr>
            <p:spPr>
              <a:xfrm flipH="1">
                <a:off x="7564221" y="3768486"/>
                <a:ext cx="535539" cy="791558"/>
              </a:xfrm>
              <a:custGeom>
                <a:avLst/>
                <a:gdLst/>
                <a:ahLst/>
                <a:cxnLst/>
                <a:rect l="l" t="t" r="r" b="b"/>
                <a:pathLst>
                  <a:path w="6039" h="8926" extrusionOk="0">
                    <a:moveTo>
                      <a:pt x="1" y="8925"/>
                    </a:moveTo>
                    <a:lnTo>
                      <a:pt x="3368" y="1"/>
                    </a:lnTo>
                    <a:lnTo>
                      <a:pt x="6039" y="1"/>
                    </a:lnTo>
                    <a:lnTo>
                      <a:pt x="2232" y="8739"/>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380;p31"/>
              <p:cNvSpPr/>
              <p:nvPr/>
            </p:nvSpPr>
            <p:spPr>
              <a:xfrm flipH="1">
                <a:off x="7457278" y="2930734"/>
                <a:ext cx="343812" cy="837849"/>
              </a:xfrm>
              <a:custGeom>
                <a:avLst/>
                <a:gdLst/>
                <a:ahLst/>
                <a:cxnLst/>
                <a:rect l="l" t="t" r="r" b="b"/>
                <a:pathLst>
                  <a:path w="3877" h="9448" extrusionOk="0">
                    <a:moveTo>
                      <a:pt x="2671" y="9448"/>
                    </a:moveTo>
                    <a:lnTo>
                      <a:pt x="3877" y="0"/>
                    </a:lnTo>
                    <a:lnTo>
                      <a:pt x="3877" y="0"/>
                    </a:lnTo>
                    <a:cubicBezTo>
                      <a:pt x="2272" y="0"/>
                      <a:pt x="923" y="1208"/>
                      <a:pt x="745" y="2802"/>
                    </a:cubicBezTo>
                    <a:lnTo>
                      <a:pt x="0" y="9448"/>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381;p31"/>
              <p:cNvSpPr/>
              <p:nvPr/>
            </p:nvSpPr>
            <p:spPr>
              <a:xfrm flipH="1">
                <a:off x="7959023" y="4549572"/>
                <a:ext cx="183124" cy="155190"/>
              </a:xfrm>
              <a:custGeom>
                <a:avLst/>
                <a:gdLst/>
                <a:ahLst/>
                <a:cxnLst/>
                <a:rect l="l" t="t" r="r" b="b"/>
                <a:pathLst>
                  <a:path w="2065" h="1750" extrusionOk="0">
                    <a:moveTo>
                      <a:pt x="522" y="1"/>
                    </a:moveTo>
                    <a:cubicBezTo>
                      <a:pt x="1808" y="1"/>
                      <a:pt x="2064" y="1750"/>
                      <a:pt x="2064" y="1750"/>
                    </a:cubicBezTo>
                    <a:lnTo>
                      <a:pt x="1" y="1750"/>
                    </a:lnTo>
                    <a:cubicBezTo>
                      <a:pt x="1" y="693"/>
                      <a:pt x="522" y="1"/>
                      <a:pt x="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82;p31"/>
              <p:cNvSpPr/>
              <p:nvPr/>
            </p:nvSpPr>
            <p:spPr>
              <a:xfrm flipH="1">
                <a:off x="7650244" y="4559948"/>
                <a:ext cx="252206" cy="144814"/>
              </a:xfrm>
              <a:custGeom>
                <a:avLst/>
                <a:gdLst/>
                <a:ahLst/>
                <a:cxnLst/>
                <a:rect l="l" t="t" r="r" b="b"/>
                <a:pathLst>
                  <a:path w="2844" h="1633" extrusionOk="0">
                    <a:moveTo>
                      <a:pt x="454" y="0"/>
                    </a:moveTo>
                    <a:cubicBezTo>
                      <a:pt x="726" y="398"/>
                      <a:pt x="0" y="1633"/>
                      <a:pt x="0" y="1633"/>
                    </a:cubicBezTo>
                    <a:lnTo>
                      <a:pt x="2843" y="1633"/>
                    </a:lnTo>
                    <a:cubicBezTo>
                      <a:pt x="2780" y="665"/>
                      <a:pt x="454" y="0"/>
                      <a:pt x="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383;p31"/>
              <p:cNvSpPr/>
              <p:nvPr/>
            </p:nvSpPr>
            <p:spPr>
              <a:xfrm flipH="1">
                <a:off x="7808977" y="4621846"/>
                <a:ext cx="333171" cy="82916"/>
              </a:xfrm>
              <a:custGeom>
                <a:avLst/>
                <a:gdLst/>
                <a:ahLst/>
                <a:cxnLst/>
                <a:rect l="l" t="t" r="r" b="b"/>
                <a:pathLst>
                  <a:path w="3757" h="935" extrusionOk="0">
                    <a:moveTo>
                      <a:pt x="1" y="935"/>
                    </a:moveTo>
                    <a:lnTo>
                      <a:pt x="3590" y="935"/>
                    </a:lnTo>
                    <a:lnTo>
                      <a:pt x="3756" y="1"/>
                    </a:lnTo>
                    <a:lnTo>
                      <a:pt x="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384;p31"/>
              <p:cNvSpPr/>
              <p:nvPr/>
            </p:nvSpPr>
            <p:spPr>
              <a:xfrm flipH="1">
                <a:off x="7258372" y="3264168"/>
                <a:ext cx="353390" cy="672549"/>
              </a:xfrm>
              <a:custGeom>
                <a:avLst/>
                <a:gdLst/>
                <a:ahLst/>
                <a:cxnLst/>
                <a:rect l="l" t="t" r="r" b="b"/>
                <a:pathLst>
                  <a:path w="3985" h="7584" extrusionOk="0">
                    <a:moveTo>
                      <a:pt x="3074" y="0"/>
                    </a:moveTo>
                    <a:lnTo>
                      <a:pt x="3985" y="7583"/>
                    </a:lnTo>
                    <a:lnTo>
                      <a:pt x="1742" y="7583"/>
                    </a:lnTo>
                    <a:lnTo>
                      <a:pt x="1" y="0"/>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385;p31"/>
              <p:cNvSpPr/>
              <p:nvPr/>
            </p:nvSpPr>
            <p:spPr>
              <a:xfrm flipH="1">
                <a:off x="6953848" y="4132248"/>
                <a:ext cx="483306" cy="572784"/>
              </a:xfrm>
              <a:custGeom>
                <a:avLst/>
                <a:gdLst/>
                <a:ahLst/>
                <a:cxnLst/>
                <a:rect l="l" t="t" r="r" b="b"/>
                <a:pathLst>
                  <a:path w="5450" h="6459" extrusionOk="0">
                    <a:moveTo>
                      <a:pt x="5260" y="5964"/>
                    </a:moveTo>
                    <a:cubicBezTo>
                      <a:pt x="5450" y="6139"/>
                      <a:pt x="5311" y="6458"/>
                      <a:pt x="5053" y="6456"/>
                    </a:cubicBezTo>
                    <a:cubicBezTo>
                      <a:pt x="4469" y="6453"/>
                      <a:pt x="3297" y="6443"/>
                      <a:pt x="2462" y="6437"/>
                    </a:cubicBezTo>
                    <a:cubicBezTo>
                      <a:pt x="2113" y="6434"/>
                      <a:pt x="1780" y="6433"/>
                      <a:pt x="1487" y="6416"/>
                    </a:cubicBezTo>
                    <a:cubicBezTo>
                      <a:pt x="1405" y="6410"/>
                      <a:pt x="1327" y="6405"/>
                      <a:pt x="1253" y="6395"/>
                    </a:cubicBezTo>
                    <a:cubicBezTo>
                      <a:pt x="702" y="6337"/>
                      <a:pt x="349" y="6180"/>
                      <a:pt x="403" y="5754"/>
                    </a:cubicBezTo>
                    <a:cubicBezTo>
                      <a:pt x="454" y="5357"/>
                      <a:pt x="446" y="5002"/>
                      <a:pt x="413" y="4707"/>
                    </a:cubicBezTo>
                    <a:cubicBezTo>
                      <a:pt x="407" y="4647"/>
                      <a:pt x="399" y="4589"/>
                      <a:pt x="390" y="4534"/>
                    </a:cubicBezTo>
                    <a:cubicBezTo>
                      <a:pt x="323" y="4087"/>
                      <a:pt x="0" y="0"/>
                      <a:pt x="0" y="0"/>
                    </a:cubicBezTo>
                    <a:lnTo>
                      <a:pt x="2175" y="2223"/>
                    </a:lnTo>
                    <a:lnTo>
                      <a:pt x="2333" y="4405"/>
                    </a:lnTo>
                    <a:cubicBezTo>
                      <a:pt x="3662" y="4961"/>
                      <a:pt x="4730" y="5788"/>
                      <a:pt x="4730" y="5788"/>
                    </a:cubicBezTo>
                    <a:cubicBezTo>
                      <a:pt x="4994" y="5797"/>
                      <a:pt x="5158" y="5869"/>
                      <a:pt x="5260" y="5964"/>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386;p31"/>
              <p:cNvSpPr/>
              <p:nvPr/>
            </p:nvSpPr>
            <p:spPr>
              <a:xfrm flipH="1">
                <a:off x="7230263" y="3936622"/>
                <a:ext cx="227109" cy="613045"/>
              </a:xfrm>
              <a:custGeom>
                <a:avLst/>
                <a:gdLst/>
                <a:ahLst/>
                <a:cxnLst/>
                <a:rect l="l" t="t" r="r" b="b"/>
                <a:pathLst>
                  <a:path w="2561" h="6913" extrusionOk="0">
                    <a:moveTo>
                      <a:pt x="2561" y="6611"/>
                    </a:moveTo>
                    <a:lnTo>
                      <a:pt x="2244" y="0"/>
                    </a:lnTo>
                    <a:lnTo>
                      <a:pt x="1" y="0"/>
                    </a:lnTo>
                    <a:lnTo>
                      <a:pt x="641" y="6913"/>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387;p31"/>
              <p:cNvSpPr/>
              <p:nvPr/>
            </p:nvSpPr>
            <p:spPr>
              <a:xfrm flipH="1">
                <a:off x="7236028" y="4549572"/>
                <a:ext cx="188888" cy="155190"/>
              </a:xfrm>
              <a:custGeom>
                <a:avLst/>
                <a:gdLst/>
                <a:ahLst/>
                <a:cxnLst/>
                <a:rect l="l" t="t" r="r" b="b"/>
                <a:pathLst>
                  <a:path w="2130" h="1750" extrusionOk="0">
                    <a:moveTo>
                      <a:pt x="275" y="1"/>
                    </a:moveTo>
                    <a:cubicBezTo>
                      <a:pt x="1562" y="1"/>
                      <a:pt x="2129" y="1750"/>
                      <a:pt x="2129" y="1750"/>
                    </a:cubicBezTo>
                    <a:lnTo>
                      <a:pt x="66" y="1750"/>
                    </a:lnTo>
                    <a:cubicBezTo>
                      <a:pt x="1" y="591"/>
                      <a:pt x="275"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388;p31"/>
              <p:cNvSpPr/>
              <p:nvPr/>
            </p:nvSpPr>
            <p:spPr>
              <a:xfrm flipH="1">
                <a:off x="6941970" y="4559948"/>
                <a:ext cx="225247" cy="144814"/>
              </a:xfrm>
              <a:custGeom>
                <a:avLst/>
                <a:gdLst/>
                <a:ahLst/>
                <a:cxnLst/>
                <a:rect l="l" t="t" r="r" b="b"/>
                <a:pathLst>
                  <a:path w="2540" h="1633" extrusionOk="0">
                    <a:moveTo>
                      <a:pt x="164" y="0"/>
                    </a:moveTo>
                    <a:cubicBezTo>
                      <a:pt x="507" y="398"/>
                      <a:pt x="1" y="1633"/>
                      <a:pt x="1" y="1633"/>
                    </a:cubicBezTo>
                    <a:lnTo>
                      <a:pt x="2540" y="1633"/>
                    </a:lnTo>
                    <a:cubicBezTo>
                      <a:pt x="2304" y="665"/>
                      <a:pt x="164"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389;p31"/>
              <p:cNvSpPr/>
              <p:nvPr/>
            </p:nvSpPr>
            <p:spPr>
              <a:xfrm flipH="1">
                <a:off x="7088465" y="4621846"/>
                <a:ext cx="330688" cy="82916"/>
              </a:xfrm>
              <a:custGeom>
                <a:avLst/>
                <a:gdLst/>
                <a:ahLst/>
                <a:cxnLst/>
                <a:rect l="l" t="t" r="r" b="b"/>
                <a:pathLst>
                  <a:path w="3729" h="935" extrusionOk="0">
                    <a:moveTo>
                      <a:pt x="1" y="935"/>
                    </a:moveTo>
                    <a:lnTo>
                      <a:pt x="3729" y="935"/>
                    </a:lnTo>
                    <a:lnTo>
                      <a:pt x="3729" y="1"/>
                    </a:lnTo>
                    <a:lnTo>
                      <a:pt x="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390;p31"/>
              <p:cNvSpPr/>
              <p:nvPr/>
            </p:nvSpPr>
            <p:spPr>
              <a:xfrm flipH="1">
                <a:off x="7122961" y="2156566"/>
                <a:ext cx="315080" cy="476655"/>
              </a:xfrm>
              <a:custGeom>
                <a:avLst/>
                <a:gdLst/>
                <a:ahLst/>
                <a:cxnLst/>
                <a:rect l="l" t="t" r="r" b="b"/>
                <a:pathLst>
                  <a:path w="3553" h="5375" extrusionOk="0">
                    <a:moveTo>
                      <a:pt x="2070" y="4806"/>
                    </a:moveTo>
                    <a:cubicBezTo>
                      <a:pt x="1888" y="5165"/>
                      <a:pt x="1526" y="5366"/>
                      <a:pt x="1152" y="5372"/>
                    </a:cubicBezTo>
                    <a:cubicBezTo>
                      <a:pt x="955" y="5374"/>
                      <a:pt x="754" y="5322"/>
                      <a:pt x="574" y="5207"/>
                    </a:cubicBezTo>
                    <a:cubicBezTo>
                      <a:pt x="168" y="4952"/>
                      <a:pt x="0" y="4466"/>
                      <a:pt x="122" y="4032"/>
                    </a:cubicBezTo>
                    <a:cubicBezTo>
                      <a:pt x="154" y="3918"/>
                      <a:pt x="206" y="3807"/>
                      <a:pt x="279" y="3705"/>
                    </a:cubicBezTo>
                    <a:lnTo>
                      <a:pt x="2919" y="6"/>
                    </a:lnTo>
                    <a:lnTo>
                      <a:pt x="2922" y="0"/>
                    </a:lnTo>
                    <a:lnTo>
                      <a:pt x="3552" y="341"/>
                    </a:lnTo>
                    <a:cubicBezTo>
                      <a:pt x="3552" y="341"/>
                      <a:pt x="3283" y="2437"/>
                      <a:pt x="2070" y="4806"/>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391;p31"/>
              <p:cNvSpPr/>
              <p:nvPr/>
            </p:nvSpPr>
            <p:spPr>
              <a:xfrm flipH="1">
                <a:off x="6893021" y="2128011"/>
                <a:ext cx="119186" cy="50370"/>
              </a:xfrm>
              <a:custGeom>
                <a:avLst/>
                <a:gdLst/>
                <a:ahLst/>
                <a:cxnLst/>
                <a:rect l="l" t="t" r="r" b="b"/>
                <a:pathLst>
                  <a:path w="1344" h="568" extrusionOk="0">
                    <a:moveTo>
                      <a:pt x="1288" y="239"/>
                    </a:moveTo>
                    <a:lnTo>
                      <a:pt x="800" y="532"/>
                    </a:lnTo>
                    <a:lnTo>
                      <a:pt x="1" y="568"/>
                    </a:lnTo>
                    <a:lnTo>
                      <a:pt x="227" y="149"/>
                    </a:lnTo>
                    <a:lnTo>
                      <a:pt x="632" y="207"/>
                    </a:lnTo>
                    <a:lnTo>
                      <a:pt x="1182" y="18"/>
                    </a:lnTo>
                    <a:cubicBezTo>
                      <a:pt x="1231" y="1"/>
                      <a:pt x="1286" y="20"/>
                      <a:pt x="1315" y="64"/>
                    </a:cubicBezTo>
                    <a:lnTo>
                      <a:pt x="1326" y="80"/>
                    </a:lnTo>
                    <a:cubicBezTo>
                      <a:pt x="1337" y="99"/>
                      <a:pt x="1344" y="121"/>
                      <a:pt x="1343" y="141"/>
                    </a:cubicBezTo>
                    <a:cubicBezTo>
                      <a:pt x="1343" y="180"/>
                      <a:pt x="1323" y="218"/>
                      <a:pt x="1288" y="2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92;p31"/>
              <p:cNvSpPr/>
              <p:nvPr/>
            </p:nvSpPr>
            <p:spPr>
              <a:xfrm flipH="1">
                <a:off x="6876970" y="2139184"/>
                <a:ext cx="171862" cy="70323"/>
              </a:xfrm>
              <a:custGeom>
                <a:avLst/>
                <a:gdLst/>
                <a:ahLst/>
                <a:cxnLst/>
                <a:rect l="l" t="t" r="r" b="b"/>
                <a:pathLst>
                  <a:path w="1938" h="793" extrusionOk="0">
                    <a:moveTo>
                      <a:pt x="1857" y="290"/>
                    </a:moveTo>
                    <a:lnTo>
                      <a:pt x="1069" y="717"/>
                    </a:lnTo>
                    <a:lnTo>
                      <a:pt x="954" y="779"/>
                    </a:lnTo>
                    <a:lnTo>
                      <a:pt x="106" y="793"/>
                    </a:lnTo>
                    <a:lnTo>
                      <a:pt x="1" y="254"/>
                    </a:lnTo>
                    <a:lnTo>
                      <a:pt x="1015" y="309"/>
                    </a:lnTo>
                    <a:lnTo>
                      <a:pt x="1729" y="18"/>
                    </a:lnTo>
                    <a:cubicBezTo>
                      <a:pt x="1771" y="1"/>
                      <a:pt x="1817" y="3"/>
                      <a:pt x="1857" y="23"/>
                    </a:cubicBezTo>
                    <a:cubicBezTo>
                      <a:pt x="1872" y="33"/>
                      <a:pt x="1887" y="43"/>
                      <a:pt x="1899" y="57"/>
                    </a:cubicBezTo>
                    <a:cubicBezTo>
                      <a:pt x="1923" y="84"/>
                      <a:pt x="1935" y="117"/>
                      <a:pt x="1936" y="151"/>
                    </a:cubicBezTo>
                    <a:cubicBezTo>
                      <a:pt x="1938" y="206"/>
                      <a:pt x="1911" y="261"/>
                      <a:pt x="1857" y="29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393;p31"/>
              <p:cNvSpPr/>
              <p:nvPr/>
            </p:nvSpPr>
            <p:spPr>
              <a:xfrm flipH="1">
                <a:off x="6876970" y="2152575"/>
                <a:ext cx="127788" cy="50282"/>
              </a:xfrm>
              <a:custGeom>
                <a:avLst/>
                <a:gdLst/>
                <a:ahLst/>
                <a:cxnLst/>
                <a:rect l="l" t="t" r="r" b="b"/>
                <a:pathLst>
                  <a:path w="1441" h="567" extrusionOk="0">
                    <a:moveTo>
                      <a:pt x="1360" y="139"/>
                    </a:moveTo>
                    <a:lnTo>
                      <a:pt x="572" y="566"/>
                    </a:lnTo>
                    <a:lnTo>
                      <a:pt x="0" y="487"/>
                    </a:lnTo>
                    <a:lnTo>
                      <a:pt x="606" y="426"/>
                    </a:lnTo>
                    <a:lnTo>
                      <a:pt x="1439" y="0"/>
                    </a:lnTo>
                    <a:cubicBezTo>
                      <a:pt x="1441" y="55"/>
                      <a:pt x="1414" y="110"/>
                      <a:pt x="1360" y="1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394;p31"/>
              <p:cNvSpPr/>
              <p:nvPr/>
            </p:nvSpPr>
            <p:spPr>
              <a:xfrm flipH="1">
                <a:off x="6860031" y="2168626"/>
                <a:ext cx="217887" cy="100297"/>
              </a:xfrm>
              <a:custGeom>
                <a:avLst/>
                <a:gdLst/>
                <a:ahLst/>
                <a:cxnLst/>
                <a:rect l="l" t="t" r="r" b="b"/>
                <a:pathLst>
                  <a:path w="2457" h="1131" extrusionOk="0">
                    <a:moveTo>
                      <a:pt x="2427" y="249"/>
                    </a:moveTo>
                    <a:cubicBezTo>
                      <a:pt x="2415" y="271"/>
                      <a:pt x="2399" y="289"/>
                      <a:pt x="2376" y="304"/>
                    </a:cubicBezTo>
                    <a:lnTo>
                      <a:pt x="2293" y="362"/>
                    </a:lnTo>
                    <a:lnTo>
                      <a:pt x="1844" y="669"/>
                    </a:lnTo>
                    <a:lnTo>
                      <a:pt x="1423" y="828"/>
                    </a:lnTo>
                    <a:lnTo>
                      <a:pt x="626" y="1131"/>
                    </a:lnTo>
                    <a:lnTo>
                      <a:pt x="1" y="191"/>
                    </a:lnTo>
                    <a:lnTo>
                      <a:pt x="1426" y="390"/>
                    </a:lnTo>
                    <a:lnTo>
                      <a:pt x="2227" y="26"/>
                    </a:lnTo>
                    <a:cubicBezTo>
                      <a:pt x="2292" y="0"/>
                      <a:pt x="2366" y="18"/>
                      <a:pt x="2411" y="72"/>
                    </a:cubicBezTo>
                    <a:cubicBezTo>
                      <a:pt x="2453" y="125"/>
                      <a:pt x="2456" y="194"/>
                      <a:pt x="2427" y="24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395;p31"/>
              <p:cNvSpPr/>
              <p:nvPr/>
            </p:nvSpPr>
            <p:spPr>
              <a:xfrm flipH="1">
                <a:off x="6879986" y="2204364"/>
                <a:ext cx="118743" cy="37689"/>
              </a:xfrm>
              <a:custGeom>
                <a:avLst/>
                <a:gdLst/>
                <a:ahLst/>
                <a:cxnLst/>
                <a:rect l="l" t="t" r="r" b="b"/>
                <a:pathLst>
                  <a:path w="1339" h="425" extrusionOk="0">
                    <a:moveTo>
                      <a:pt x="1338" y="1"/>
                    </a:moveTo>
                    <a:lnTo>
                      <a:pt x="951" y="266"/>
                    </a:lnTo>
                    <a:lnTo>
                      <a:pt x="530" y="425"/>
                    </a:lnTo>
                    <a:lnTo>
                      <a:pt x="1" y="209"/>
                    </a:lnTo>
                    <a:lnTo>
                      <a:pt x="696" y="20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396;p31"/>
              <p:cNvSpPr/>
              <p:nvPr/>
            </p:nvSpPr>
            <p:spPr>
              <a:xfrm flipH="1">
                <a:off x="6874753" y="2208354"/>
                <a:ext cx="147741" cy="60568"/>
              </a:xfrm>
              <a:custGeom>
                <a:avLst/>
                <a:gdLst/>
                <a:ahLst/>
                <a:cxnLst/>
                <a:rect l="l" t="t" r="r" b="b"/>
                <a:pathLst>
                  <a:path w="1666" h="683" extrusionOk="0">
                    <a:moveTo>
                      <a:pt x="0" y="683"/>
                    </a:moveTo>
                    <a:lnTo>
                      <a:pt x="1008" y="596"/>
                    </a:lnTo>
                    <a:lnTo>
                      <a:pt x="1596" y="223"/>
                    </a:lnTo>
                    <a:cubicBezTo>
                      <a:pt x="1651" y="189"/>
                      <a:pt x="1666" y="117"/>
                      <a:pt x="1629" y="64"/>
                    </a:cubicBezTo>
                    <a:cubicBezTo>
                      <a:pt x="1598" y="17"/>
                      <a:pt x="1536" y="0"/>
                      <a:pt x="1485" y="25"/>
                    </a:cubicBezTo>
                    <a:lnTo>
                      <a:pt x="1015" y="256"/>
                    </a:lnTo>
                    <a:lnTo>
                      <a:pt x="269" y="16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397;p31"/>
              <p:cNvSpPr/>
              <p:nvPr/>
            </p:nvSpPr>
            <p:spPr>
              <a:xfrm flipH="1">
                <a:off x="6953587" y="2073384"/>
                <a:ext cx="225602" cy="88325"/>
              </a:xfrm>
              <a:custGeom>
                <a:avLst/>
                <a:gdLst/>
                <a:ahLst/>
                <a:cxnLst/>
                <a:rect l="l" t="t" r="r" b="b"/>
                <a:pathLst>
                  <a:path w="2544" h="996" extrusionOk="0">
                    <a:moveTo>
                      <a:pt x="2495" y="267"/>
                    </a:moveTo>
                    <a:cubicBezTo>
                      <a:pt x="2471" y="312"/>
                      <a:pt x="2430" y="345"/>
                      <a:pt x="2380" y="355"/>
                    </a:cubicBezTo>
                    <a:lnTo>
                      <a:pt x="1741" y="493"/>
                    </a:lnTo>
                    <a:lnTo>
                      <a:pt x="1471" y="995"/>
                    </a:lnTo>
                    <a:lnTo>
                      <a:pt x="1" y="940"/>
                    </a:lnTo>
                    <a:cubicBezTo>
                      <a:pt x="233" y="445"/>
                      <a:pt x="716" y="115"/>
                      <a:pt x="1262" y="80"/>
                    </a:cubicBezTo>
                    <a:lnTo>
                      <a:pt x="2328" y="10"/>
                    </a:lnTo>
                    <a:cubicBezTo>
                      <a:pt x="2450" y="1"/>
                      <a:pt x="2543" y="116"/>
                      <a:pt x="2509" y="233"/>
                    </a:cubicBezTo>
                    <a:cubicBezTo>
                      <a:pt x="2506" y="245"/>
                      <a:pt x="2501" y="257"/>
                      <a:pt x="2495" y="267"/>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98;p31"/>
              <p:cNvSpPr/>
              <p:nvPr/>
            </p:nvSpPr>
            <p:spPr>
              <a:xfrm flipH="1">
                <a:off x="6990921" y="2110896"/>
                <a:ext cx="190041" cy="157762"/>
              </a:xfrm>
              <a:custGeom>
                <a:avLst/>
                <a:gdLst/>
                <a:ahLst/>
                <a:cxnLst/>
                <a:rect l="l" t="t" r="r" b="b"/>
                <a:pathLst>
                  <a:path w="2143" h="1779" extrusionOk="0">
                    <a:moveTo>
                      <a:pt x="22" y="517"/>
                    </a:moveTo>
                    <a:cubicBezTo>
                      <a:pt x="959" y="1"/>
                      <a:pt x="2143" y="349"/>
                      <a:pt x="2143" y="349"/>
                    </a:cubicBezTo>
                    <a:lnTo>
                      <a:pt x="1778" y="1778"/>
                    </a:lnTo>
                    <a:lnTo>
                      <a:pt x="0" y="141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99;p31"/>
              <p:cNvSpPr/>
              <p:nvPr/>
            </p:nvSpPr>
            <p:spPr>
              <a:xfrm flipH="1">
                <a:off x="6893021" y="2135016"/>
                <a:ext cx="115018" cy="31659"/>
              </a:xfrm>
              <a:custGeom>
                <a:avLst/>
                <a:gdLst/>
                <a:ahLst/>
                <a:cxnLst/>
                <a:rect l="l" t="t" r="r" b="b"/>
                <a:pathLst>
                  <a:path w="1297" h="357" extrusionOk="0">
                    <a:moveTo>
                      <a:pt x="1296" y="62"/>
                    </a:moveTo>
                    <a:lnTo>
                      <a:pt x="555" y="356"/>
                    </a:lnTo>
                    <a:lnTo>
                      <a:pt x="1" y="278"/>
                    </a:lnTo>
                    <a:lnTo>
                      <a:pt x="573" y="250"/>
                    </a:lnTo>
                    <a:lnTo>
                      <a:pt x="1279" y="1"/>
                    </a:lnTo>
                    <a:cubicBezTo>
                      <a:pt x="1290" y="20"/>
                      <a:pt x="1297" y="42"/>
                      <a:pt x="1296" y="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400;p31"/>
              <p:cNvSpPr/>
              <p:nvPr/>
            </p:nvSpPr>
            <p:spPr>
              <a:xfrm flipH="1">
                <a:off x="7029497" y="2152309"/>
                <a:ext cx="122024" cy="58706"/>
              </a:xfrm>
              <a:custGeom>
                <a:avLst/>
                <a:gdLst/>
                <a:ahLst/>
                <a:cxnLst/>
                <a:rect l="l" t="t" r="r" b="b"/>
                <a:pathLst>
                  <a:path w="1376" h="662" extrusionOk="0">
                    <a:moveTo>
                      <a:pt x="1375" y="662"/>
                    </a:moveTo>
                    <a:cubicBezTo>
                      <a:pt x="998" y="154"/>
                      <a:pt x="585" y="0"/>
                      <a:pt x="1" y="241"/>
                    </a:cubicBezTo>
                    <a:cubicBezTo>
                      <a:pt x="1" y="241"/>
                      <a:pt x="742" y="56"/>
                      <a:pt x="1375" y="6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401;p31"/>
              <p:cNvSpPr/>
              <p:nvPr/>
            </p:nvSpPr>
            <p:spPr>
              <a:xfrm flipH="1">
                <a:off x="7207468" y="2709835"/>
                <a:ext cx="536248" cy="161043"/>
              </a:xfrm>
              <a:custGeom>
                <a:avLst/>
                <a:gdLst/>
                <a:ahLst/>
                <a:cxnLst/>
                <a:rect l="l" t="t" r="r" b="b"/>
                <a:pathLst>
                  <a:path w="6047" h="1816" extrusionOk="0">
                    <a:moveTo>
                      <a:pt x="798" y="1488"/>
                    </a:moveTo>
                    <a:cubicBezTo>
                      <a:pt x="806" y="1491"/>
                      <a:pt x="814" y="1495"/>
                      <a:pt x="822" y="1498"/>
                    </a:cubicBezTo>
                    <a:lnTo>
                      <a:pt x="2429" y="1590"/>
                    </a:lnTo>
                    <a:lnTo>
                      <a:pt x="4960" y="1735"/>
                    </a:lnTo>
                    <a:cubicBezTo>
                      <a:pt x="6047" y="1816"/>
                      <a:pt x="5770" y="963"/>
                      <a:pt x="5125" y="370"/>
                    </a:cubicBezTo>
                    <a:cubicBezTo>
                      <a:pt x="5110" y="356"/>
                      <a:pt x="5097" y="342"/>
                      <a:pt x="5081" y="330"/>
                    </a:cubicBezTo>
                    <a:cubicBezTo>
                      <a:pt x="5040" y="292"/>
                      <a:pt x="4995" y="255"/>
                      <a:pt x="4949" y="221"/>
                    </a:cubicBezTo>
                    <a:lnTo>
                      <a:pt x="4382" y="182"/>
                    </a:lnTo>
                    <a:lnTo>
                      <a:pt x="1636" y="1"/>
                    </a:lnTo>
                    <a:cubicBezTo>
                      <a:pt x="1516" y="25"/>
                      <a:pt x="1405" y="52"/>
                      <a:pt x="1304" y="82"/>
                    </a:cubicBezTo>
                    <a:cubicBezTo>
                      <a:pt x="0" y="462"/>
                      <a:pt x="170" y="1224"/>
                      <a:pt x="798"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402;p31"/>
              <p:cNvSpPr/>
              <p:nvPr/>
            </p:nvSpPr>
            <p:spPr>
              <a:xfrm flipH="1">
                <a:off x="7213764" y="2215803"/>
                <a:ext cx="530750" cy="661819"/>
              </a:xfrm>
              <a:custGeom>
                <a:avLst/>
                <a:gdLst/>
                <a:ahLst/>
                <a:cxnLst/>
                <a:rect l="l" t="t" r="r" b="b"/>
                <a:pathLst>
                  <a:path w="5985" h="7463" extrusionOk="0">
                    <a:moveTo>
                      <a:pt x="661" y="7462"/>
                    </a:moveTo>
                    <a:lnTo>
                      <a:pt x="2438" y="7161"/>
                    </a:lnTo>
                    <a:lnTo>
                      <a:pt x="5140" y="6701"/>
                    </a:lnTo>
                    <a:lnTo>
                      <a:pt x="5134" y="5941"/>
                    </a:lnTo>
                    <a:lnTo>
                      <a:pt x="5134" y="5910"/>
                    </a:lnTo>
                    <a:lnTo>
                      <a:pt x="5123" y="4489"/>
                    </a:lnTo>
                    <a:lnTo>
                      <a:pt x="5115" y="3251"/>
                    </a:lnTo>
                    <a:cubicBezTo>
                      <a:pt x="5866" y="2874"/>
                      <a:pt x="5985" y="1850"/>
                      <a:pt x="5341" y="1311"/>
                    </a:cubicBezTo>
                    <a:lnTo>
                      <a:pt x="3812" y="28"/>
                    </a:lnTo>
                    <a:lnTo>
                      <a:pt x="340" y="3"/>
                    </a:lnTo>
                    <a:lnTo>
                      <a:pt x="83" y="1"/>
                    </a:lnTo>
                    <a:cubicBezTo>
                      <a:pt x="0" y="602"/>
                      <a:pt x="82" y="1211"/>
                      <a:pt x="245" y="1781"/>
                    </a:cubicBezTo>
                    <a:cubicBezTo>
                      <a:pt x="424" y="2415"/>
                      <a:pt x="706" y="3001"/>
                      <a:pt x="973" y="3469"/>
                    </a:cubicBezTo>
                    <a:cubicBezTo>
                      <a:pt x="1353" y="4133"/>
                      <a:pt x="1706" y="4562"/>
                      <a:pt x="1706" y="4562"/>
                    </a:cubicBezTo>
                    <a:lnTo>
                      <a:pt x="1313" y="5653"/>
                    </a:lnTo>
                    <a:lnTo>
                      <a:pt x="807" y="70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403;p31"/>
              <p:cNvSpPr/>
              <p:nvPr/>
            </p:nvSpPr>
            <p:spPr>
              <a:xfrm flipH="1">
                <a:off x="7368427" y="2498424"/>
                <a:ext cx="97105" cy="274642"/>
              </a:xfrm>
              <a:custGeom>
                <a:avLst/>
                <a:gdLst/>
                <a:ahLst/>
                <a:cxnLst/>
                <a:rect l="l" t="t" r="r" b="b"/>
                <a:pathLst>
                  <a:path w="1095" h="3097" fill="none" extrusionOk="0">
                    <a:moveTo>
                      <a:pt x="961" y="3097"/>
                    </a:moveTo>
                    <a:cubicBezTo>
                      <a:pt x="1094" y="2436"/>
                      <a:pt x="655" y="2385"/>
                      <a:pt x="655" y="2385"/>
                    </a:cubicBezTo>
                    <a:lnTo>
                      <a:pt x="0" y="1"/>
                    </a:lnTo>
                  </a:path>
                </a:pathLst>
              </a:custGeom>
              <a:noFill/>
              <a:ln w="475" cap="flat" cmpd="sng">
                <a:solidFill>
                  <a:srgbClr val="BD4B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404;p31"/>
              <p:cNvSpPr/>
              <p:nvPr/>
            </p:nvSpPr>
            <p:spPr>
              <a:xfrm flipH="1">
                <a:off x="7289142" y="2373652"/>
                <a:ext cx="433734" cy="368997"/>
              </a:xfrm>
              <a:custGeom>
                <a:avLst/>
                <a:gdLst/>
                <a:ahLst/>
                <a:cxnLst/>
                <a:rect l="l" t="t" r="r" b="b"/>
                <a:pathLst>
                  <a:path w="4891" h="4161" extrusionOk="0">
                    <a:moveTo>
                      <a:pt x="1" y="1"/>
                    </a:moveTo>
                    <a:cubicBezTo>
                      <a:pt x="180" y="635"/>
                      <a:pt x="462" y="1221"/>
                      <a:pt x="729" y="1689"/>
                    </a:cubicBezTo>
                    <a:lnTo>
                      <a:pt x="2311" y="1847"/>
                    </a:lnTo>
                    <a:cubicBezTo>
                      <a:pt x="2311" y="1847"/>
                      <a:pt x="3465" y="3487"/>
                      <a:pt x="4890" y="4161"/>
                    </a:cubicBezTo>
                    <a:lnTo>
                      <a:pt x="4890" y="4130"/>
                    </a:lnTo>
                    <a:lnTo>
                      <a:pt x="4879" y="2709"/>
                    </a:lnTo>
                    <a:lnTo>
                      <a:pt x="3132" y="6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405;p31"/>
              <p:cNvSpPr/>
              <p:nvPr/>
            </p:nvSpPr>
            <p:spPr>
              <a:xfrm flipH="1">
                <a:off x="7035698" y="2261562"/>
                <a:ext cx="528001" cy="558684"/>
              </a:xfrm>
              <a:custGeom>
                <a:avLst/>
                <a:gdLst/>
                <a:ahLst/>
                <a:cxnLst/>
                <a:rect l="l" t="t" r="r" b="b"/>
                <a:pathLst>
                  <a:path w="5954" h="6300" extrusionOk="0">
                    <a:moveTo>
                      <a:pt x="289" y="1560"/>
                    </a:moveTo>
                    <a:cubicBezTo>
                      <a:pt x="551" y="2006"/>
                      <a:pt x="908" y="2567"/>
                      <a:pt x="1335" y="3134"/>
                    </a:cubicBezTo>
                    <a:cubicBezTo>
                      <a:pt x="1903" y="3891"/>
                      <a:pt x="2758" y="4939"/>
                      <a:pt x="3704" y="5666"/>
                    </a:cubicBezTo>
                    <a:cubicBezTo>
                      <a:pt x="4530" y="6299"/>
                      <a:pt x="5735" y="5855"/>
                      <a:pt x="5953" y="4837"/>
                    </a:cubicBezTo>
                    <a:lnTo>
                      <a:pt x="2891" y="1600"/>
                    </a:ln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406;p31"/>
              <p:cNvSpPr/>
              <p:nvPr/>
            </p:nvSpPr>
            <p:spPr>
              <a:xfrm flipH="1">
                <a:off x="7352906" y="2261562"/>
                <a:ext cx="210792" cy="277923"/>
              </a:xfrm>
              <a:custGeom>
                <a:avLst/>
                <a:gdLst/>
                <a:ahLst/>
                <a:cxnLst/>
                <a:rect l="l" t="t" r="r" b="b"/>
                <a:pathLst>
                  <a:path w="2377" h="3134" extrusionOk="0">
                    <a:moveTo>
                      <a:pt x="289" y="1560"/>
                    </a:moveTo>
                    <a:cubicBezTo>
                      <a:pt x="551" y="2006"/>
                      <a:pt x="908" y="2567"/>
                      <a:pt x="1335" y="3134"/>
                    </a:cubicBezTo>
                    <a:cubicBezTo>
                      <a:pt x="1608" y="3127"/>
                      <a:pt x="1866" y="3103"/>
                      <a:pt x="2097" y="3061"/>
                    </a:cubicBezTo>
                    <a:cubicBezTo>
                      <a:pt x="1828" y="2174"/>
                      <a:pt x="2085" y="1525"/>
                      <a:pt x="2376" y="910"/>
                    </a:cubicBez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407;p31"/>
              <p:cNvSpPr/>
              <p:nvPr/>
            </p:nvSpPr>
            <p:spPr>
              <a:xfrm flipH="1">
                <a:off x="7378090" y="1969453"/>
                <a:ext cx="218508" cy="357292"/>
              </a:xfrm>
              <a:custGeom>
                <a:avLst/>
                <a:gdLst/>
                <a:ahLst/>
                <a:cxnLst/>
                <a:rect l="l" t="t" r="r" b="b"/>
                <a:pathLst>
                  <a:path w="2464" h="4029" extrusionOk="0">
                    <a:moveTo>
                      <a:pt x="2464" y="730"/>
                    </a:moveTo>
                    <a:lnTo>
                      <a:pt x="1802" y="4028"/>
                    </a:lnTo>
                    <a:lnTo>
                      <a:pt x="0" y="3196"/>
                    </a:lnTo>
                    <a:lnTo>
                      <a:pt x="335" y="152"/>
                    </a:lnTo>
                    <a:lnTo>
                      <a:pt x="342"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408;p31"/>
              <p:cNvSpPr/>
              <p:nvPr/>
            </p:nvSpPr>
            <p:spPr>
              <a:xfrm flipH="1">
                <a:off x="7282670" y="1786685"/>
                <a:ext cx="336452" cy="398528"/>
              </a:xfrm>
              <a:custGeom>
                <a:avLst/>
                <a:gdLst/>
                <a:ahLst/>
                <a:cxnLst/>
                <a:rect l="l" t="t" r="r" b="b"/>
                <a:pathLst>
                  <a:path w="3794" h="4494" extrusionOk="0">
                    <a:moveTo>
                      <a:pt x="119" y="979"/>
                    </a:moveTo>
                    <a:lnTo>
                      <a:pt x="303" y="1729"/>
                    </a:lnTo>
                    <a:lnTo>
                      <a:pt x="387" y="2071"/>
                    </a:lnTo>
                    <a:lnTo>
                      <a:pt x="612" y="2989"/>
                    </a:lnTo>
                    <a:cubicBezTo>
                      <a:pt x="734" y="3484"/>
                      <a:pt x="1104" y="3882"/>
                      <a:pt x="1589" y="4038"/>
                    </a:cubicBezTo>
                    <a:lnTo>
                      <a:pt x="2344" y="4282"/>
                    </a:lnTo>
                    <a:cubicBezTo>
                      <a:pt x="2998" y="4493"/>
                      <a:pt x="3676" y="4044"/>
                      <a:pt x="3741" y="3359"/>
                    </a:cubicBezTo>
                    <a:cubicBezTo>
                      <a:pt x="3790" y="2858"/>
                      <a:pt x="3794" y="2271"/>
                      <a:pt x="3607" y="1647"/>
                    </a:cubicBezTo>
                    <a:cubicBezTo>
                      <a:pt x="3390" y="922"/>
                      <a:pt x="2814" y="353"/>
                      <a:pt x="2124" y="122"/>
                    </a:cubicBezTo>
                    <a:lnTo>
                      <a:pt x="2122" y="121"/>
                    </a:lnTo>
                    <a:lnTo>
                      <a:pt x="2001" y="84"/>
                    </a:lnTo>
                    <a:lnTo>
                      <a:pt x="1988" y="81"/>
                    </a:lnTo>
                    <a:cubicBezTo>
                      <a:pt x="1928" y="64"/>
                      <a:pt x="1866" y="51"/>
                      <a:pt x="1803" y="40"/>
                    </a:cubicBezTo>
                    <a:cubicBezTo>
                      <a:pt x="1656" y="12"/>
                      <a:pt x="1504" y="1"/>
                      <a:pt x="1349" y="4"/>
                    </a:cubicBezTo>
                    <a:lnTo>
                      <a:pt x="860" y="14"/>
                    </a:lnTo>
                    <a:cubicBezTo>
                      <a:pt x="362" y="26"/>
                      <a:pt x="0" y="495"/>
                      <a:pt x="119" y="979"/>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409;p31"/>
              <p:cNvSpPr/>
              <p:nvPr/>
            </p:nvSpPr>
            <p:spPr>
              <a:xfrm flipH="1">
                <a:off x="7239399" y="1933981"/>
                <a:ext cx="113599" cy="121580"/>
              </a:xfrm>
              <a:custGeom>
                <a:avLst/>
                <a:gdLst/>
                <a:ahLst/>
                <a:cxnLst/>
                <a:rect l="l" t="t" r="r" b="b"/>
                <a:pathLst>
                  <a:path w="1281" h="1371" extrusionOk="0">
                    <a:moveTo>
                      <a:pt x="642" y="115"/>
                    </a:moveTo>
                    <a:cubicBezTo>
                      <a:pt x="712" y="496"/>
                      <a:pt x="937" y="619"/>
                      <a:pt x="1103" y="658"/>
                    </a:cubicBezTo>
                    <a:cubicBezTo>
                      <a:pt x="1210" y="682"/>
                      <a:pt x="1281" y="784"/>
                      <a:pt x="1266" y="892"/>
                    </a:cubicBezTo>
                    <a:cubicBezTo>
                      <a:pt x="1248" y="1035"/>
                      <a:pt x="1146" y="1154"/>
                      <a:pt x="1007" y="1195"/>
                    </a:cubicBezTo>
                    <a:lnTo>
                      <a:pt x="517" y="1341"/>
                    </a:lnTo>
                    <a:cubicBezTo>
                      <a:pt x="253" y="1370"/>
                      <a:pt x="21" y="1166"/>
                      <a:pt x="16" y="900"/>
                    </a:cubicBezTo>
                    <a:lnTo>
                      <a:pt x="0" y="1"/>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410;p31"/>
              <p:cNvSpPr/>
              <p:nvPr/>
            </p:nvSpPr>
            <p:spPr>
              <a:xfrm flipH="1">
                <a:off x="7305910" y="1945775"/>
                <a:ext cx="29087" cy="62431"/>
              </a:xfrm>
              <a:custGeom>
                <a:avLst/>
                <a:gdLst/>
                <a:ahLst/>
                <a:cxnLst/>
                <a:rect l="l" t="t" r="r" b="b"/>
                <a:pathLst>
                  <a:path w="328" h="704" extrusionOk="0">
                    <a:moveTo>
                      <a:pt x="323" y="348"/>
                    </a:moveTo>
                    <a:cubicBezTo>
                      <a:pt x="328" y="541"/>
                      <a:pt x="260" y="699"/>
                      <a:pt x="172" y="701"/>
                    </a:cubicBezTo>
                    <a:cubicBezTo>
                      <a:pt x="84" y="703"/>
                      <a:pt x="10" y="548"/>
                      <a:pt x="5" y="356"/>
                    </a:cubicBezTo>
                    <a:cubicBezTo>
                      <a:pt x="1" y="163"/>
                      <a:pt x="68" y="5"/>
                      <a:pt x="156" y="3"/>
                    </a:cubicBezTo>
                    <a:cubicBezTo>
                      <a:pt x="244" y="0"/>
                      <a:pt x="319" y="155"/>
                      <a:pt x="323"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411;p31"/>
              <p:cNvSpPr/>
              <p:nvPr/>
            </p:nvSpPr>
            <p:spPr>
              <a:xfrm flipH="1">
                <a:off x="7294026" y="1862328"/>
                <a:ext cx="75201" cy="50370"/>
              </a:xfrm>
              <a:custGeom>
                <a:avLst/>
                <a:gdLst/>
                <a:ahLst/>
                <a:cxnLst/>
                <a:rect l="l" t="t" r="r" b="b"/>
                <a:pathLst>
                  <a:path w="848" h="568" extrusionOk="0">
                    <a:moveTo>
                      <a:pt x="436" y="393"/>
                    </a:moveTo>
                    <a:cubicBezTo>
                      <a:pt x="104" y="568"/>
                      <a:pt x="0" y="357"/>
                      <a:pt x="234" y="186"/>
                    </a:cubicBezTo>
                    <a:cubicBezTo>
                      <a:pt x="485" y="1"/>
                      <a:pt x="847" y="175"/>
                      <a:pt x="436" y="3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412;p31"/>
              <p:cNvSpPr/>
              <p:nvPr/>
            </p:nvSpPr>
            <p:spPr>
              <a:xfrm flipH="1">
                <a:off x="7304135" y="2060526"/>
                <a:ext cx="70678" cy="60746"/>
              </a:xfrm>
              <a:custGeom>
                <a:avLst/>
                <a:gdLst/>
                <a:ahLst/>
                <a:cxnLst/>
                <a:rect l="l" t="t" r="r" b="b"/>
                <a:pathLst>
                  <a:path w="797" h="685" extrusionOk="0">
                    <a:moveTo>
                      <a:pt x="1" y="55"/>
                    </a:moveTo>
                    <a:cubicBezTo>
                      <a:pt x="1" y="55"/>
                      <a:pt x="626" y="0"/>
                      <a:pt x="712" y="126"/>
                    </a:cubicBezTo>
                    <a:cubicBezTo>
                      <a:pt x="796" y="253"/>
                      <a:pt x="182" y="684"/>
                      <a:pt x="1" y="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413;p31"/>
              <p:cNvSpPr/>
              <p:nvPr/>
            </p:nvSpPr>
            <p:spPr>
              <a:xfrm flipH="1">
                <a:off x="7362568" y="1709800"/>
                <a:ext cx="406775" cy="327673"/>
              </a:xfrm>
              <a:custGeom>
                <a:avLst/>
                <a:gdLst/>
                <a:ahLst/>
                <a:cxnLst/>
                <a:rect l="l" t="t" r="r" b="b"/>
                <a:pathLst>
                  <a:path w="4587" h="3695" extrusionOk="0">
                    <a:moveTo>
                      <a:pt x="3865" y="3593"/>
                    </a:moveTo>
                    <a:cubicBezTo>
                      <a:pt x="4587" y="3106"/>
                      <a:pt x="4422" y="1551"/>
                      <a:pt x="3928" y="774"/>
                    </a:cubicBezTo>
                    <a:cubicBezTo>
                      <a:pt x="3831" y="507"/>
                      <a:pt x="1803" y="0"/>
                      <a:pt x="800" y="943"/>
                    </a:cubicBezTo>
                    <a:cubicBezTo>
                      <a:pt x="0" y="1697"/>
                      <a:pt x="959" y="3695"/>
                      <a:pt x="959" y="36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414;p31"/>
              <p:cNvSpPr/>
              <p:nvPr/>
            </p:nvSpPr>
            <p:spPr>
              <a:xfrm flipH="1">
                <a:off x="7370016" y="1801406"/>
                <a:ext cx="485700" cy="713253"/>
              </a:xfrm>
              <a:custGeom>
                <a:avLst/>
                <a:gdLst/>
                <a:ahLst/>
                <a:cxnLst/>
                <a:rect l="l" t="t" r="r" b="b"/>
                <a:pathLst>
                  <a:path w="5477" h="8043" extrusionOk="0">
                    <a:moveTo>
                      <a:pt x="160" y="7105"/>
                    </a:moveTo>
                    <a:cubicBezTo>
                      <a:pt x="1263" y="8043"/>
                      <a:pt x="3545" y="7939"/>
                      <a:pt x="4907" y="7688"/>
                    </a:cubicBezTo>
                    <a:cubicBezTo>
                      <a:pt x="4565" y="6565"/>
                      <a:pt x="5476" y="6737"/>
                      <a:pt x="5386" y="5372"/>
                    </a:cubicBezTo>
                    <a:cubicBezTo>
                      <a:pt x="5326" y="4471"/>
                      <a:pt x="4373" y="4790"/>
                      <a:pt x="4715" y="2759"/>
                    </a:cubicBezTo>
                    <a:lnTo>
                      <a:pt x="1691" y="1"/>
                    </a:lnTo>
                    <a:cubicBezTo>
                      <a:pt x="694" y="1212"/>
                      <a:pt x="2137" y="3507"/>
                      <a:pt x="1094" y="4632"/>
                    </a:cubicBezTo>
                    <a:cubicBezTo>
                      <a:pt x="383" y="5397"/>
                      <a:pt x="0" y="6552"/>
                      <a:pt x="160" y="7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415;p31"/>
              <p:cNvSpPr/>
              <p:nvPr/>
            </p:nvSpPr>
            <p:spPr>
              <a:xfrm flipH="1">
                <a:off x="7707797" y="2031794"/>
                <a:ext cx="180996" cy="386822"/>
              </a:xfrm>
              <a:custGeom>
                <a:avLst/>
                <a:gdLst/>
                <a:ahLst/>
                <a:cxnLst/>
                <a:rect l="l" t="t" r="r" b="b"/>
                <a:pathLst>
                  <a:path w="2041" h="4362" fill="none" extrusionOk="0">
                    <a:moveTo>
                      <a:pt x="1" y="4361"/>
                    </a:moveTo>
                    <a:cubicBezTo>
                      <a:pt x="17" y="2171"/>
                      <a:pt x="2040" y="2125"/>
                      <a:pt x="1960" y="1"/>
                    </a:cubicBezTo>
                  </a:path>
                </a:pathLst>
              </a:custGeom>
              <a:solidFill>
                <a:schemeClr val="dk1"/>
              </a:solidFill>
              <a:ln w="950" cap="flat" cmpd="sng">
                <a:solidFill>
                  <a:srgbClr val="000000"/>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416;p31"/>
              <p:cNvSpPr/>
              <p:nvPr/>
            </p:nvSpPr>
            <p:spPr>
              <a:xfrm flipH="1">
                <a:off x="7405051" y="1933981"/>
                <a:ext cx="102159" cy="191992"/>
              </a:xfrm>
              <a:custGeom>
                <a:avLst/>
                <a:gdLst/>
                <a:ahLst/>
                <a:cxnLst/>
                <a:rect l="l" t="t" r="r" b="b"/>
                <a:pathLst>
                  <a:path w="1152" h="2165" extrusionOk="0">
                    <a:moveTo>
                      <a:pt x="1152" y="856"/>
                    </a:moveTo>
                    <a:cubicBezTo>
                      <a:pt x="601" y="1"/>
                      <a:pt x="1" y="610"/>
                      <a:pt x="186" y="1387"/>
                    </a:cubicBezTo>
                    <a:cubicBezTo>
                      <a:pt x="371" y="2165"/>
                      <a:pt x="1037" y="1815"/>
                      <a:pt x="1037" y="1815"/>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417;p31"/>
              <p:cNvSpPr/>
              <p:nvPr/>
            </p:nvSpPr>
            <p:spPr>
              <a:xfrm flipH="1">
                <a:off x="7425892" y="2031794"/>
                <a:ext cx="22436" cy="37600"/>
              </a:xfrm>
              <a:custGeom>
                <a:avLst/>
                <a:gdLst/>
                <a:ahLst/>
                <a:cxnLst/>
                <a:rect l="l" t="t" r="r" b="b"/>
                <a:pathLst>
                  <a:path w="253" h="424" fill="none" extrusionOk="0">
                    <a:moveTo>
                      <a:pt x="252" y="424"/>
                    </a:moveTo>
                    <a:lnTo>
                      <a:pt x="1" y="1"/>
                    </a:lnTo>
                  </a:path>
                </a:pathLst>
              </a:custGeom>
              <a:noFill/>
              <a:ln w="475" cap="flat" cmpd="sng">
                <a:solidFill>
                  <a:srgbClr val="E2A8A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418;p31"/>
              <p:cNvSpPr/>
              <p:nvPr/>
            </p:nvSpPr>
            <p:spPr>
              <a:xfrm flipH="1">
                <a:off x="6777555" y="2537708"/>
                <a:ext cx="499357" cy="241121"/>
              </a:xfrm>
              <a:custGeom>
                <a:avLst/>
                <a:gdLst/>
                <a:ahLst/>
                <a:cxnLst/>
                <a:rect l="l" t="t" r="r" b="b"/>
                <a:pathLst>
                  <a:path w="5631" h="2719" extrusionOk="0">
                    <a:moveTo>
                      <a:pt x="1804" y="418"/>
                    </a:moveTo>
                    <a:lnTo>
                      <a:pt x="4985" y="0"/>
                    </a:lnTo>
                    <a:lnTo>
                      <a:pt x="5631" y="585"/>
                    </a:lnTo>
                    <a:cubicBezTo>
                      <a:pt x="5631" y="585"/>
                      <a:pt x="3758" y="2151"/>
                      <a:pt x="1736" y="2487"/>
                    </a:cubicBezTo>
                    <a:cubicBezTo>
                      <a:pt x="345" y="2719"/>
                      <a:pt x="1" y="665"/>
                      <a:pt x="1804" y="4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419;p31"/>
              <p:cNvSpPr/>
              <p:nvPr/>
            </p:nvSpPr>
            <p:spPr>
              <a:xfrm flipH="1">
                <a:off x="6595059" y="2444861"/>
                <a:ext cx="247329" cy="159269"/>
              </a:xfrm>
              <a:custGeom>
                <a:avLst/>
                <a:gdLst/>
                <a:ahLst/>
                <a:cxnLst/>
                <a:rect l="l" t="t" r="r" b="b"/>
                <a:pathLst>
                  <a:path w="2789" h="1796" extrusionOk="0">
                    <a:moveTo>
                      <a:pt x="712" y="1646"/>
                    </a:moveTo>
                    <a:lnTo>
                      <a:pt x="2789" y="0"/>
                    </a:lnTo>
                    <a:lnTo>
                      <a:pt x="0" y="406"/>
                    </a:lnTo>
                    <a:lnTo>
                      <a:pt x="39" y="179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420;p31"/>
              <p:cNvSpPr/>
              <p:nvPr/>
            </p:nvSpPr>
            <p:spPr>
              <a:xfrm flipH="1">
                <a:off x="6792993" y="2440250"/>
                <a:ext cx="70057" cy="55425"/>
              </a:xfrm>
              <a:custGeom>
                <a:avLst/>
                <a:gdLst/>
                <a:ahLst/>
                <a:cxnLst/>
                <a:rect l="l" t="t" r="r" b="b"/>
                <a:pathLst>
                  <a:path w="790" h="625" extrusionOk="0">
                    <a:moveTo>
                      <a:pt x="596" y="618"/>
                    </a:moveTo>
                    <a:lnTo>
                      <a:pt x="197" y="591"/>
                    </a:lnTo>
                    <a:cubicBezTo>
                      <a:pt x="79" y="583"/>
                      <a:pt x="0" y="465"/>
                      <a:pt x="38" y="353"/>
                    </a:cubicBezTo>
                    <a:lnTo>
                      <a:pt x="49" y="319"/>
                    </a:lnTo>
                    <a:cubicBezTo>
                      <a:pt x="120" y="107"/>
                      <a:pt x="358" y="1"/>
                      <a:pt x="563" y="91"/>
                    </a:cubicBezTo>
                    <a:cubicBezTo>
                      <a:pt x="699" y="152"/>
                      <a:pt x="788" y="288"/>
                      <a:pt x="789" y="438"/>
                    </a:cubicBezTo>
                    <a:cubicBezTo>
                      <a:pt x="789" y="542"/>
                      <a:pt x="700" y="625"/>
                      <a:pt x="596" y="6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421;p31"/>
              <p:cNvSpPr/>
              <p:nvPr/>
            </p:nvSpPr>
            <p:spPr>
              <a:xfrm flipH="1">
                <a:off x="6552140" y="2372677"/>
                <a:ext cx="193322" cy="108988"/>
              </a:xfrm>
              <a:custGeom>
                <a:avLst/>
                <a:gdLst/>
                <a:ahLst/>
                <a:cxnLst/>
                <a:rect l="l" t="t" r="r" b="b"/>
                <a:pathLst>
                  <a:path w="2180" h="1229" extrusionOk="0">
                    <a:moveTo>
                      <a:pt x="0" y="1228"/>
                    </a:moveTo>
                    <a:lnTo>
                      <a:pt x="1695" y="814"/>
                    </a:lnTo>
                    <a:lnTo>
                      <a:pt x="1712" y="763"/>
                    </a:lnTo>
                    <a:cubicBezTo>
                      <a:pt x="1778" y="558"/>
                      <a:pt x="1930" y="394"/>
                      <a:pt x="2129" y="312"/>
                    </a:cubicBezTo>
                    <a:cubicBezTo>
                      <a:pt x="2160" y="299"/>
                      <a:pt x="2179" y="267"/>
                      <a:pt x="2176" y="234"/>
                    </a:cubicBezTo>
                    <a:cubicBezTo>
                      <a:pt x="2176" y="229"/>
                      <a:pt x="2174" y="223"/>
                      <a:pt x="2172" y="219"/>
                    </a:cubicBezTo>
                    <a:cubicBezTo>
                      <a:pt x="2132" y="84"/>
                      <a:pt x="2003" y="0"/>
                      <a:pt x="1869" y="13"/>
                    </a:cubicBezTo>
                    <a:cubicBezTo>
                      <a:pt x="1847" y="15"/>
                      <a:pt x="1825" y="21"/>
                      <a:pt x="1802" y="29"/>
                    </a:cubicBezTo>
                    <a:lnTo>
                      <a:pt x="1703" y="71"/>
                    </a:lnTo>
                    <a:lnTo>
                      <a:pt x="1692" y="76"/>
                    </a:lnTo>
                    <a:cubicBezTo>
                      <a:pt x="1521" y="149"/>
                      <a:pt x="1397" y="301"/>
                      <a:pt x="1361" y="484"/>
                    </a:cubicBezTo>
                    <a:lnTo>
                      <a:pt x="43" y="120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422;p31"/>
              <p:cNvSpPr/>
              <p:nvPr/>
            </p:nvSpPr>
            <p:spPr>
              <a:xfrm flipH="1">
                <a:off x="6575198" y="2378973"/>
                <a:ext cx="113333" cy="104997"/>
              </a:xfrm>
              <a:custGeom>
                <a:avLst/>
                <a:gdLst/>
                <a:ahLst/>
                <a:cxnLst/>
                <a:rect l="l" t="t" r="r" b="b"/>
                <a:pathLst>
                  <a:path w="1278" h="1184" extrusionOk="0">
                    <a:moveTo>
                      <a:pt x="1" y="1183"/>
                    </a:moveTo>
                    <a:lnTo>
                      <a:pt x="763" y="858"/>
                    </a:lnTo>
                    <a:cubicBezTo>
                      <a:pt x="850" y="516"/>
                      <a:pt x="1029" y="373"/>
                      <a:pt x="1227" y="292"/>
                    </a:cubicBezTo>
                    <a:cubicBezTo>
                      <a:pt x="1258" y="278"/>
                      <a:pt x="1278" y="246"/>
                      <a:pt x="1274" y="214"/>
                    </a:cubicBezTo>
                    <a:cubicBezTo>
                      <a:pt x="1274" y="208"/>
                      <a:pt x="1272" y="204"/>
                      <a:pt x="1271" y="198"/>
                    </a:cubicBezTo>
                    <a:cubicBezTo>
                      <a:pt x="1240" y="95"/>
                      <a:pt x="1158" y="22"/>
                      <a:pt x="1061" y="0"/>
                    </a:cubicBezTo>
                    <a:lnTo>
                      <a:pt x="1050" y="5"/>
                    </a:lnTo>
                    <a:cubicBezTo>
                      <a:pt x="879" y="78"/>
                      <a:pt x="755" y="230"/>
                      <a:pt x="719" y="413"/>
                    </a:cubicBezTo>
                    <a:lnTo>
                      <a:pt x="596" y="787"/>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423;p31"/>
              <p:cNvSpPr/>
              <p:nvPr/>
            </p:nvSpPr>
            <p:spPr>
              <a:xfrm flipH="1">
                <a:off x="6592223" y="2374273"/>
                <a:ext cx="193766" cy="111205"/>
              </a:xfrm>
              <a:custGeom>
                <a:avLst/>
                <a:gdLst/>
                <a:ahLst/>
                <a:cxnLst/>
                <a:rect l="l" t="t" r="r" b="b"/>
                <a:pathLst>
                  <a:path w="2185" h="1254" extrusionOk="0">
                    <a:moveTo>
                      <a:pt x="1695" y="840"/>
                    </a:moveTo>
                    <a:lnTo>
                      <a:pt x="1713" y="787"/>
                    </a:lnTo>
                    <a:cubicBezTo>
                      <a:pt x="1778" y="584"/>
                      <a:pt x="1930" y="419"/>
                      <a:pt x="2129" y="338"/>
                    </a:cubicBezTo>
                    <a:cubicBezTo>
                      <a:pt x="2165" y="322"/>
                      <a:pt x="2185" y="282"/>
                      <a:pt x="2173" y="244"/>
                    </a:cubicBezTo>
                    <a:cubicBezTo>
                      <a:pt x="2125" y="86"/>
                      <a:pt x="1957" y="1"/>
                      <a:pt x="1802" y="53"/>
                    </a:cubicBezTo>
                    <a:lnTo>
                      <a:pt x="1693" y="100"/>
                    </a:lnTo>
                    <a:cubicBezTo>
                      <a:pt x="1522" y="174"/>
                      <a:pt x="1397" y="326"/>
                      <a:pt x="1360" y="509"/>
                    </a:cubicBezTo>
                    <a:lnTo>
                      <a:pt x="0" y="1254"/>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424;p31"/>
              <p:cNvSpPr/>
              <p:nvPr/>
            </p:nvSpPr>
            <p:spPr>
              <a:xfrm flipH="1">
                <a:off x="7226266" y="2772974"/>
                <a:ext cx="636368" cy="1120738"/>
              </a:xfrm>
              <a:custGeom>
                <a:avLst/>
                <a:gdLst/>
                <a:ahLst/>
                <a:cxnLst/>
                <a:rect l="l" t="t" r="r" b="b"/>
                <a:pathLst>
                  <a:path w="7176" h="12638" extrusionOk="0">
                    <a:moveTo>
                      <a:pt x="1" y="12637"/>
                    </a:moveTo>
                    <a:lnTo>
                      <a:pt x="7175" y="12637"/>
                    </a:lnTo>
                    <a:lnTo>
                      <a:pt x="6403" y="1055"/>
                    </a:lnTo>
                    <a:lnTo>
                      <a:pt x="6390" y="850"/>
                    </a:lnTo>
                    <a:lnTo>
                      <a:pt x="6357" y="18"/>
                    </a:lnTo>
                    <a:lnTo>
                      <a:pt x="3180" y="3"/>
                    </a:lnTo>
                    <a:lnTo>
                      <a:pt x="2732" y="1"/>
                    </a:lnTo>
                    <a:cubicBezTo>
                      <a:pt x="2732" y="1"/>
                      <a:pt x="2304" y="504"/>
                      <a:pt x="1849" y="1231"/>
                    </a:cubicBezTo>
                    <a:cubicBezTo>
                      <a:pt x="1483" y="1815"/>
                      <a:pt x="1099" y="2547"/>
                      <a:pt x="906" y="3275"/>
                    </a:cubicBezTo>
                    <a:cubicBezTo>
                      <a:pt x="609" y="4394"/>
                      <a:pt x="555" y="10911"/>
                      <a:pt x="555" y="109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425;p31"/>
              <p:cNvSpPr/>
              <p:nvPr/>
            </p:nvSpPr>
            <p:spPr>
              <a:xfrm flipH="1">
                <a:off x="7294729" y="2772974"/>
                <a:ext cx="403937" cy="109165"/>
              </a:xfrm>
              <a:custGeom>
                <a:avLst/>
                <a:gdLst/>
                <a:ahLst/>
                <a:cxnLst/>
                <a:rect l="l" t="t" r="r" b="b"/>
                <a:pathLst>
                  <a:path w="4555" h="1231" extrusionOk="0">
                    <a:moveTo>
                      <a:pt x="0" y="1231"/>
                    </a:moveTo>
                    <a:lnTo>
                      <a:pt x="4554" y="1055"/>
                    </a:lnTo>
                    <a:lnTo>
                      <a:pt x="4541" y="850"/>
                    </a:lnTo>
                    <a:lnTo>
                      <a:pt x="4508" y="18"/>
                    </a:lnTo>
                    <a:lnTo>
                      <a:pt x="1331" y="3"/>
                    </a:lnTo>
                    <a:lnTo>
                      <a:pt x="883" y="1"/>
                    </a:lnTo>
                    <a:cubicBezTo>
                      <a:pt x="883" y="1"/>
                      <a:pt x="455" y="504"/>
                      <a:pt x="0" y="1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426;p31"/>
              <p:cNvSpPr/>
              <p:nvPr/>
            </p:nvSpPr>
            <p:spPr>
              <a:xfrm flipH="1">
                <a:off x="7579744" y="2772974"/>
                <a:ext cx="282889" cy="1120738"/>
              </a:xfrm>
              <a:custGeom>
                <a:avLst/>
                <a:gdLst/>
                <a:ahLst/>
                <a:cxnLst/>
                <a:rect l="l" t="t" r="r" b="b"/>
                <a:pathLst>
                  <a:path w="3190" h="12638" extrusionOk="0">
                    <a:moveTo>
                      <a:pt x="1" y="12637"/>
                    </a:moveTo>
                    <a:lnTo>
                      <a:pt x="789" y="12637"/>
                    </a:lnTo>
                    <a:lnTo>
                      <a:pt x="1849" y="10836"/>
                    </a:lnTo>
                    <a:cubicBezTo>
                      <a:pt x="1849" y="10836"/>
                      <a:pt x="491" y="3191"/>
                      <a:pt x="3190" y="69"/>
                    </a:cubicBezTo>
                    <a:lnTo>
                      <a:pt x="3180" y="3"/>
                    </a:lnTo>
                    <a:lnTo>
                      <a:pt x="2732" y="1"/>
                    </a:lnTo>
                    <a:cubicBezTo>
                      <a:pt x="2732" y="1"/>
                      <a:pt x="1340" y="1639"/>
                      <a:pt x="906" y="3275"/>
                    </a:cubicBezTo>
                    <a:cubicBezTo>
                      <a:pt x="609" y="4394"/>
                      <a:pt x="555" y="10911"/>
                      <a:pt x="555" y="109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427;p31"/>
              <p:cNvSpPr/>
              <p:nvPr/>
            </p:nvSpPr>
            <p:spPr>
              <a:xfrm flipH="1">
                <a:off x="7228660" y="3829320"/>
                <a:ext cx="613400" cy="4434"/>
              </a:xfrm>
              <a:custGeom>
                <a:avLst/>
                <a:gdLst/>
                <a:ahLst/>
                <a:cxnLst/>
                <a:rect l="l" t="t" r="r" b="b"/>
                <a:pathLst>
                  <a:path w="6917" h="50" fill="none" extrusionOk="0">
                    <a:moveTo>
                      <a:pt x="6917" y="50"/>
                    </a:moveTo>
                    <a:lnTo>
                      <a:pt x="1"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428;p31"/>
              <p:cNvSpPr/>
              <p:nvPr/>
            </p:nvSpPr>
            <p:spPr>
              <a:xfrm flipH="1">
                <a:off x="7304668" y="2777053"/>
                <a:ext cx="52499" cy="1117989"/>
              </a:xfrm>
              <a:custGeom>
                <a:avLst/>
                <a:gdLst/>
                <a:ahLst/>
                <a:cxnLst/>
                <a:rect l="l" t="t" r="r" b="b"/>
                <a:pathLst>
                  <a:path w="592" h="12607" fill="none" extrusionOk="0">
                    <a:moveTo>
                      <a:pt x="0" y="0"/>
                    </a:moveTo>
                    <a:cubicBezTo>
                      <a:pt x="116" y="5094"/>
                      <a:pt x="591" y="12606"/>
                      <a:pt x="591" y="12606"/>
                    </a:cubicBez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429;p31"/>
              <p:cNvSpPr/>
              <p:nvPr/>
            </p:nvSpPr>
            <p:spPr>
              <a:xfrm flipH="1">
                <a:off x="7579745" y="2779093"/>
                <a:ext cx="239436" cy="1114619"/>
              </a:xfrm>
              <a:custGeom>
                <a:avLst/>
                <a:gdLst/>
                <a:ahLst/>
                <a:cxnLst/>
                <a:rect l="l" t="t" r="r" b="b"/>
                <a:pathLst>
                  <a:path w="2700" h="12569" fill="none" extrusionOk="0">
                    <a:moveTo>
                      <a:pt x="2700" y="0"/>
                    </a:moveTo>
                    <a:cubicBezTo>
                      <a:pt x="1" y="3122"/>
                      <a:pt x="1359" y="10767"/>
                      <a:pt x="1359" y="10767"/>
                    </a:cubicBezTo>
                    <a:lnTo>
                      <a:pt x="299" y="12568"/>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430;p31"/>
              <p:cNvSpPr/>
              <p:nvPr/>
            </p:nvSpPr>
            <p:spPr>
              <a:xfrm flipH="1">
                <a:off x="7449832" y="2903865"/>
                <a:ext cx="201836" cy="206979"/>
              </a:xfrm>
              <a:custGeom>
                <a:avLst/>
                <a:gdLst/>
                <a:ahLst/>
                <a:cxnLst/>
                <a:rect l="l" t="t" r="r" b="b"/>
                <a:pathLst>
                  <a:path w="2276" h="2334" fill="none" extrusionOk="0">
                    <a:moveTo>
                      <a:pt x="2275" y="138"/>
                    </a:moveTo>
                    <a:lnTo>
                      <a:pt x="442" y="1"/>
                    </a:lnTo>
                    <a:lnTo>
                      <a:pt x="1" y="1675"/>
                    </a:lnTo>
                    <a:lnTo>
                      <a:pt x="765" y="2334"/>
                    </a:lnTo>
                    <a:lnTo>
                      <a:pt x="2049" y="1849"/>
                    </a:lnTo>
                    <a:close/>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431;p31"/>
              <p:cNvSpPr/>
              <p:nvPr/>
            </p:nvSpPr>
            <p:spPr>
              <a:xfrm flipH="1">
                <a:off x="7481400" y="3186308"/>
                <a:ext cx="281470" cy="36004"/>
              </a:xfrm>
              <a:custGeom>
                <a:avLst/>
                <a:gdLst/>
                <a:ahLst/>
                <a:cxnLst/>
                <a:rect l="l" t="t" r="r" b="b"/>
                <a:pathLst>
                  <a:path w="3174" h="406" fill="none" extrusionOk="0">
                    <a:moveTo>
                      <a:pt x="0" y="0"/>
                    </a:moveTo>
                    <a:lnTo>
                      <a:pt x="3174" y="405"/>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432;p31"/>
              <p:cNvSpPr/>
              <p:nvPr/>
            </p:nvSpPr>
            <p:spPr>
              <a:xfrm flipH="1">
                <a:off x="7504279" y="3717584"/>
                <a:ext cx="282712" cy="23766"/>
              </a:xfrm>
              <a:custGeom>
                <a:avLst/>
                <a:gdLst/>
                <a:ahLst/>
                <a:cxnLst/>
                <a:rect l="l" t="t" r="r" b="b"/>
                <a:pathLst>
                  <a:path w="3188" h="268" fill="none" extrusionOk="0">
                    <a:moveTo>
                      <a:pt x="0" y="267"/>
                    </a:moveTo>
                    <a:lnTo>
                      <a:pt x="3188"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433;p31"/>
              <p:cNvSpPr/>
              <p:nvPr/>
            </p:nvSpPr>
            <p:spPr>
              <a:xfrm flipH="1">
                <a:off x="7319031" y="1695700"/>
                <a:ext cx="216113" cy="238372"/>
              </a:xfrm>
              <a:custGeom>
                <a:avLst/>
                <a:gdLst/>
                <a:ahLst/>
                <a:cxnLst/>
                <a:rect l="l" t="t" r="r" b="b"/>
                <a:pathLst>
                  <a:path w="2437" h="2688" extrusionOk="0">
                    <a:moveTo>
                      <a:pt x="785" y="2688"/>
                    </a:moveTo>
                    <a:cubicBezTo>
                      <a:pt x="1655" y="2442"/>
                      <a:pt x="2436" y="1599"/>
                      <a:pt x="2436" y="1599"/>
                    </a:cubicBezTo>
                    <a:cubicBezTo>
                      <a:pt x="1634" y="0"/>
                      <a:pt x="0" y="631"/>
                      <a:pt x="0" y="6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5" name="TextBox 94"/>
          <p:cNvSpPr txBox="1"/>
          <p:nvPr/>
        </p:nvSpPr>
        <p:spPr>
          <a:xfrm>
            <a:off x="1371600" y="1737161"/>
            <a:ext cx="4648200" cy="2308324"/>
          </a:xfrm>
          <a:prstGeom prst="rect">
            <a:avLst/>
          </a:prstGeom>
          <a:noFill/>
        </p:spPr>
        <p:txBody>
          <a:bodyPr wrap="square" rtlCol="0">
            <a:spAutoFit/>
          </a:bodyPr>
          <a:lstStyle/>
          <a:p>
            <a:r>
              <a:rPr lang="en-US" sz="1800" dirty="0">
                <a:latin typeface="Roboto" charset="0"/>
                <a:ea typeface="Roboto" charset="0"/>
              </a:rPr>
              <a:t>An algorithm is a set of step-by-step procedures, or a set of rules to follow, for completing a specific task or solving a particular problem. Algorithms are all around us. The recipe for baking a cake, the method we use to solve a long division problem, and the process of doing laundry are all examples of an algorithm. </a:t>
            </a:r>
          </a:p>
        </p:txBody>
      </p:sp>
      <p:sp>
        <p:nvSpPr>
          <p:cNvPr id="96" name="Google Shape;877;p25"/>
          <p:cNvSpPr/>
          <p:nvPr/>
        </p:nvSpPr>
        <p:spPr>
          <a:xfrm>
            <a:off x="6223028" y="4740772"/>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297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fade">
                                      <p:cBhvr>
                                        <p:cTn id="14" dur="500"/>
                                        <p:tgtEl>
                                          <p:spTgt spid="9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5" grpId="0"/>
      <p:bldP spid="9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4" name="Google Shape;994;p28"/>
          <p:cNvSpPr txBox="1"/>
          <p:nvPr/>
        </p:nvSpPr>
        <p:spPr>
          <a:xfrm>
            <a:off x="3872536" y="571161"/>
            <a:ext cx="1460362" cy="475500"/>
          </a:xfrm>
          <a:prstGeom prst="rect">
            <a:avLst/>
          </a:prstGeom>
          <a:noFill/>
          <a:ln>
            <a:noFill/>
          </a:ln>
        </p:spPr>
        <p:txBody>
          <a:bodyPr spcFirstLastPara="1" wrap="square" lIns="91425" tIns="91425" rIns="91425" bIns="91425" anchor="ctr" anchorCtr="0">
            <a:noAutofit/>
          </a:bodyPr>
          <a:lstStyle/>
          <a:p>
            <a:pPr lvl="0" algn="ctr"/>
            <a:r>
              <a:rPr lang="en-US" sz="3200" dirty="0">
                <a:latin typeface="Fira Sans Extra Condensed SemiBold"/>
                <a:sym typeface="Fira Sans Extra Condensed SemiBold"/>
              </a:rPr>
              <a:t>What is</a:t>
            </a:r>
            <a:endParaRPr sz="1600" dirty="0">
              <a:latin typeface="Roboto"/>
              <a:ea typeface="Roboto"/>
              <a:cs typeface="Roboto"/>
              <a:sym typeface="Roboto"/>
            </a:endParaRPr>
          </a:p>
        </p:txBody>
      </p:sp>
      <p:sp>
        <p:nvSpPr>
          <p:cNvPr id="995" name="Google Shape;995;p28"/>
          <p:cNvSpPr/>
          <p:nvPr/>
        </p:nvSpPr>
        <p:spPr>
          <a:xfrm>
            <a:off x="1009339" y="1290392"/>
            <a:ext cx="1947000" cy="2371497"/>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lvl="0"/>
            <a:r>
              <a:rPr lang="en-US" dirty="0" smtClean="0">
                <a:latin typeface="Roboto" charset="0"/>
                <a:ea typeface="Roboto" charset="0"/>
              </a:rPr>
              <a:t>An </a:t>
            </a:r>
            <a:r>
              <a:rPr lang="en-US" dirty="0">
                <a:latin typeface="Roboto" charset="0"/>
                <a:ea typeface="Roboto" charset="0"/>
              </a:rPr>
              <a:t>algorithm is a step-by-step process for solving a particular </a:t>
            </a:r>
            <a:r>
              <a:rPr lang="en-US" dirty="0" smtClean="0">
                <a:latin typeface="Roboto" charset="0"/>
                <a:ea typeface="Roboto" charset="0"/>
              </a:rPr>
              <a:t>problem.</a:t>
            </a:r>
            <a:endParaRPr dirty="0"/>
          </a:p>
        </p:txBody>
      </p:sp>
      <p:grpSp>
        <p:nvGrpSpPr>
          <p:cNvPr id="998" name="Google Shape;998;p28"/>
          <p:cNvGrpSpPr/>
          <p:nvPr/>
        </p:nvGrpSpPr>
        <p:grpSpPr>
          <a:xfrm flipH="1">
            <a:off x="3190828" y="1384516"/>
            <a:ext cx="1109377" cy="2277372"/>
            <a:chOff x="2346075" y="2426700"/>
            <a:chExt cx="1109377" cy="2277372"/>
          </a:xfrm>
        </p:grpSpPr>
        <p:sp>
          <p:nvSpPr>
            <p:cNvPr id="999" name="Google Shape;999;p28"/>
            <p:cNvSpPr/>
            <p:nvPr/>
          </p:nvSpPr>
          <p:spPr>
            <a:xfrm>
              <a:off x="3369061" y="2669378"/>
              <a:ext cx="61199" cy="206776"/>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8"/>
            <p:cNvSpPr/>
            <p:nvPr/>
          </p:nvSpPr>
          <p:spPr>
            <a:xfrm>
              <a:off x="3291688" y="2569049"/>
              <a:ext cx="83266" cy="307107"/>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8"/>
            <p:cNvSpPr/>
            <p:nvPr/>
          </p:nvSpPr>
          <p:spPr>
            <a:xfrm>
              <a:off x="3236382" y="2626578"/>
              <a:ext cx="61199" cy="24924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8"/>
            <p:cNvSpPr/>
            <p:nvPr/>
          </p:nvSpPr>
          <p:spPr>
            <a:xfrm>
              <a:off x="3130494" y="2649923"/>
              <a:ext cx="94494" cy="228621"/>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28"/>
            <p:cNvSpPr/>
            <p:nvPr/>
          </p:nvSpPr>
          <p:spPr>
            <a:xfrm>
              <a:off x="3043227" y="2547761"/>
              <a:ext cx="104889" cy="330564"/>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28"/>
            <p:cNvSpPr/>
            <p:nvPr/>
          </p:nvSpPr>
          <p:spPr>
            <a:xfrm>
              <a:off x="2987921" y="2595340"/>
              <a:ext cx="82822" cy="282094"/>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8"/>
            <p:cNvSpPr/>
            <p:nvPr/>
          </p:nvSpPr>
          <p:spPr>
            <a:xfrm>
              <a:off x="2910603" y="2572384"/>
              <a:ext cx="104778" cy="306273"/>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8"/>
            <p:cNvSpPr/>
            <p:nvPr/>
          </p:nvSpPr>
          <p:spPr>
            <a:xfrm>
              <a:off x="2806717" y="2426700"/>
              <a:ext cx="89270" cy="372586"/>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8"/>
            <p:cNvSpPr/>
            <p:nvPr/>
          </p:nvSpPr>
          <p:spPr>
            <a:xfrm>
              <a:off x="2750799" y="2466887"/>
              <a:ext cx="96496" cy="30783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28"/>
            <p:cNvSpPr/>
            <p:nvPr/>
          </p:nvSpPr>
          <p:spPr>
            <a:xfrm>
              <a:off x="2837899" y="2526472"/>
              <a:ext cx="139852" cy="252967"/>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28"/>
            <p:cNvSpPr/>
            <p:nvPr/>
          </p:nvSpPr>
          <p:spPr>
            <a:xfrm>
              <a:off x="2806272" y="2507129"/>
              <a:ext cx="89825" cy="255691"/>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8"/>
            <p:cNvSpPr/>
            <p:nvPr/>
          </p:nvSpPr>
          <p:spPr>
            <a:xfrm>
              <a:off x="2720395" y="2507129"/>
              <a:ext cx="93160" cy="272311"/>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8"/>
            <p:cNvSpPr/>
            <p:nvPr/>
          </p:nvSpPr>
          <p:spPr>
            <a:xfrm>
              <a:off x="2740627" y="2727407"/>
              <a:ext cx="163809" cy="151247"/>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8"/>
            <p:cNvSpPr/>
            <p:nvPr/>
          </p:nvSpPr>
          <p:spPr>
            <a:xfrm>
              <a:off x="2803660" y="2727407"/>
              <a:ext cx="101109" cy="116061"/>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28"/>
            <p:cNvSpPr/>
            <p:nvPr/>
          </p:nvSpPr>
          <p:spPr>
            <a:xfrm>
              <a:off x="2645245" y="2862864"/>
              <a:ext cx="810207" cy="48470"/>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28"/>
            <p:cNvSpPr/>
            <p:nvPr/>
          </p:nvSpPr>
          <p:spPr>
            <a:xfrm>
              <a:off x="2999927" y="2927063"/>
              <a:ext cx="98886" cy="311665"/>
            </a:xfrm>
            <a:custGeom>
              <a:avLst/>
              <a:gdLst/>
              <a:ahLst/>
              <a:cxnLst/>
              <a:rect l="l" t="t" r="r" b="b"/>
              <a:pathLst>
                <a:path w="1779" h="5607" extrusionOk="0">
                  <a:moveTo>
                    <a:pt x="661" y="0"/>
                  </a:moveTo>
                  <a:lnTo>
                    <a:pt x="1" y="5472"/>
                  </a:lnTo>
                  <a:lnTo>
                    <a:pt x="1118" y="5606"/>
                  </a:lnTo>
                  <a:lnTo>
                    <a:pt x="1778" y="135"/>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8"/>
            <p:cNvSpPr/>
            <p:nvPr/>
          </p:nvSpPr>
          <p:spPr>
            <a:xfrm>
              <a:off x="3072909" y="2971919"/>
              <a:ext cx="78041" cy="265974"/>
            </a:xfrm>
            <a:custGeom>
              <a:avLst/>
              <a:gdLst/>
              <a:ahLst/>
              <a:cxnLst/>
              <a:rect l="l" t="t" r="r" b="b"/>
              <a:pathLst>
                <a:path w="1404" h="4785" extrusionOk="0">
                  <a:moveTo>
                    <a:pt x="661" y="0"/>
                  </a:moveTo>
                  <a:lnTo>
                    <a:pt x="0" y="4679"/>
                  </a:lnTo>
                  <a:lnTo>
                    <a:pt x="743" y="4785"/>
                  </a:lnTo>
                  <a:lnTo>
                    <a:pt x="1404" y="106"/>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8"/>
            <p:cNvSpPr/>
            <p:nvPr/>
          </p:nvSpPr>
          <p:spPr>
            <a:xfrm>
              <a:off x="3125102" y="2950241"/>
              <a:ext cx="98830" cy="288820"/>
            </a:xfrm>
            <a:custGeom>
              <a:avLst/>
              <a:gdLst/>
              <a:ahLst/>
              <a:cxnLst/>
              <a:rect l="l" t="t" r="r" b="b"/>
              <a:pathLst>
                <a:path w="1778" h="5196" extrusionOk="0">
                  <a:moveTo>
                    <a:pt x="662" y="1"/>
                  </a:moveTo>
                  <a:lnTo>
                    <a:pt x="1" y="5049"/>
                  </a:lnTo>
                  <a:lnTo>
                    <a:pt x="1117" y="5195"/>
                  </a:lnTo>
                  <a:lnTo>
                    <a:pt x="1777" y="147"/>
                  </a:lnTo>
                  <a:lnTo>
                    <a:pt x="6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8"/>
            <p:cNvSpPr/>
            <p:nvPr/>
          </p:nvSpPr>
          <p:spPr>
            <a:xfrm>
              <a:off x="3148392" y="3158735"/>
              <a:ext cx="266085" cy="64423"/>
            </a:xfrm>
            <a:custGeom>
              <a:avLst/>
              <a:gdLst/>
              <a:ahLst/>
              <a:cxnLst/>
              <a:rect l="l" t="t" r="r" b="b"/>
              <a:pathLst>
                <a:path w="4787" h="1159" extrusionOk="0">
                  <a:moveTo>
                    <a:pt x="0" y="0"/>
                  </a:moveTo>
                  <a:lnTo>
                    <a:pt x="0" y="1158"/>
                  </a:lnTo>
                  <a:lnTo>
                    <a:pt x="4787" y="1158"/>
                  </a:lnTo>
                  <a:lnTo>
                    <a:pt x="4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8"/>
            <p:cNvSpPr/>
            <p:nvPr/>
          </p:nvSpPr>
          <p:spPr>
            <a:xfrm>
              <a:off x="3179074" y="3092591"/>
              <a:ext cx="199828" cy="56252"/>
            </a:xfrm>
            <a:custGeom>
              <a:avLst/>
              <a:gdLst/>
              <a:ahLst/>
              <a:cxnLst/>
              <a:rect l="l" t="t" r="r" b="b"/>
              <a:pathLst>
                <a:path w="3595" h="1012" extrusionOk="0">
                  <a:moveTo>
                    <a:pt x="0" y="0"/>
                  </a:moveTo>
                  <a:lnTo>
                    <a:pt x="0" y="1012"/>
                  </a:lnTo>
                  <a:lnTo>
                    <a:pt x="3594" y="1012"/>
                  </a:lnTo>
                  <a:lnTo>
                    <a:pt x="35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8"/>
            <p:cNvSpPr/>
            <p:nvPr/>
          </p:nvSpPr>
          <p:spPr>
            <a:xfrm>
              <a:off x="3164011" y="3046679"/>
              <a:ext cx="158695" cy="33796"/>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28"/>
            <p:cNvSpPr/>
            <p:nvPr/>
          </p:nvSpPr>
          <p:spPr>
            <a:xfrm>
              <a:off x="2645245" y="3216208"/>
              <a:ext cx="810207" cy="48470"/>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21" name="Google Shape;1021;p28"/>
            <p:cNvGrpSpPr/>
            <p:nvPr/>
          </p:nvGrpSpPr>
          <p:grpSpPr>
            <a:xfrm flipH="1">
              <a:off x="2346075" y="2694557"/>
              <a:ext cx="753614" cy="2009515"/>
              <a:chOff x="3463338" y="2694557"/>
              <a:chExt cx="753614" cy="2009515"/>
            </a:xfrm>
          </p:grpSpPr>
          <p:sp>
            <p:nvSpPr>
              <p:cNvPr id="1022" name="Google Shape;1022;p28"/>
              <p:cNvSpPr/>
              <p:nvPr/>
            </p:nvSpPr>
            <p:spPr>
              <a:xfrm flipH="1">
                <a:off x="3953204" y="4107101"/>
                <a:ext cx="156639" cy="590257"/>
              </a:xfrm>
              <a:custGeom>
                <a:avLst/>
                <a:gdLst/>
                <a:ahLst/>
                <a:cxnLst/>
                <a:rect l="l" t="t" r="r" b="b"/>
                <a:pathLst>
                  <a:path w="2818" h="10619" extrusionOk="0">
                    <a:moveTo>
                      <a:pt x="1633" y="0"/>
                    </a:moveTo>
                    <a:lnTo>
                      <a:pt x="1" y="10618"/>
                    </a:lnTo>
                    <a:lnTo>
                      <a:pt x="593" y="10618"/>
                    </a:lnTo>
                    <a:lnTo>
                      <a:pt x="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8"/>
              <p:cNvSpPr/>
              <p:nvPr/>
            </p:nvSpPr>
            <p:spPr>
              <a:xfrm flipH="1">
                <a:off x="3742484" y="3083086"/>
                <a:ext cx="207054" cy="419611"/>
              </a:xfrm>
              <a:custGeom>
                <a:avLst/>
                <a:gdLst/>
                <a:ahLst/>
                <a:cxnLst/>
                <a:rect l="l" t="t" r="r" b="b"/>
                <a:pathLst>
                  <a:path w="3725" h="7549" extrusionOk="0">
                    <a:moveTo>
                      <a:pt x="2170" y="0"/>
                    </a:moveTo>
                    <a:cubicBezTo>
                      <a:pt x="1532" y="0"/>
                      <a:pt x="958" y="392"/>
                      <a:pt x="768" y="1000"/>
                    </a:cubicBezTo>
                    <a:cubicBezTo>
                      <a:pt x="0" y="3466"/>
                      <a:pt x="388" y="4136"/>
                      <a:pt x="972" y="6500"/>
                    </a:cubicBezTo>
                    <a:cubicBezTo>
                      <a:pt x="1092" y="6985"/>
                      <a:pt x="1479" y="7371"/>
                      <a:pt x="1978" y="7501"/>
                    </a:cubicBezTo>
                    <a:cubicBezTo>
                      <a:pt x="2100" y="7533"/>
                      <a:pt x="2221" y="7548"/>
                      <a:pt x="2339" y="7548"/>
                    </a:cubicBezTo>
                    <a:cubicBezTo>
                      <a:pt x="3078" y="7548"/>
                      <a:pt x="3697" y="6960"/>
                      <a:pt x="3652" y="6203"/>
                    </a:cubicBezTo>
                    <a:lnTo>
                      <a:pt x="3724" y="1422"/>
                    </a:lnTo>
                    <a:cubicBezTo>
                      <a:pt x="3704" y="1081"/>
                      <a:pt x="3563" y="767"/>
                      <a:pt x="3338" y="519"/>
                    </a:cubicBezTo>
                    <a:cubicBezTo>
                      <a:pt x="3131" y="290"/>
                      <a:pt x="2855" y="120"/>
                      <a:pt x="2534" y="43"/>
                    </a:cubicBezTo>
                    <a:cubicBezTo>
                      <a:pt x="2412" y="14"/>
                      <a:pt x="2290" y="0"/>
                      <a:pt x="2170" y="0"/>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28"/>
              <p:cNvSpPr/>
              <p:nvPr/>
            </p:nvSpPr>
            <p:spPr>
              <a:xfrm flipH="1">
                <a:off x="3595685" y="3442100"/>
                <a:ext cx="312721" cy="273034"/>
              </a:xfrm>
              <a:custGeom>
                <a:avLst/>
                <a:gdLst/>
                <a:ahLst/>
                <a:cxnLst/>
                <a:rect l="l" t="t" r="r" b="b"/>
                <a:pathLst>
                  <a:path w="5626" h="4912" extrusionOk="0">
                    <a:moveTo>
                      <a:pt x="2157" y="1"/>
                    </a:moveTo>
                    <a:lnTo>
                      <a:pt x="1" y="1800"/>
                    </a:lnTo>
                    <a:cubicBezTo>
                      <a:pt x="1871" y="3493"/>
                      <a:pt x="4863" y="4912"/>
                      <a:pt x="4863" y="4912"/>
                    </a:cubicBezTo>
                    <a:lnTo>
                      <a:pt x="5625" y="4133"/>
                    </a:lnTo>
                    <a:lnTo>
                      <a:pt x="2157"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28"/>
              <p:cNvSpPr/>
              <p:nvPr/>
            </p:nvSpPr>
            <p:spPr>
              <a:xfrm flipH="1">
                <a:off x="3472236" y="3657152"/>
                <a:ext cx="120675" cy="65646"/>
              </a:xfrm>
              <a:custGeom>
                <a:avLst/>
                <a:gdLst/>
                <a:ahLst/>
                <a:cxnLst/>
                <a:rect l="l" t="t" r="r" b="b"/>
                <a:pathLst>
                  <a:path w="2171" h="1181" extrusionOk="0">
                    <a:moveTo>
                      <a:pt x="1" y="0"/>
                    </a:moveTo>
                    <a:lnTo>
                      <a:pt x="1853" y="1165"/>
                    </a:lnTo>
                    <a:cubicBezTo>
                      <a:pt x="1877" y="1175"/>
                      <a:pt x="1903" y="1181"/>
                      <a:pt x="1930" y="1181"/>
                    </a:cubicBezTo>
                    <a:cubicBezTo>
                      <a:pt x="1947" y="1181"/>
                      <a:pt x="1965" y="1178"/>
                      <a:pt x="1983" y="1173"/>
                    </a:cubicBezTo>
                    <a:cubicBezTo>
                      <a:pt x="2124" y="1132"/>
                      <a:pt x="2170" y="957"/>
                      <a:pt x="2070" y="852"/>
                    </a:cubicBezTo>
                    <a:lnTo>
                      <a:pt x="1488" y="243"/>
                    </a:lnTo>
                    <a:cubicBezTo>
                      <a:pt x="1377" y="126"/>
                      <a:pt x="1225" y="58"/>
                      <a:pt x="1064" y="50"/>
                    </a:cubicBezTo>
                    <a:lnTo>
                      <a:pt x="1"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28"/>
              <p:cNvSpPr/>
              <p:nvPr/>
            </p:nvSpPr>
            <p:spPr>
              <a:xfrm flipH="1">
                <a:off x="3515591" y="3646925"/>
                <a:ext cx="163587" cy="114227"/>
              </a:xfrm>
              <a:custGeom>
                <a:avLst/>
                <a:gdLst/>
                <a:ahLst/>
                <a:cxnLst/>
                <a:rect l="l" t="t" r="r" b="b"/>
                <a:pathLst>
                  <a:path w="2943" h="2055" extrusionOk="0">
                    <a:moveTo>
                      <a:pt x="1108" y="0"/>
                    </a:moveTo>
                    <a:lnTo>
                      <a:pt x="0" y="839"/>
                    </a:lnTo>
                    <a:lnTo>
                      <a:pt x="1009" y="2055"/>
                    </a:lnTo>
                    <a:lnTo>
                      <a:pt x="2943" y="759"/>
                    </a:lnTo>
                    <a:lnTo>
                      <a:pt x="1108"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28"/>
              <p:cNvSpPr/>
              <p:nvPr/>
            </p:nvSpPr>
            <p:spPr>
              <a:xfrm flipH="1">
                <a:off x="3473570" y="3689113"/>
                <a:ext cx="96051" cy="71816"/>
              </a:xfrm>
              <a:custGeom>
                <a:avLst/>
                <a:gdLst/>
                <a:ahLst/>
                <a:cxnLst/>
                <a:rect l="l" t="t" r="r" b="b"/>
                <a:pathLst>
                  <a:path w="1728" h="1292" extrusionOk="0">
                    <a:moveTo>
                      <a:pt x="972" y="0"/>
                    </a:moveTo>
                    <a:lnTo>
                      <a:pt x="0" y="509"/>
                    </a:lnTo>
                    <a:lnTo>
                      <a:pt x="862" y="715"/>
                    </a:lnTo>
                    <a:lnTo>
                      <a:pt x="1348" y="1236"/>
                    </a:lnTo>
                    <a:cubicBezTo>
                      <a:pt x="1382" y="1270"/>
                      <a:pt x="1429" y="1290"/>
                      <a:pt x="1478" y="1291"/>
                    </a:cubicBezTo>
                    <a:cubicBezTo>
                      <a:pt x="1480" y="1291"/>
                      <a:pt x="1482" y="1291"/>
                      <a:pt x="1484" y="1291"/>
                    </a:cubicBezTo>
                    <a:cubicBezTo>
                      <a:pt x="1637" y="1291"/>
                      <a:pt x="1727" y="1118"/>
                      <a:pt x="1641" y="992"/>
                    </a:cubicBezTo>
                    <a:lnTo>
                      <a:pt x="972"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28"/>
              <p:cNvSpPr/>
              <p:nvPr/>
            </p:nvSpPr>
            <p:spPr>
              <a:xfrm flipH="1">
                <a:off x="3502641" y="3705621"/>
                <a:ext cx="71260" cy="54640"/>
              </a:xfrm>
              <a:custGeom>
                <a:avLst/>
                <a:gdLst/>
                <a:ahLst/>
                <a:cxnLst/>
                <a:rect l="l" t="t" r="r" b="b"/>
                <a:pathLst>
                  <a:path w="1282" h="983" extrusionOk="0">
                    <a:moveTo>
                      <a:pt x="519" y="1"/>
                    </a:moveTo>
                    <a:lnTo>
                      <a:pt x="0" y="410"/>
                    </a:lnTo>
                    <a:lnTo>
                      <a:pt x="820" y="939"/>
                    </a:lnTo>
                    <a:cubicBezTo>
                      <a:pt x="866" y="969"/>
                      <a:pt x="918" y="983"/>
                      <a:pt x="970" y="983"/>
                    </a:cubicBezTo>
                    <a:cubicBezTo>
                      <a:pt x="1045" y="983"/>
                      <a:pt x="1119" y="953"/>
                      <a:pt x="1173" y="895"/>
                    </a:cubicBezTo>
                    <a:cubicBezTo>
                      <a:pt x="1282" y="776"/>
                      <a:pt x="1267" y="589"/>
                      <a:pt x="1141" y="490"/>
                    </a:cubicBezTo>
                    <a:lnTo>
                      <a:pt x="519"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8"/>
              <p:cNvSpPr/>
              <p:nvPr/>
            </p:nvSpPr>
            <p:spPr>
              <a:xfrm flipH="1">
                <a:off x="3527709" y="3722685"/>
                <a:ext cx="71316" cy="54640"/>
              </a:xfrm>
              <a:custGeom>
                <a:avLst/>
                <a:gdLst/>
                <a:ahLst/>
                <a:cxnLst/>
                <a:rect l="l" t="t" r="r" b="b"/>
                <a:pathLst>
                  <a:path w="1283" h="983" extrusionOk="0">
                    <a:moveTo>
                      <a:pt x="520" y="0"/>
                    </a:moveTo>
                    <a:lnTo>
                      <a:pt x="1" y="410"/>
                    </a:lnTo>
                    <a:lnTo>
                      <a:pt x="821" y="939"/>
                    </a:lnTo>
                    <a:cubicBezTo>
                      <a:pt x="867" y="968"/>
                      <a:pt x="919" y="983"/>
                      <a:pt x="970" y="983"/>
                    </a:cubicBezTo>
                    <a:cubicBezTo>
                      <a:pt x="1045" y="983"/>
                      <a:pt x="1120" y="952"/>
                      <a:pt x="1174" y="894"/>
                    </a:cubicBezTo>
                    <a:cubicBezTo>
                      <a:pt x="1282" y="776"/>
                      <a:pt x="1269" y="590"/>
                      <a:pt x="1142"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8"/>
              <p:cNvSpPr/>
              <p:nvPr/>
            </p:nvSpPr>
            <p:spPr>
              <a:xfrm flipH="1">
                <a:off x="3551888" y="3738360"/>
                <a:ext cx="71260" cy="54696"/>
              </a:xfrm>
              <a:custGeom>
                <a:avLst/>
                <a:gdLst/>
                <a:ahLst/>
                <a:cxnLst/>
                <a:rect l="l" t="t" r="r" b="b"/>
                <a:pathLst>
                  <a:path w="1282" h="984" extrusionOk="0">
                    <a:moveTo>
                      <a:pt x="520" y="0"/>
                    </a:moveTo>
                    <a:lnTo>
                      <a:pt x="1" y="410"/>
                    </a:lnTo>
                    <a:lnTo>
                      <a:pt x="820" y="939"/>
                    </a:lnTo>
                    <a:cubicBezTo>
                      <a:pt x="866" y="969"/>
                      <a:pt x="918" y="983"/>
                      <a:pt x="969" y="983"/>
                    </a:cubicBezTo>
                    <a:cubicBezTo>
                      <a:pt x="1044" y="983"/>
                      <a:pt x="1118" y="953"/>
                      <a:pt x="1172" y="894"/>
                    </a:cubicBezTo>
                    <a:cubicBezTo>
                      <a:pt x="1282" y="777"/>
                      <a:pt x="1267" y="590"/>
                      <a:pt x="1140"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8"/>
              <p:cNvSpPr/>
              <p:nvPr/>
            </p:nvSpPr>
            <p:spPr>
              <a:xfrm flipH="1">
                <a:off x="3675951" y="4399248"/>
                <a:ext cx="140352" cy="197271"/>
              </a:xfrm>
              <a:custGeom>
                <a:avLst/>
                <a:gdLst/>
                <a:ahLst/>
                <a:cxnLst/>
                <a:rect l="l" t="t" r="r" b="b"/>
                <a:pathLst>
                  <a:path w="2525" h="3549" extrusionOk="0">
                    <a:moveTo>
                      <a:pt x="2298" y="1"/>
                    </a:moveTo>
                    <a:lnTo>
                      <a:pt x="0" y="51"/>
                    </a:lnTo>
                    <a:lnTo>
                      <a:pt x="241" y="3549"/>
                    </a:lnTo>
                    <a:lnTo>
                      <a:pt x="2524" y="3292"/>
                    </a:lnTo>
                    <a:lnTo>
                      <a:pt x="22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8"/>
              <p:cNvSpPr/>
              <p:nvPr/>
            </p:nvSpPr>
            <p:spPr>
              <a:xfrm flipH="1">
                <a:off x="3463338" y="4535372"/>
                <a:ext cx="356800" cy="168645"/>
              </a:xfrm>
              <a:custGeom>
                <a:avLst/>
                <a:gdLst/>
                <a:ahLst/>
                <a:cxnLst/>
                <a:rect l="l" t="t" r="r" b="b"/>
                <a:pathLst>
                  <a:path w="6419" h="3034" extrusionOk="0">
                    <a:moveTo>
                      <a:pt x="2013" y="0"/>
                    </a:moveTo>
                    <a:cubicBezTo>
                      <a:pt x="1802" y="0"/>
                      <a:pt x="1597" y="63"/>
                      <a:pt x="1427" y="182"/>
                    </a:cubicBezTo>
                    <a:cubicBezTo>
                      <a:pt x="1254" y="302"/>
                      <a:pt x="1049" y="365"/>
                      <a:pt x="841" y="365"/>
                    </a:cubicBezTo>
                    <a:cubicBezTo>
                      <a:pt x="723" y="365"/>
                      <a:pt x="604" y="345"/>
                      <a:pt x="490" y="303"/>
                    </a:cubicBezTo>
                    <a:lnTo>
                      <a:pt x="374" y="261"/>
                    </a:lnTo>
                    <a:cubicBezTo>
                      <a:pt x="343" y="249"/>
                      <a:pt x="310" y="244"/>
                      <a:pt x="277" y="244"/>
                    </a:cubicBezTo>
                    <a:cubicBezTo>
                      <a:pt x="222" y="244"/>
                      <a:pt x="167" y="260"/>
                      <a:pt x="120" y="292"/>
                    </a:cubicBezTo>
                    <a:cubicBezTo>
                      <a:pt x="44" y="340"/>
                      <a:pt x="1" y="422"/>
                      <a:pt x="1" y="507"/>
                    </a:cubicBezTo>
                    <a:cubicBezTo>
                      <a:pt x="1" y="530"/>
                      <a:pt x="4" y="554"/>
                      <a:pt x="11" y="576"/>
                    </a:cubicBezTo>
                    <a:cubicBezTo>
                      <a:pt x="322" y="1656"/>
                      <a:pt x="13" y="1875"/>
                      <a:pt x="68" y="2610"/>
                    </a:cubicBezTo>
                    <a:cubicBezTo>
                      <a:pt x="77" y="2734"/>
                      <a:pt x="98" y="2873"/>
                      <a:pt x="132" y="3033"/>
                    </a:cubicBezTo>
                    <a:lnTo>
                      <a:pt x="6418" y="3033"/>
                    </a:lnTo>
                    <a:cubicBezTo>
                      <a:pt x="6418" y="2878"/>
                      <a:pt x="6402" y="2737"/>
                      <a:pt x="6372" y="2610"/>
                    </a:cubicBezTo>
                    <a:cubicBezTo>
                      <a:pt x="6056" y="1287"/>
                      <a:pt x="4211" y="1385"/>
                      <a:pt x="3132" y="300"/>
                    </a:cubicBezTo>
                    <a:cubicBezTo>
                      <a:pt x="2944" y="109"/>
                      <a:pt x="2684" y="0"/>
                      <a:pt x="2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8"/>
              <p:cNvSpPr/>
              <p:nvPr/>
            </p:nvSpPr>
            <p:spPr>
              <a:xfrm flipH="1">
                <a:off x="3716361" y="4608353"/>
                <a:ext cx="95551" cy="83878"/>
              </a:xfrm>
              <a:custGeom>
                <a:avLst/>
                <a:gdLst/>
                <a:ahLst/>
                <a:cxnLst/>
                <a:rect l="l" t="t" r="r" b="b"/>
                <a:pathLst>
                  <a:path w="1719" h="1509" fill="none" extrusionOk="0">
                    <a:moveTo>
                      <a:pt x="0" y="1"/>
                    </a:moveTo>
                    <a:cubicBezTo>
                      <a:pt x="1214" y="1"/>
                      <a:pt x="1718" y="1509"/>
                      <a:pt x="1718" y="1509"/>
                    </a:cubicBezTo>
                  </a:path>
                </a:pathLst>
              </a:custGeom>
              <a:solidFill>
                <a:schemeClr val="dk1"/>
              </a:solidFill>
              <a:ln w="9525" cap="flat" cmpd="sng">
                <a:solidFill>
                  <a:schemeClr val="l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28"/>
              <p:cNvSpPr/>
              <p:nvPr/>
            </p:nvSpPr>
            <p:spPr>
              <a:xfrm flipH="1">
                <a:off x="3463338" y="4680445"/>
                <a:ext cx="353020" cy="23568"/>
              </a:xfrm>
              <a:custGeom>
                <a:avLst/>
                <a:gdLst/>
                <a:ahLst/>
                <a:cxnLst/>
                <a:rect l="l" t="t" r="r" b="b"/>
                <a:pathLst>
                  <a:path w="6351" h="424" extrusionOk="0">
                    <a:moveTo>
                      <a:pt x="0" y="0"/>
                    </a:moveTo>
                    <a:cubicBezTo>
                      <a:pt x="9" y="124"/>
                      <a:pt x="30" y="263"/>
                      <a:pt x="64" y="423"/>
                    </a:cubicBezTo>
                    <a:lnTo>
                      <a:pt x="6350" y="423"/>
                    </a:lnTo>
                    <a:cubicBezTo>
                      <a:pt x="6350" y="268"/>
                      <a:pt x="6334" y="127"/>
                      <a:pt x="63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28"/>
              <p:cNvSpPr/>
              <p:nvPr/>
            </p:nvSpPr>
            <p:spPr>
              <a:xfrm flipH="1">
                <a:off x="3989278" y="4414478"/>
                <a:ext cx="160307" cy="207554"/>
              </a:xfrm>
              <a:custGeom>
                <a:avLst/>
                <a:gdLst/>
                <a:ahLst/>
                <a:cxnLst/>
                <a:rect l="l" t="t" r="r" b="b"/>
                <a:pathLst>
                  <a:path w="2884" h="3734" extrusionOk="0">
                    <a:moveTo>
                      <a:pt x="586" y="1"/>
                    </a:moveTo>
                    <a:lnTo>
                      <a:pt x="0" y="3733"/>
                    </a:lnTo>
                    <a:lnTo>
                      <a:pt x="2250" y="3095"/>
                    </a:lnTo>
                    <a:lnTo>
                      <a:pt x="2883" y="120"/>
                    </a:lnTo>
                    <a:lnTo>
                      <a:pt x="5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8"/>
              <p:cNvSpPr/>
              <p:nvPr/>
            </p:nvSpPr>
            <p:spPr>
              <a:xfrm flipH="1">
                <a:off x="3899619" y="4551269"/>
                <a:ext cx="266419" cy="152803"/>
              </a:xfrm>
              <a:custGeom>
                <a:avLst/>
                <a:gdLst/>
                <a:ahLst/>
                <a:cxnLst/>
                <a:rect l="l" t="t" r="r" b="b"/>
                <a:pathLst>
                  <a:path w="4793" h="2749" extrusionOk="0">
                    <a:moveTo>
                      <a:pt x="899" y="0"/>
                    </a:moveTo>
                    <a:cubicBezTo>
                      <a:pt x="45" y="1199"/>
                      <a:pt x="0" y="2748"/>
                      <a:pt x="457" y="2748"/>
                    </a:cubicBezTo>
                    <a:lnTo>
                      <a:pt x="4213" y="2748"/>
                    </a:lnTo>
                    <a:cubicBezTo>
                      <a:pt x="4793" y="2748"/>
                      <a:pt x="4663" y="2127"/>
                      <a:pt x="4119" y="2127"/>
                    </a:cubicBezTo>
                    <a:cubicBezTo>
                      <a:pt x="4020" y="2127"/>
                      <a:pt x="3908" y="2147"/>
                      <a:pt x="3784" y="2195"/>
                    </a:cubicBezTo>
                    <a:cubicBezTo>
                      <a:pt x="2871" y="1062"/>
                      <a:pt x="2775" y="0"/>
                      <a:pt x="2775" y="0"/>
                    </a:cubicBezTo>
                    <a:close/>
                  </a:path>
                </a:pathLst>
              </a:custGeom>
              <a:solidFill>
                <a:srgbClr val="C06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8"/>
              <p:cNvSpPr/>
              <p:nvPr/>
            </p:nvSpPr>
            <p:spPr>
              <a:xfrm flipH="1">
                <a:off x="3902954" y="4530759"/>
                <a:ext cx="263028" cy="173258"/>
              </a:xfrm>
              <a:custGeom>
                <a:avLst/>
                <a:gdLst/>
                <a:ahLst/>
                <a:cxnLst/>
                <a:rect l="l" t="t" r="r" b="b"/>
                <a:pathLst>
                  <a:path w="4732" h="3117" extrusionOk="0">
                    <a:moveTo>
                      <a:pt x="1771" y="1"/>
                    </a:moveTo>
                    <a:cubicBezTo>
                      <a:pt x="1493" y="1"/>
                      <a:pt x="1229" y="80"/>
                      <a:pt x="1009" y="219"/>
                    </a:cubicBezTo>
                    <a:cubicBezTo>
                      <a:pt x="786" y="358"/>
                      <a:pt x="604" y="558"/>
                      <a:pt x="493" y="799"/>
                    </a:cubicBezTo>
                    <a:cubicBezTo>
                      <a:pt x="275" y="1276"/>
                      <a:pt x="51" y="1941"/>
                      <a:pt x="9" y="2733"/>
                    </a:cubicBezTo>
                    <a:cubicBezTo>
                      <a:pt x="1" y="2858"/>
                      <a:pt x="0" y="2985"/>
                      <a:pt x="3" y="3116"/>
                    </a:cubicBezTo>
                    <a:lnTo>
                      <a:pt x="4732" y="3116"/>
                    </a:lnTo>
                    <a:cubicBezTo>
                      <a:pt x="4732" y="2969"/>
                      <a:pt x="4711" y="2843"/>
                      <a:pt x="4670" y="2733"/>
                    </a:cubicBezTo>
                    <a:cubicBezTo>
                      <a:pt x="4426" y="2022"/>
                      <a:pt x="3485" y="1944"/>
                      <a:pt x="3080" y="878"/>
                    </a:cubicBezTo>
                    <a:cubicBezTo>
                      <a:pt x="2882" y="352"/>
                      <a:pt x="2359" y="1"/>
                      <a:pt x="1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8"/>
              <p:cNvSpPr/>
              <p:nvPr/>
            </p:nvSpPr>
            <p:spPr>
              <a:xfrm flipH="1">
                <a:off x="4107785" y="4602572"/>
                <a:ext cx="41800" cy="90770"/>
              </a:xfrm>
              <a:custGeom>
                <a:avLst/>
                <a:gdLst/>
                <a:ahLst/>
                <a:cxnLst/>
                <a:rect l="l" t="t" r="r" b="b"/>
                <a:pathLst>
                  <a:path w="752" h="1633" fill="none" extrusionOk="0">
                    <a:moveTo>
                      <a:pt x="0" y="1"/>
                    </a:moveTo>
                    <a:cubicBezTo>
                      <a:pt x="751" y="587"/>
                      <a:pt x="562" y="1632"/>
                      <a:pt x="562" y="1632"/>
                    </a:cubicBezTo>
                  </a:path>
                </a:pathLst>
              </a:custGeom>
              <a:solidFill>
                <a:schemeClr val="dk1"/>
              </a:solidFill>
              <a:ln w="9525" cap="flat" cmpd="sng">
                <a:solidFill>
                  <a:schemeClr val="l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28"/>
              <p:cNvSpPr/>
              <p:nvPr/>
            </p:nvSpPr>
            <p:spPr>
              <a:xfrm flipH="1">
                <a:off x="3902954" y="4682668"/>
                <a:ext cx="263028" cy="21345"/>
              </a:xfrm>
              <a:custGeom>
                <a:avLst/>
                <a:gdLst/>
                <a:ahLst/>
                <a:cxnLst/>
                <a:rect l="l" t="t" r="r" b="b"/>
                <a:pathLst>
                  <a:path w="4732" h="384" extrusionOk="0">
                    <a:moveTo>
                      <a:pt x="9" y="0"/>
                    </a:moveTo>
                    <a:cubicBezTo>
                      <a:pt x="1" y="125"/>
                      <a:pt x="0" y="252"/>
                      <a:pt x="3" y="383"/>
                    </a:cubicBezTo>
                    <a:lnTo>
                      <a:pt x="4732" y="383"/>
                    </a:lnTo>
                    <a:cubicBezTo>
                      <a:pt x="4732" y="236"/>
                      <a:pt x="4711" y="110"/>
                      <a:pt x="4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28"/>
              <p:cNvSpPr/>
              <p:nvPr/>
            </p:nvSpPr>
            <p:spPr>
              <a:xfrm flipH="1">
                <a:off x="3753821" y="3477395"/>
                <a:ext cx="352631" cy="225842"/>
              </a:xfrm>
              <a:custGeom>
                <a:avLst/>
                <a:gdLst/>
                <a:ahLst/>
                <a:cxnLst/>
                <a:rect l="l" t="t" r="r" b="b"/>
                <a:pathLst>
                  <a:path w="6344" h="4063" extrusionOk="0">
                    <a:moveTo>
                      <a:pt x="1291" y="0"/>
                    </a:moveTo>
                    <a:cubicBezTo>
                      <a:pt x="795" y="467"/>
                      <a:pt x="496" y="1134"/>
                      <a:pt x="315" y="1793"/>
                    </a:cubicBezTo>
                    <a:cubicBezTo>
                      <a:pt x="1" y="2939"/>
                      <a:pt x="46" y="4062"/>
                      <a:pt x="46" y="4062"/>
                    </a:cubicBezTo>
                    <a:lnTo>
                      <a:pt x="6344" y="4062"/>
                    </a:lnTo>
                    <a:cubicBezTo>
                      <a:pt x="6269" y="3462"/>
                      <a:pt x="6155" y="2928"/>
                      <a:pt x="6024" y="2465"/>
                    </a:cubicBezTo>
                    <a:cubicBezTo>
                      <a:pt x="5614" y="990"/>
                      <a:pt x="5040" y="213"/>
                      <a:pt x="5040" y="213"/>
                    </a:cubicBezTo>
                    <a:lnTo>
                      <a:pt x="12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8"/>
              <p:cNvSpPr/>
              <p:nvPr/>
            </p:nvSpPr>
            <p:spPr>
              <a:xfrm flipH="1">
                <a:off x="3649879" y="3587117"/>
                <a:ext cx="342348" cy="929993"/>
              </a:xfrm>
              <a:custGeom>
                <a:avLst/>
                <a:gdLst/>
                <a:ahLst/>
                <a:cxnLst/>
                <a:rect l="l" t="t" r="r" b="b"/>
                <a:pathLst>
                  <a:path w="6159" h="16731" extrusionOk="0">
                    <a:moveTo>
                      <a:pt x="1" y="1"/>
                    </a:moveTo>
                    <a:lnTo>
                      <a:pt x="1108" y="3240"/>
                    </a:lnTo>
                    <a:lnTo>
                      <a:pt x="2638" y="7726"/>
                    </a:lnTo>
                    <a:lnTo>
                      <a:pt x="3065" y="16722"/>
                    </a:lnTo>
                    <a:lnTo>
                      <a:pt x="4010" y="16724"/>
                    </a:lnTo>
                    <a:lnTo>
                      <a:pt x="6158" y="16731"/>
                    </a:lnTo>
                    <a:lnTo>
                      <a:pt x="5772" y="7316"/>
                    </a:lnTo>
                    <a:lnTo>
                      <a:pt x="3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8"/>
              <p:cNvSpPr/>
              <p:nvPr/>
            </p:nvSpPr>
            <p:spPr>
              <a:xfrm flipH="1">
                <a:off x="3769276" y="3670437"/>
                <a:ext cx="161419" cy="846337"/>
              </a:xfrm>
              <a:custGeom>
                <a:avLst/>
                <a:gdLst/>
                <a:ahLst/>
                <a:cxnLst/>
                <a:rect l="l" t="t" r="r" b="b"/>
                <a:pathLst>
                  <a:path w="2904" h="15226" extrusionOk="0">
                    <a:moveTo>
                      <a:pt x="411" y="0"/>
                    </a:moveTo>
                    <a:lnTo>
                      <a:pt x="1" y="1741"/>
                    </a:lnTo>
                    <a:lnTo>
                      <a:pt x="1531" y="6227"/>
                    </a:lnTo>
                    <a:lnTo>
                      <a:pt x="1958" y="15223"/>
                    </a:lnTo>
                    <a:lnTo>
                      <a:pt x="2903" y="15225"/>
                    </a:lnTo>
                    <a:lnTo>
                      <a:pt x="2554" y="6123"/>
                    </a:lnTo>
                    <a:lnTo>
                      <a:pt x="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8"/>
              <p:cNvSpPr/>
              <p:nvPr/>
            </p:nvSpPr>
            <p:spPr>
              <a:xfrm flipH="1">
                <a:off x="3769277" y="3670437"/>
                <a:ext cx="138629" cy="846337"/>
              </a:xfrm>
              <a:custGeom>
                <a:avLst/>
                <a:gdLst/>
                <a:ahLst/>
                <a:cxnLst/>
                <a:rect l="l" t="t" r="r" b="b"/>
                <a:pathLst>
                  <a:path w="2494" h="15226" fill="none" extrusionOk="0">
                    <a:moveTo>
                      <a:pt x="2493" y="15225"/>
                    </a:moveTo>
                    <a:lnTo>
                      <a:pt x="2144" y="6123"/>
                    </a:lnTo>
                    <a:lnTo>
                      <a:pt x="1"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28"/>
              <p:cNvSpPr/>
              <p:nvPr/>
            </p:nvSpPr>
            <p:spPr>
              <a:xfrm flipH="1">
                <a:off x="3883500" y="3640144"/>
                <a:ext cx="268309" cy="874519"/>
              </a:xfrm>
              <a:custGeom>
                <a:avLst/>
                <a:gdLst/>
                <a:ahLst/>
                <a:cxnLst/>
                <a:rect l="l" t="t" r="r" b="b"/>
                <a:pathLst>
                  <a:path w="4827" h="15733" extrusionOk="0">
                    <a:moveTo>
                      <a:pt x="4827" y="0"/>
                    </a:moveTo>
                    <a:lnTo>
                      <a:pt x="863" y="1133"/>
                    </a:lnTo>
                    <a:lnTo>
                      <a:pt x="1078" y="7131"/>
                    </a:lnTo>
                    <a:lnTo>
                      <a:pt x="0" y="15732"/>
                    </a:lnTo>
                    <a:lnTo>
                      <a:pt x="2793" y="15732"/>
                    </a:lnTo>
                    <a:lnTo>
                      <a:pt x="4220" y="6712"/>
                    </a:lnTo>
                    <a:lnTo>
                      <a:pt x="4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8"/>
              <p:cNvSpPr/>
              <p:nvPr/>
            </p:nvSpPr>
            <p:spPr>
              <a:xfrm flipH="1">
                <a:off x="3873554" y="3517971"/>
                <a:ext cx="49137" cy="119675"/>
              </a:xfrm>
              <a:custGeom>
                <a:avLst/>
                <a:gdLst/>
                <a:ahLst/>
                <a:cxnLst/>
                <a:rect l="l" t="t" r="r" b="b"/>
                <a:pathLst>
                  <a:path w="884" h="2153" fill="none" extrusionOk="0">
                    <a:moveTo>
                      <a:pt x="883" y="1"/>
                    </a:moveTo>
                    <a:lnTo>
                      <a:pt x="660" y="2152"/>
                    </a:lnTo>
                    <a:cubicBezTo>
                      <a:pt x="660" y="2152"/>
                      <a:pt x="1" y="1804"/>
                      <a:pt x="186" y="1077"/>
                    </a:cubicBez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8"/>
              <p:cNvSpPr/>
              <p:nvPr/>
            </p:nvSpPr>
            <p:spPr>
              <a:xfrm flipH="1">
                <a:off x="4042473" y="3634419"/>
                <a:ext cx="63867" cy="880244"/>
              </a:xfrm>
              <a:custGeom>
                <a:avLst/>
                <a:gdLst/>
                <a:ahLst/>
                <a:cxnLst/>
                <a:rect l="l" t="t" r="r" b="b"/>
                <a:pathLst>
                  <a:path w="1149" h="15836" fill="none" extrusionOk="0">
                    <a:moveTo>
                      <a:pt x="1" y="15835"/>
                    </a:moveTo>
                    <a:lnTo>
                      <a:pt x="1149" y="7246"/>
                    </a:lnTo>
                    <a:cubicBezTo>
                      <a:pt x="1149" y="7246"/>
                      <a:pt x="487" y="2661"/>
                      <a:pt x="929" y="0"/>
                    </a:cubicBez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8"/>
              <p:cNvSpPr/>
              <p:nvPr/>
            </p:nvSpPr>
            <p:spPr>
              <a:xfrm flipH="1">
                <a:off x="3957651" y="3543095"/>
                <a:ext cx="142298" cy="123399"/>
              </a:xfrm>
              <a:custGeom>
                <a:avLst/>
                <a:gdLst/>
                <a:ahLst/>
                <a:cxnLst/>
                <a:rect l="l" t="t" r="r" b="b"/>
                <a:pathLst>
                  <a:path w="2560" h="2220" fill="none" extrusionOk="0">
                    <a:moveTo>
                      <a:pt x="0" y="1619"/>
                    </a:moveTo>
                    <a:cubicBezTo>
                      <a:pt x="0" y="1619"/>
                      <a:pt x="1884" y="2219"/>
                      <a:pt x="2560" y="0"/>
                    </a:cubicBez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8"/>
              <p:cNvSpPr/>
              <p:nvPr/>
            </p:nvSpPr>
            <p:spPr>
              <a:xfrm flipH="1">
                <a:off x="3812297" y="3511968"/>
                <a:ext cx="242851" cy="10839"/>
              </a:xfrm>
              <a:custGeom>
                <a:avLst/>
                <a:gdLst/>
                <a:ahLst/>
                <a:cxnLst/>
                <a:rect l="l" t="t" r="r" b="b"/>
                <a:pathLst>
                  <a:path w="4369" h="195" fill="none" extrusionOk="0">
                    <a:moveTo>
                      <a:pt x="4368" y="195"/>
                    </a:moveTo>
                    <a:lnTo>
                      <a:pt x="0"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8"/>
              <p:cNvSpPr/>
              <p:nvPr/>
            </p:nvSpPr>
            <p:spPr>
              <a:xfrm flipH="1">
                <a:off x="3771608" y="3477395"/>
                <a:ext cx="317390" cy="140241"/>
              </a:xfrm>
              <a:custGeom>
                <a:avLst/>
                <a:gdLst/>
                <a:ahLst/>
                <a:cxnLst/>
                <a:rect l="l" t="t" r="r" b="b"/>
                <a:pathLst>
                  <a:path w="5710" h="2523" extrusionOk="0">
                    <a:moveTo>
                      <a:pt x="977" y="0"/>
                    </a:moveTo>
                    <a:cubicBezTo>
                      <a:pt x="481" y="467"/>
                      <a:pt x="182" y="1134"/>
                      <a:pt x="1" y="1793"/>
                    </a:cubicBezTo>
                    <a:lnTo>
                      <a:pt x="4567" y="1660"/>
                    </a:lnTo>
                    <a:cubicBezTo>
                      <a:pt x="4567" y="1660"/>
                      <a:pt x="4693" y="2522"/>
                      <a:pt x="5381" y="2522"/>
                    </a:cubicBezTo>
                    <a:cubicBezTo>
                      <a:pt x="5479" y="2522"/>
                      <a:pt x="5588" y="2505"/>
                      <a:pt x="5710" y="2465"/>
                    </a:cubicBezTo>
                    <a:cubicBezTo>
                      <a:pt x="5300" y="990"/>
                      <a:pt x="4726" y="213"/>
                      <a:pt x="4726" y="213"/>
                    </a:cubicBez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28"/>
              <p:cNvSpPr/>
              <p:nvPr/>
            </p:nvSpPr>
            <p:spPr>
              <a:xfrm flipH="1">
                <a:off x="3759601" y="3018553"/>
                <a:ext cx="354021" cy="539619"/>
              </a:xfrm>
              <a:custGeom>
                <a:avLst/>
                <a:gdLst/>
                <a:ahLst/>
                <a:cxnLst/>
                <a:rect l="l" t="t" r="r" b="b"/>
                <a:pathLst>
                  <a:path w="6369" h="9708" extrusionOk="0">
                    <a:moveTo>
                      <a:pt x="3081" y="0"/>
                    </a:moveTo>
                    <a:cubicBezTo>
                      <a:pt x="2654" y="0"/>
                      <a:pt x="868" y="443"/>
                      <a:pt x="267" y="2841"/>
                    </a:cubicBezTo>
                    <a:cubicBezTo>
                      <a:pt x="0" y="3911"/>
                      <a:pt x="194" y="4965"/>
                      <a:pt x="235" y="5937"/>
                    </a:cubicBezTo>
                    <a:cubicBezTo>
                      <a:pt x="330" y="8117"/>
                      <a:pt x="293" y="9605"/>
                      <a:pt x="293" y="9605"/>
                    </a:cubicBezTo>
                    <a:lnTo>
                      <a:pt x="6256" y="9707"/>
                    </a:lnTo>
                    <a:lnTo>
                      <a:pt x="5448" y="6270"/>
                    </a:lnTo>
                    <a:lnTo>
                      <a:pt x="5446" y="6262"/>
                    </a:lnTo>
                    <a:lnTo>
                      <a:pt x="5437" y="6226"/>
                    </a:lnTo>
                    <a:cubicBezTo>
                      <a:pt x="5980" y="5764"/>
                      <a:pt x="6239" y="5237"/>
                      <a:pt x="6329" y="4707"/>
                    </a:cubicBezTo>
                    <a:cubicBezTo>
                      <a:pt x="6344" y="4618"/>
                      <a:pt x="6354" y="4526"/>
                      <a:pt x="6358" y="4437"/>
                    </a:cubicBezTo>
                    <a:cubicBezTo>
                      <a:pt x="6366" y="4375"/>
                      <a:pt x="6368" y="4314"/>
                      <a:pt x="6368" y="4255"/>
                    </a:cubicBezTo>
                    <a:cubicBezTo>
                      <a:pt x="6369" y="4046"/>
                      <a:pt x="6348" y="3840"/>
                      <a:pt x="6316" y="3640"/>
                    </a:cubicBezTo>
                    <a:cubicBezTo>
                      <a:pt x="6306" y="3581"/>
                      <a:pt x="6295" y="3521"/>
                      <a:pt x="6282" y="3464"/>
                    </a:cubicBezTo>
                    <a:cubicBezTo>
                      <a:pt x="6224" y="3188"/>
                      <a:pt x="6145" y="2870"/>
                      <a:pt x="6064" y="2560"/>
                    </a:cubicBezTo>
                    <a:cubicBezTo>
                      <a:pt x="5851" y="1751"/>
                      <a:pt x="5298" y="1075"/>
                      <a:pt x="4547" y="708"/>
                    </a:cubicBezTo>
                    <a:lnTo>
                      <a:pt x="3167" y="32"/>
                    </a:lnTo>
                    <a:cubicBezTo>
                      <a:pt x="3188" y="14"/>
                      <a:pt x="3155" y="0"/>
                      <a:pt x="30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28"/>
              <p:cNvSpPr/>
              <p:nvPr/>
            </p:nvSpPr>
            <p:spPr>
              <a:xfrm flipH="1">
                <a:off x="3808074" y="3018553"/>
                <a:ext cx="134905" cy="238293"/>
              </a:xfrm>
              <a:custGeom>
                <a:avLst/>
                <a:gdLst/>
                <a:ahLst/>
                <a:cxnLst/>
                <a:rect l="l" t="t" r="r" b="b"/>
                <a:pathLst>
                  <a:path w="2427" h="4287" extrusionOk="0">
                    <a:moveTo>
                      <a:pt x="1" y="0"/>
                    </a:moveTo>
                    <a:lnTo>
                      <a:pt x="2427" y="4286"/>
                    </a:lnTo>
                    <a:lnTo>
                      <a:pt x="2291" y="1487"/>
                    </a:lnTo>
                    <a:lnTo>
                      <a:pt x="1441" y="92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8"/>
              <p:cNvSpPr/>
              <p:nvPr/>
            </p:nvSpPr>
            <p:spPr>
              <a:xfrm flipH="1">
                <a:off x="3790510" y="3009660"/>
                <a:ext cx="97774" cy="93661"/>
              </a:xfrm>
              <a:custGeom>
                <a:avLst/>
                <a:gdLst/>
                <a:ahLst/>
                <a:cxnLst/>
                <a:rect l="l" t="t" r="r" b="b"/>
                <a:pathLst>
                  <a:path w="1759" h="1685" extrusionOk="0">
                    <a:moveTo>
                      <a:pt x="704" y="0"/>
                    </a:moveTo>
                    <a:lnTo>
                      <a:pt x="0" y="1229"/>
                    </a:lnTo>
                    <a:lnTo>
                      <a:pt x="1260" y="1684"/>
                    </a:lnTo>
                    <a:lnTo>
                      <a:pt x="1414" y="1540"/>
                    </a:lnTo>
                    <a:cubicBezTo>
                      <a:pt x="1758" y="1220"/>
                      <a:pt x="1714" y="681"/>
                      <a:pt x="1322" y="417"/>
                    </a:cubicBezTo>
                    <a:lnTo>
                      <a:pt x="7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8"/>
              <p:cNvSpPr/>
              <p:nvPr/>
            </p:nvSpPr>
            <p:spPr>
              <a:xfrm flipH="1">
                <a:off x="3762939" y="2793996"/>
                <a:ext cx="174704" cy="308441"/>
              </a:xfrm>
              <a:custGeom>
                <a:avLst/>
                <a:gdLst/>
                <a:ahLst/>
                <a:cxnLst/>
                <a:rect l="l" t="t" r="r" b="b"/>
                <a:pathLst>
                  <a:path w="3143" h="5549" extrusionOk="0">
                    <a:moveTo>
                      <a:pt x="1429" y="0"/>
                    </a:moveTo>
                    <a:lnTo>
                      <a:pt x="1" y="4072"/>
                    </a:lnTo>
                    <a:lnTo>
                      <a:pt x="1511" y="5548"/>
                    </a:lnTo>
                    <a:lnTo>
                      <a:pt x="2015" y="4862"/>
                    </a:lnTo>
                    <a:lnTo>
                      <a:pt x="2865" y="3704"/>
                    </a:lnTo>
                    <a:lnTo>
                      <a:pt x="3142" y="3327"/>
                    </a:lnTo>
                    <a:lnTo>
                      <a:pt x="1429"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28"/>
              <p:cNvSpPr/>
              <p:nvPr/>
            </p:nvSpPr>
            <p:spPr>
              <a:xfrm flipH="1">
                <a:off x="3704465" y="2694557"/>
                <a:ext cx="147801" cy="140964"/>
              </a:xfrm>
              <a:custGeom>
                <a:avLst/>
                <a:gdLst/>
                <a:ahLst/>
                <a:cxnLst/>
                <a:rect l="l" t="t" r="r" b="b"/>
                <a:pathLst>
                  <a:path w="2659" h="2536" extrusionOk="0">
                    <a:moveTo>
                      <a:pt x="1329" y="0"/>
                    </a:moveTo>
                    <a:cubicBezTo>
                      <a:pt x="595" y="0"/>
                      <a:pt x="0" y="567"/>
                      <a:pt x="0" y="1268"/>
                    </a:cubicBezTo>
                    <a:cubicBezTo>
                      <a:pt x="0" y="1968"/>
                      <a:pt x="595" y="2536"/>
                      <a:pt x="1329" y="2536"/>
                    </a:cubicBezTo>
                    <a:cubicBezTo>
                      <a:pt x="2064" y="2536"/>
                      <a:pt x="2658" y="1968"/>
                      <a:pt x="2658" y="1268"/>
                    </a:cubicBezTo>
                    <a:cubicBezTo>
                      <a:pt x="2658" y="567"/>
                      <a:pt x="2064" y="0"/>
                      <a:pt x="1329"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28"/>
              <p:cNvSpPr/>
              <p:nvPr/>
            </p:nvSpPr>
            <p:spPr>
              <a:xfrm flipH="1">
                <a:off x="3676505" y="2756755"/>
                <a:ext cx="231289" cy="281205"/>
              </a:xfrm>
              <a:custGeom>
                <a:avLst/>
                <a:gdLst/>
                <a:ahLst/>
                <a:cxnLst/>
                <a:rect l="l" t="t" r="r" b="b"/>
                <a:pathLst>
                  <a:path w="4161" h="5059" extrusionOk="0">
                    <a:moveTo>
                      <a:pt x="1485" y="1"/>
                    </a:moveTo>
                    <a:cubicBezTo>
                      <a:pt x="1325" y="1"/>
                      <a:pt x="1171" y="26"/>
                      <a:pt x="1029" y="71"/>
                    </a:cubicBezTo>
                    <a:cubicBezTo>
                      <a:pt x="416" y="269"/>
                      <a:pt x="0" y="858"/>
                      <a:pt x="81" y="1512"/>
                    </a:cubicBezTo>
                    <a:lnTo>
                      <a:pt x="153" y="2073"/>
                    </a:lnTo>
                    <a:lnTo>
                      <a:pt x="373" y="4333"/>
                    </a:lnTo>
                    <a:cubicBezTo>
                      <a:pt x="373" y="4333"/>
                      <a:pt x="1961" y="4895"/>
                      <a:pt x="2507" y="5027"/>
                    </a:cubicBezTo>
                    <a:cubicBezTo>
                      <a:pt x="2595" y="5048"/>
                      <a:pt x="2685" y="5058"/>
                      <a:pt x="2773" y="5058"/>
                    </a:cubicBezTo>
                    <a:cubicBezTo>
                      <a:pt x="3274" y="5058"/>
                      <a:pt x="3748" y="4734"/>
                      <a:pt x="3857" y="4243"/>
                    </a:cubicBezTo>
                    <a:cubicBezTo>
                      <a:pt x="4033" y="3455"/>
                      <a:pt x="4160" y="2664"/>
                      <a:pt x="3907" y="1768"/>
                    </a:cubicBezTo>
                    <a:cubicBezTo>
                      <a:pt x="3758" y="1240"/>
                      <a:pt x="3430" y="794"/>
                      <a:pt x="2993" y="482"/>
                    </a:cubicBezTo>
                    <a:cubicBezTo>
                      <a:pt x="2797" y="340"/>
                      <a:pt x="2579" y="227"/>
                      <a:pt x="2345" y="146"/>
                    </a:cubicBezTo>
                    <a:lnTo>
                      <a:pt x="2342" y="145"/>
                    </a:lnTo>
                    <a:lnTo>
                      <a:pt x="2210" y="102"/>
                    </a:lnTo>
                    <a:lnTo>
                      <a:pt x="2197" y="98"/>
                    </a:lnTo>
                    <a:cubicBezTo>
                      <a:pt x="2130" y="78"/>
                      <a:pt x="2062" y="63"/>
                      <a:pt x="1994" y="51"/>
                    </a:cubicBezTo>
                    <a:cubicBezTo>
                      <a:pt x="1831" y="18"/>
                      <a:pt x="1665" y="1"/>
                      <a:pt x="1495" y="1"/>
                    </a:cubicBezTo>
                    <a:cubicBezTo>
                      <a:pt x="1492" y="1"/>
                      <a:pt x="1488" y="1"/>
                      <a:pt x="148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8"/>
              <p:cNvSpPr/>
              <p:nvPr/>
            </p:nvSpPr>
            <p:spPr>
              <a:xfrm flipH="1">
                <a:off x="3736206" y="2962469"/>
                <a:ext cx="42245" cy="22067"/>
              </a:xfrm>
              <a:custGeom>
                <a:avLst/>
                <a:gdLst/>
                <a:ahLst/>
                <a:cxnLst/>
                <a:rect l="l" t="t" r="r" b="b"/>
                <a:pathLst>
                  <a:path w="760" h="397" extrusionOk="0">
                    <a:moveTo>
                      <a:pt x="1" y="0"/>
                    </a:moveTo>
                    <a:lnTo>
                      <a:pt x="1" y="0"/>
                    </a:lnTo>
                    <a:cubicBezTo>
                      <a:pt x="44" y="302"/>
                      <a:pt x="208" y="396"/>
                      <a:pt x="368" y="396"/>
                    </a:cubicBezTo>
                    <a:cubicBezTo>
                      <a:pt x="566" y="396"/>
                      <a:pt x="760" y="253"/>
                      <a:pt x="722" y="175"/>
                    </a:cubicBezTo>
                    <a:cubicBezTo>
                      <a:pt x="652" y="33"/>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8"/>
              <p:cNvSpPr/>
              <p:nvPr/>
            </p:nvSpPr>
            <p:spPr>
              <a:xfrm flipH="1">
                <a:off x="3758047" y="2735300"/>
                <a:ext cx="219450" cy="203775"/>
              </a:xfrm>
              <a:custGeom>
                <a:avLst/>
                <a:gdLst/>
                <a:ahLst/>
                <a:cxnLst/>
                <a:rect l="l" t="t" r="r" b="b"/>
                <a:pathLst>
                  <a:path w="3948" h="3666" extrusionOk="0">
                    <a:moveTo>
                      <a:pt x="2477" y="1"/>
                    </a:moveTo>
                    <a:cubicBezTo>
                      <a:pt x="1609" y="1"/>
                      <a:pt x="598" y="264"/>
                      <a:pt x="351" y="1153"/>
                    </a:cubicBezTo>
                    <a:cubicBezTo>
                      <a:pt x="0" y="2416"/>
                      <a:pt x="1222" y="3665"/>
                      <a:pt x="1222" y="3665"/>
                    </a:cubicBezTo>
                    <a:lnTo>
                      <a:pt x="2214" y="3314"/>
                    </a:lnTo>
                    <a:lnTo>
                      <a:pt x="2196" y="1337"/>
                    </a:lnTo>
                    <a:cubicBezTo>
                      <a:pt x="2196" y="1337"/>
                      <a:pt x="3128" y="1236"/>
                      <a:pt x="3815" y="387"/>
                    </a:cubicBezTo>
                    <a:cubicBezTo>
                      <a:pt x="3948" y="221"/>
                      <a:pt x="3272" y="1"/>
                      <a:pt x="2477"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28"/>
              <p:cNvSpPr/>
              <p:nvPr/>
            </p:nvSpPr>
            <p:spPr>
              <a:xfrm flipH="1">
                <a:off x="3686235" y="2860307"/>
                <a:ext cx="53362" cy="98552"/>
              </a:xfrm>
              <a:custGeom>
                <a:avLst/>
                <a:gdLst/>
                <a:ahLst/>
                <a:cxnLst/>
                <a:rect l="l" t="t" r="r" b="b"/>
                <a:pathLst>
                  <a:path w="960" h="1773" extrusionOk="0">
                    <a:moveTo>
                      <a:pt x="15" y="1"/>
                    </a:moveTo>
                    <a:lnTo>
                      <a:pt x="0" y="1732"/>
                    </a:lnTo>
                    <a:lnTo>
                      <a:pt x="134" y="1760"/>
                    </a:lnTo>
                    <a:cubicBezTo>
                      <a:pt x="174" y="1769"/>
                      <a:pt x="214" y="1773"/>
                      <a:pt x="253" y="1773"/>
                    </a:cubicBezTo>
                    <a:cubicBezTo>
                      <a:pt x="688" y="1773"/>
                      <a:pt x="959" y="1267"/>
                      <a:pt x="648" y="930"/>
                    </a:cubicBezTo>
                    <a:cubicBezTo>
                      <a:pt x="431" y="695"/>
                      <a:pt x="194" y="430"/>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28"/>
              <p:cNvSpPr/>
              <p:nvPr/>
            </p:nvSpPr>
            <p:spPr>
              <a:xfrm flipH="1">
                <a:off x="3855376" y="2862197"/>
                <a:ext cx="130680" cy="96607"/>
              </a:xfrm>
              <a:custGeom>
                <a:avLst/>
                <a:gdLst/>
                <a:ahLst/>
                <a:cxnLst/>
                <a:rect l="l" t="t" r="r" b="b"/>
                <a:pathLst>
                  <a:path w="2351" h="1738" extrusionOk="0">
                    <a:moveTo>
                      <a:pt x="1234" y="0"/>
                    </a:moveTo>
                    <a:cubicBezTo>
                      <a:pt x="437" y="0"/>
                      <a:pt x="1" y="1395"/>
                      <a:pt x="1834" y="1738"/>
                    </a:cubicBezTo>
                    <a:lnTo>
                      <a:pt x="2350" y="1059"/>
                    </a:lnTo>
                    <a:cubicBezTo>
                      <a:pt x="2020" y="280"/>
                      <a:pt x="1591" y="0"/>
                      <a:pt x="1234"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8"/>
              <p:cNvSpPr/>
              <p:nvPr/>
            </p:nvSpPr>
            <p:spPr>
              <a:xfrm flipH="1">
                <a:off x="3893509" y="2896714"/>
                <a:ext cx="32184" cy="27403"/>
              </a:xfrm>
              <a:custGeom>
                <a:avLst/>
                <a:gdLst/>
                <a:ahLst/>
                <a:cxnLst/>
                <a:rect l="l" t="t" r="r" b="b"/>
                <a:pathLst>
                  <a:path w="579" h="493" extrusionOk="0">
                    <a:moveTo>
                      <a:pt x="1" y="1"/>
                    </a:moveTo>
                    <a:lnTo>
                      <a:pt x="578" y="493"/>
                    </a:lnTo>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8"/>
              <p:cNvSpPr/>
              <p:nvPr/>
            </p:nvSpPr>
            <p:spPr>
              <a:xfrm flipH="1">
                <a:off x="3893509" y="2896714"/>
                <a:ext cx="32184" cy="27403"/>
              </a:xfrm>
              <a:custGeom>
                <a:avLst/>
                <a:gdLst/>
                <a:ahLst/>
                <a:cxnLst/>
                <a:rect l="l" t="t" r="r" b="b"/>
                <a:pathLst>
                  <a:path w="579" h="493" fill="none" extrusionOk="0">
                    <a:moveTo>
                      <a:pt x="1" y="1"/>
                    </a:moveTo>
                    <a:lnTo>
                      <a:pt x="578" y="49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28"/>
              <p:cNvSpPr/>
              <p:nvPr/>
            </p:nvSpPr>
            <p:spPr>
              <a:xfrm flipH="1">
                <a:off x="3842483" y="2841742"/>
                <a:ext cx="32795" cy="79598"/>
              </a:xfrm>
              <a:custGeom>
                <a:avLst/>
                <a:gdLst/>
                <a:ahLst/>
                <a:cxnLst/>
                <a:rect l="l" t="t" r="r" b="b"/>
                <a:pathLst>
                  <a:path w="590" h="1432" extrusionOk="0">
                    <a:moveTo>
                      <a:pt x="589" y="0"/>
                    </a:moveTo>
                    <a:lnTo>
                      <a:pt x="0" y="477"/>
                    </a:lnTo>
                    <a:lnTo>
                      <a:pt x="375" y="1399"/>
                    </a:lnTo>
                    <a:lnTo>
                      <a:pt x="581" y="1431"/>
                    </a:lnTo>
                    <a:lnTo>
                      <a:pt x="58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28"/>
              <p:cNvSpPr/>
              <p:nvPr/>
            </p:nvSpPr>
            <p:spPr>
              <a:xfrm flipH="1">
                <a:off x="3758829" y="2879706"/>
                <a:ext cx="23290" cy="41578"/>
              </a:xfrm>
              <a:custGeom>
                <a:avLst/>
                <a:gdLst/>
                <a:ahLst/>
                <a:cxnLst/>
                <a:rect l="l" t="t" r="r" b="b"/>
                <a:pathLst>
                  <a:path w="419" h="748" extrusionOk="0">
                    <a:moveTo>
                      <a:pt x="166" y="1"/>
                    </a:moveTo>
                    <a:cubicBezTo>
                      <a:pt x="162" y="1"/>
                      <a:pt x="158" y="1"/>
                      <a:pt x="153" y="2"/>
                    </a:cubicBezTo>
                    <a:cubicBezTo>
                      <a:pt x="55" y="15"/>
                      <a:pt x="0" y="193"/>
                      <a:pt x="31" y="398"/>
                    </a:cubicBezTo>
                    <a:cubicBezTo>
                      <a:pt x="62" y="596"/>
                      <a:pt x="160" y="748"/>
                      <a:pt x="255" y="748"/>
                    </a:cubicBezTo>
                    <a:cubicBezTo>
                      <a:pt x="259" y="748"/>
                      <a:pt x="263" y="748"/>
                      <a:pt x="267" y="747"/>
                    </a:cubicBezTo>
                    <a:cubicBezTo>
                      <a:pt x="365" y="733"/>
                      <a:pt x="419" y="555"/>
                      <a:pt x="388" y="349"/>
                    </a:cubicBezTo>
                    <a:cubicBezTo>
                      <a:pt x="358" y="152"/>
                      <a:pt x="260"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28"/>
              <p:cNvSpPr/>
              <p:nvPr/>
            </p:nvSpPr>
            <p:spPr>
              <a:xfrm flipH="1">
                <a:off x="3765887" y="2832460"/>
                <a:ext cx="49637" cy="18565"/>
              </a:xfrm>
              <a:custGeom>
                <a:avLst/>
                <a:gdLst/>
                <a:ahLst/>
                <a:cxnLst/>
                <a:rect l="l" t="t" r="r" b="b"/>
                <a:pathLst>
                  <a:path w="893" h="334" extrusionOk="0">
                    <a:moveTo>
                      <a:pt x="499" y="1"/>
                    </a:moveTo>
                    <a:cubicBezTo>
                      <a:pt x="422" y="1"/>
                      <a:pt x="336" y="17"/>
                      <a:pt x="254" y="55"/>
                    </a:cubicBezTo>
                    <a:cubicBezTo>
                      <a:pt x="0" y="173"/>
                      <a:pt x="5" y="334"/>
                      <a:pt x="233" y="334"/>
                    </a:cubicBezTo>
                    <a:cubicBezTo>
                      <a:pt x="295" y="334"/>
                      <a:pt x="375" y="321"/>
                      <a:pt x="471" y="293"/>
                    </a:cubicBezTo>
                    <a:cubicBezTo>
                      <a:pt x="892" y="167"/>
                      <a:pt x="746" y="1"/>
                      <a:pt x="4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28"/>
              <p:cNvSpPr/>
              <p:nvPr/>
            </p:nvSpPr>
            <p:spPr>
              <a:xfrm flipH="1">
                <a:off x="3693295" y="2868255"/>
                <a:ext cx="23346" cy="41578"/>
              </a:xfrm>
              <a:custGeom>
                <a:avLst/>
                <a:gdLst/>
                <a:ahLst/>
                <a:cxnLst/>
                <a:rect l="l" t="t" r="r" b="b"/>
                <a:pathLst>
                  <a:path w="420" h="748" extrusionOk="0">
                    <a:moveTo>
                      <a:pt x="165" y="0"/>
                    </a:moveTo>
                    <a:cubicBezTo>
                      <a:pt x="161" y="0"/>
                      <a:pt x="157" y="0"/>
                      <a:pt x="153" y="1"/>
                    </a:cubicBezTo>
                    <a:cubicBezTo>
                      <a:pt x="55" y="15"/>
                      <a:pt x="1" y="193"/>
                      <a:pt x="32" y="399"/>
                    </a:cubicBezTo>
                    <a:cubicBezTo>
                      <a:pt x="61" y="596"/>
                      <a:pt x="159" y="747"/>
                      <a:pt x="254" y="747"/>
                    </a:cubicBezTo>
                    <a:cubicBezTo>
                      <a:pt x="258" y="747"/>
                      <a:pt x="262" y="747"/>
                      <a:pt x="266" y="746"/>
                    </a:cubicBezTo>
                    <a:cubicBezTo>
                      <a:pt x="364" y="732"/>
                      <a:pt x="419" y="555"/>
                      <a:pt x="388" y="350"/>
                    </a:cubicBezTo>
                    <a:cubicBezTo>
                      <a:pt x="358" y="152"/>
                      <a:pt x="26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28"/>
              <p:cNvSpPr/>
              <p:nvPr/>
            </p:nvSpPr>
            <p:spPr>
              <a:xfrm flipH="1">
                <a:off x="3680010" y="2817007"/>
                <a:ext cx="55696" cy="16787"/>
              </a:xfrm>
              <a:custGeom>
                <a:avLst/>
                <a:gdLst/>
                <a:ahLst/>
                <a:cxnLst/>
                <a:rect l="l" t="t" r="r" b="b"/>
                <a:pathLst>
                  <a:path w="1002" h="302" extrusionOk="0">
                    <a:moveTo>
                      <a:pt x="406" y="1"/>
                    </a:moveTo>
                    <a:cubicBezTo>
                      <a:pt x="390" y="1"/>
                      <a:pt x="375" y="1"/>
                      <a:pt x="359" y="3"/>
                    </a:cubicBezTo>
                    <a:cubicBezTo>
                      <a:pt x="1" y="31"/>
                      <a:pt x="8" y="270"/>
                      <a:pt x="472" y="299"/>
                    </a:cubicBezTo>
                    <a:cubicBezTo>
                      <a:pt x="499" y="300"/>
                      <a:pt x="524" y="301"/>
                      <a:pt x="547" y="301"/>
                    </a:cubicBezTo>
                    <a:cubicBezTo>
                      <a:pt x="1001" y="301"/>
                      <a:pt x="751" y="1"/>
                      <a:pt x="406"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28"/>
              <p:cNvSpPr/>
              <p:nvPr/>
            </p:nvSpPr>
            <p:spPr>
              <a:xfrm flipH="1">
                <a:off x="3691016" y="2855749"/>
                <a:ext cx="53362" cy="98608"/>
              </a:xfrm>
              <a:custGeom>
                <a:avLst/>
                <a:gdLst/>
                <a:ahLst/>
                <a:cxnLst/>
                <a:rect l="l" t="t" r="r" b="b"/>
                <a:pathLst>
                  <a:path w="960" h="1774" extrusionOk="0">
                    <a:moveTo>
                      <a:pt x="15" y="1"/>
                    </a:moveTo>
                    <a:lnTo>
                      <a:pt x="0" y="1733"/>
                    </a:lnTo>
                    <a:lnTo>
                      <a:pt x="134" y="1761"/>
                    </a:lnTo>
                    <a:cubicBezTo>
                      <a:pt x="175" y="1769"/>
                      <a:pt x="214" y="1773"/>
                      <a:pt x="253" y="1773"/>
                    </a:cubicBezTo>
                    <a:cubicBezTo>
                      <a:pt x="688" y="1773"/>
                      <a:pt x="959" y="1267"/>
                      <a:pt x="649" y="930"/>
                    </a:cubicBezTo>
                    <a:cubicBezTo>
                      <a:pt x="431" y="696"/>
                      <a:pt x="195" y="429"/>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28"/>
              <p:cNvSpPr/>
              <p:nvPr/>
            </p:nvSpPr>
            <p:spPr>
              <a:xfrm flipH="1">
                <a:off x="3689515" y="2855749"/>
                <a:ext cx="54862" cy="103666"/>
              </a:xfrm>
              <a:custGeom>
                <a:avLst/>
                <a:gdLst/>
                <a:ahLst/>
                <a:cxnLst/>
                <a:rect l="l" t="t" r="r" b="b"/>
                <a:pathLst>
                  <a:path w="987" h="1865" fill="none" extrusionOk="0">
                    <a:moveTo>
                      <a:pt x="15" y="1"/>
                    </a:moveTo>
                    <a:cubicBezTo>
                      <a:pt x="195" y="429"/>
                      <a:pt x="431" y="696"/>
                      <a:pt x="649" y="930"/>
                    </a:cubicBezTo>
                    <a:cubicBezTo>
                      <a:pt x="987" y="1297"/>
                      <a:pt x="636" y="1864"/>
                      <a:pt x="134" y="1761"/>
                    </a:cubicBezTo>
                    <a:lnTo>
                      <a:pt x="0" y="173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8"/>
              <p:cNvSpPr/>
              <p:nvPr/>
            </p:nvSpPr>
            <p:spPr>
              <a:xfrm flipH="1">
                <a:off x="3818970" y="2789549"/>
                <a:ext cx="64590" cy="107835"/>
              </a:xfrm>
              <a:custGeom>
                <a:avLst/>
                <a:gdLst/>
                <a:ahLst/>
                <a:cxnLst/>
                <a:rect l="l" t="t" r="r" b="b"/>
                <a:pathLst>
                  <a:path w="1162" h="1940" extrusionOk="0">
                    <a:moveTo>
                      <a:pt x="945" y="0"/>
                    </a:moveTo>
                    <a:lnTo>
                      <a:pt x="1" y="494"/>
                    </a:lnTo>
                    <a:lnTo>
                      <a:pt x="443" y="1939"/>
                    </a:lnTo>
                    <a:lnTo>
                      <a:pt x="559" y="1825"/>
                    </a:lnTo>
                    <a:cubicBezTo>
                      <a:pt x="994" y="1393"/>
                      <a:pt x="1161" y="776"/>
                      <a:pt x="1000" y="197"/>
                    </a:cubicBezTo>
                    <a:lnTo>
                      <a:pt x="945"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8"/>
              <p:cNvSpPr/>
              <p:nvPr/>
            </p:nvSpPr>
            <p:spPr>
              <a:xfrm flipH="1">
                <a:off x="3721753" y="2760201"/>
                <a:ext cx="78820" cy="37075"/>
              </a:xfrm>
              <a:custGeom>
                <a:avLst/>
                <a:gdLst/>
                <a:ahLst/>
                <a:cxnLst/>
                <a:rect l="l" t="t" r="r" b="b"/>
                <a:pathLst>
                  <a:path w="1418" h="667" extrusionOk="0">
                    <a:moveTo>
                      <a:pt x="708" y="1"/>
                    </a:moveTo>
                    <a:cubicBezTo>
                      <a:pt x="288" y="1"/>
                      <a:pt x="1" y="359"/>
                      <a:pt x="1" y="359"/>
                    </a:cubicBezTo>
                    <a:cubicBezTo>
                      <a:pt x="298" y="589"/>
                      <a:pt x="555" y="666"/>
                      <a:pt x="765" y="666"/>
                    </a:cubicBezTo>
                    <a:cubicBezTo>
                      <a:pt x="1184" y="666"/>
                      <a:pt x="1417" y="359"/>
                      <a:pt x="1417" y="359"/>
                    </a:cubicBezTo>
                    <a:cubicBezTo>
                      <a:pt x="1161" y="90"/>
                      <a:pt x="918" y="1"/>
                      <a:pt x="708"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8"/>
              <p:cNvSpPr/>
              <p:nvPr/>
            </p:nvSpPr>
            <p:spPr>
              <a:xfrm flipH="1">
                <a:off x="3765883" y="3183581"/>
                <a:ext cx="292989" cy="374587"/>
              </a:xfrm>
              <a:custGeom>
                <a:avLst/>
                <a:gdLst/>
                <a:ahLst/>
                <a:cxnLst/>
                <a:rect l="l" t="t" r="r" b="b"/>
                <a:pathLst>
                  <a:path w="5271" h="6739" extrusionOk="0">
                    <a:moveTo>
                      <a:pt x="368" y="0"/>
                    </a:moveTo>
                    <a:cubicBezTo>
                      <a:pt x="75" y="1350"/>
                      <a:pt x="1" y="5332"/>
                      <a:pt x="41" y="6649"/>
                    </a:cubicBezTo>
                    <a:lnTo>
                      <a:pt x="5271" y="6738"/>
                    </a:lnTo>
                    <a:lnTo>
                      <a:pt x="5271" y="6738"/>
                    </a:lnTo>
                    <a:lnTo>
                      <a:pt x="5039" y="2715"/>
                    </a:lnTo>
                    <a:lnTo>
                      <a:pt x="3293" y="2471"/>
                    </a:lnTo>
                    <a:lnTo>
                      <a:pt x="368" y="0"/>
                    </a:ln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28"/>
              <p:cNvSpPr/>
              <p:nvPr/>
            </p:nvSpPr>
            <p:spPr>
              <a:xfrm flipH="1">
                <a:off x="3808075" y="3075915"/>
                <a:ext cx="79709" cy="180762"/>
              </a:xfrm>
              <a:custGeom>
                <a:avLst/>
                <a:gdLst/>
                <a:ahLst/>
                <a:cxnLst/>
                <a:rect l="l" t="t" r="r" b="b"/>
                <a:pathLst>
                  <a:path w="1434" h="3252" extrusionOk="0">
                    <a:moveTo>
                      <a:pt x="616" y="1"/>
                    </a:moveTo>
                    <a:lnTo>
                      <a:pt x="409" y="26"/>
                    </a:lnTo>
                    <a:lnTo>
                      <a:pt x="0" y="325"/>
                    </a:lnTo>
                    <a:lnTo>
                      <a:pt x="595" y="828"/>
                    </a:lnTo>
                    <a:lnTo>
                      <a:pt x="614" y="1802"/>
                    </a:lnTo>
                    <a:lnTo>
                      <a:pt x="1434" y="3252"/>
                    </a:lnTo>
                    <a:lnTo>
                      <a:pt x="1347" y="1473"/>
                    </a:lnTo>
                    <a:lnTo>
                      <a:pt x="947" y="760"/>
                    </a:lnTo>
                    <a:lnTo>
                      <a:pt x="1026" y="273"/>
                    </a:lnTo>
                    <a:lnTo>
                      <a:pt x="6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28"/>
              <p:cNvSpPr/>
              <p:nvPr/>
            </p:nvSpPr>
            <p:spPr>
              <a:xfrm flipH="1">
                <a:off x="3837479" y="2978200"/>
                <a:ext cx="118396" cy="136406"/>
              </a:xfrm>
              <a:custGeom>
                <a:avLst/>
                <a:gdLst/>
                <a:ahLst/>
                <a:cxnLst/>
                <a:rect l="l" t="t" r="r" b="b"/>
                <a:pathLst>
                  <a:path w="2130" h="2454" extrusionOk="0">
                    <a:moveTo>
                      <a:pt x="474" y="1"/>
                    </a:moveTo>
                    <a:lnTo>
                      <a:pt x="1" y="755"/>
                    </a:lnTo>
                    <a:lnTo>
                      <a:pt x="1210" y="2454"/>
                    </a:lnTo>
                    <a:lnTo>
                      <a:pt x="1631" y="2048"/>
                    </a:lnTo>
                    <a:cubicBezTo>
                      <a:pt x="2129" y="1566"/>
                      <a:pt x="2040" y="742"/>
                      <a:pt x="1420" y="414"/>
                    </a:cubicBezTo>
                    <a:cubicBezTo>
                      <a:pt x="1392" y="400"/>
                      <a:pt x="1362" y="386"/>
                      <a:pt x="1334" y="373"/>
                    </a:cubicBezTo>
                    <a:lnTo>
                      <a:pt x="4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8"/>
              <p:cNvSpPr/>
              <p:nvPr/>
            </p:nvSpPr>
            <p:spPr>
              <a:xfrm rot="-888226" flipH="1">
                <a:off x="3868900" y="3071534"/>
                <a:ext cx="295601" cy="448961"/>
              </a:xfrm>
              <a:custGeom>
                <a:avLst/>
                <a:gdLst/>
                <a:ahLst/>
                <a:cxnLst/>
                <a:rect l="l" t="t" r="r" b="b"/>
                <a:pathLst>
                  <a:path w="5318" h="8077" extrusionOk="0">
                    <a:moveTo>
                      <a:pt x="1420" y="0"/>
                    </a:moveTo>
                    <a:cubicBezTo>
                      <a:pt x="1402" y="0"/>
                      <a:pt x="1383" y="1"/>
                      <a:pt x="1364" y="2"/>
                    </a:cubicBezTo>
                    <a:cubicBezTo>
                      <a:pt x="573" y="48"/>
                      <a:pt x="1" y="755"/>
                      <a:pt x="41" y="1512"/>
                    </a:cubicBezTo>
                    <a:cubicBezTo>
                      <a:pt x="164" y="3889"/>
                      <a:pt x="1047" y="5607"/>
                      <a:pt x="2122" y="7329"/>
                    </a:cubicBezTo>
                    <a:cubicBezTo>
                      <a:pt x="2419" y="7803"/>
                      <a:pt x="2949" y="8076"/>
                      <a:pt x="3502" y="8076"/>
                    </a:cubicBezTo>
                    <a:cubicBezTo>
                      <a:pt x="3686" y="8076"/>
                      <a:pt x="3873" y="8046"/>
                      <a:pt x="4054" y="7983"/>
                    </a:cubicBezTo>
                    <a:cubicBezTo>
                      <a:pt x="4892" y="7689"/>
                      <a:pt x="5317" y="6798"/>
                      <a:pt x="5000" y="6003"/>
                    </a:cubicBezTo>
                    <a:lnTo>
                      <a:pt x="2729" y="1001"/>
                    </a:lnTo>
                    <a:cubicBezTo>
                      <a:pt x="2597" y="697"/>
                      <a:pt x="2095" y="0"/>
                      <a:pt x="1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8"/>
              <p:cNvSpPr/>
              <p:nvPr/>
            </p:nvSpPr>
            <p:spPr>
              <a:xfrm rot="-4233323" flipH="1">
                <a:off x="3752526" y="3498339"/>
                <a:ext cx="417800" cy="174936"/>
              </a:xfrm>
              <a:custGeom>
                <a:avLst/>
                <a:gdLst/>
                <a:ahLst/>
                <a:cxnLst/>
                <a:rect l="l" t="t" r="r" b="b"/>
                <a:pathLst>
                  <a:path w="7516" h="3147" extrusionOk="0">
                    <a:moveTo>
                      <a:pt x="1433" y="0"/>
                    </a:moveTo>
                    <a:cubicBezTo>
                      <a:pt x="1427" y="0"/>
                      <a:pt x="1420" y="1"/>
                      <a:pt x="1414" y="1"/>
                    </a:cubicBezTo>
                    <a:cubicBezTo>
                      <a:pt x="810" y="9"/>
                      <a:pt x="252" y="408"/>
                      <a:pt x="78" y="1025"/>
                    </a:cubicBezTo>
                    <a:cubicBezTo>
                      <a:pt x="1" y="1298"/>
                      <a:pt x="10" y="1575"/>
                      <a:pt x="87" y="1827"/>
                    </a:cubicBezTo>
                    <a:cubicBezTo>
                      <a:pt x="236" y="2304"/>
                      <a:pt x="630" y="2689"/>
                      <a:pt x="1160" y="2789"/>
                    </a:cubicBezTo>
                    <a:cubicBezTo>
                      <a:pt x="2635" y="3067"/>
                      <a:pt x="3984" y="3147"/>
                      <a:pt x="5051" y="3147"/>
                    </a:cubicBezTo>
                    <a:cubicBezTo>
                      <a:pt x="6509" y="3147"/>
                      <a:pt x="7439" y="2997"/>
                      <a:pt x="7439" y="2997"/>
                    </a:cubicBezTo>
                    <a:lnTo>
                      <a:pt x="7516" y="1931"/>
                    </a:lnTo>
                    <a:lnTo>
                      <a:pt x="1891" y="77"/>
                    </a:lnTo>
                    <a:cubicBezTo>
                      <a:pt x="1739" y="26"/>
                      <a:pt x="1585" y="0"/>
                      <a:pt x="1433"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8"/>
              <p:cNvSpPr/>
              <p:nvPr/>
            </p:nvSpPr>
            <p:spPr>
              <a:xfrm rot="-4233350" flipH="1">
                <a:off x="3881263" y="3726871"/>
                <a:ext cx="143748" cy="96110"/>
              </a:xfrm>
              <a:custGeom>
                <a:avLst/>
                <a:gdLst/>
                <a:ahLst/>
                <a:cxnLst/>
                <a:rect l="l" t="t" r="r" b="b"/>
                <a:pathLst>
                  <a:path w="2586" h="1729" extrusionOk="0">
                    <a:moveTo>
                      <a:pt x="937" y="1"/>
                    </a:moveTo>
                    <a:lnTo>
                      <a:pt x="0" y="1155"/>
                    </a:lnTo>
                    <a:lnTo>
                      <a:pt x="1156" y="1728"/>
                    </a:lnTo>
                    <a:lnTo>
                      <a:pt x="2585" y="362"/>
                    </a:lnTo>
                    <a:lnTo>
                      <a:pt x="937"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28"/>
              <p:cNvSpPr/>
              <p:nvPr/>
            </p:nvSpPr>
            <p:spPr>
              <a:xfrm rot="-4233350" flipH="1">
                <a:off x="3880990" y="3816933"/>
                <a:ext cx="97666" cy="59923"/>
              </a:xfrm>
              <a:custGeom>
                <a:avLst/>
                <a:gdLst/>
                <a:ahLst/>
                <a:cxnLst/>
                <a:rect l="l" t="t" r="r" b="b"/>
                <a:pathLst>
                  <a:path w="1757" h="1078" extrusionOk="0">
                    <a:moveTo>
                      <a:pt x="810" y="1"/>
                    </a:moveTo>
                    <a:lnTo>
                      <a:pt x="1" y="675"/>
                    </a:lnTo>
                    <a:lnTo>
                      <a:pt x="1114" y="902"/>
                    </a:lnTo>
                    <a:lnTo>
                      <a:pt x="1423" y="1049"/>
                    </a:lnTo>
                    <a:cubicBezTo>
                      <a:pt x="1453" y="1068"/>
                      <a:pt x="1486" y="1078"/>
                      <a:pt x="1520" y="1078"/>
                    </a:cubicBezTo>
                    <a:cubicBezTo>
                      <a:pt x="1532" y="1078"/>
                      <a:pt x="1544" y="1077"/>
                      <a:pt x="1555" y="1074"/>
                    </a:cubicBezTo>
                    <a:cubicBezTo>
                      <a:pt x="1703" y="1046"/>
                      <a:pt x="1757" y="862"/>
                      <a:pt x="1647" y="759"/>
                    </a:cubicBezTo>
                    <a:lnTo>
                      <a:pt x="810"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28"/>
              <p:cNvSpPr/>
              <p:nvPr/>
            </p:nvSpPr>
            <p:spPr>
              <a:xfrm rot="-4233350" flipH="1">
                <a:off x="3913614" y="3815803"/>
                <a:ext cx="73097" cy="47305"/>
              </a:xfrm>
              <a:custGeom>
                <a:avLst/>
                <a:gdLst/>
                <a:ahLst/>
                <a:cxnLst/>
                <a:rect l="l" t="t" r="r" b="b"/>
                <a:pathLst>
                  <a:path w="1315" h="851" extrusionOk="0">
                    <a:moveTo>
                      <a:pt x="339" y="1"/>
                    </a:moveTo>
                    <a:lnTo>
                      <a:pt x="0" y="384"/>
                    </a:lnTo>
                    <a:lnTo>
                      <a:pt x="987" y="834"/>
                    </a:lnTo>
                    <a:cubicBezTo>
                      <a:pt x="1014" y="845"/>
                      <a:pt x="1042" y="851"/>
                      <a:pt x="1069" y="851"/>
                    </a:cubicBezTo>
                    <a:cubicBezTo>
                      <a:pt x="1140" y="851"/>
                      <a:pt x="1208" y="815"/>
                      <a:pt x="1249" y="752"/>
                    </a:cubicBezTo>
                    <a:cubicBezTo>
                      <a:pt x="1315" y="648"/>
                      <a:pt x="1278" y="508"/>
                      <a:pt x="1169" y="450"/>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8"/>
              <p:cNvSpPr/>
              <p:nvPr/>
            </p:nvSpPr>
            <p:spPr>
              <a:xfrm rot="-4233350" flipH="1">
                <a:off x="3934636" y="3805548"/>
                <a:ext cx="73152" cy="47249"/>
              </a:xfrm>
              <a:custGeom>
                <a:avLst/>
                <a:gdLst/>
                <a:ahLst/>
                <a:cxnLst/>
                <a:rect l="l" t="t" r="r" b="b"/>
                <a:pathLst>
                  <a:path w="1316" h="850" extrusionOk="0">
                    <a:moveTo>
                      <a:pt x="339" y="1"/>
                    </a:moveTo>
                    <a:lnTo>
                      <a:pt x="1" y="383"/>
                    </a:lnTo>
                    <a:lnTo>
                      <a:pt x="987" y="833"/>
                    </a:lnTo>
                    <a:cubicBezTo>
                      <a:pt x="1014" y="844"/>
                      <a:pt x="1042" y="850"/>
                      <a:pt x="1070" y="850"/>
                    </a:cubicBezTo>
                    <a:cubicBezTo>
                      <a:pt x="1141" y="850"/>
                      <a:pt x="1209" y="814"/>
                      <a:pt x="1249" y="752"/>
                    </a:cubicBezTo>
                    <a:cubicBezTo>
                      <a:pt x="1315" y="647"/>
                      <a:pt x="1279" y="507"/>
                      <a:pt x="1169" y="449"/>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8"/>
              <p:cNvSpPr/>
              <p:nvPr/>
            </p:nvSpPr>
            <p:spPr>
              <a:xfrm rot="-4233350" flipH="1">
                <a:off x="3954419" y="3795339"/>
                <a:ext cx="73097" cy="47249"/>
              </a:xfrm>
              <a:custGeom>
                <a:avLst/>
                <a:gdLst/>
                <a:ahLst/>
                <a:cxnLst/>
                <a:rect l="l" t="t" r="r" b="b"/>
                <a:pathLst>
                  <a:path w="1315" h="850" extrusionOk="0">
                    <a:moveTo>
                      <a:pt x="338" y="0"/>
                    </a:moveTo>
                    <a:lnTo>
                      <a:pt x="0" y="383"/>
                    </a:lnTo>
                    <a:lnTo>
                      <a:pt x="987" y="833"/>
                    </a:lnTo>
                    <a:cubicBezTo>
                      <a:pt x="1013" y="845"/>
                      <a:pt x="1041" y="850"/>
                      <a:pt x="1068" y="850"/>
                    </a:cubicBezTo>
                    <a:cubicBezTo>
                      <a:pt x="1139" y="850"/>
                      <a:pt x="1208" y="814"/>
                      <a:pt x="1248" y="751"/>
                    </a:cubicBezTo>
                    <a:cubicBezTo>
                      <a:pt x="1315" y="646"/>
                      <a:pt x="1278" y="506"/>
                      <a:pt x="1168" y="448"/>
                    </a:cubicBezTo>
                    <a:lnTo>
                      <a:pt x="338" y="0"/>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8"/>
              <p:cNvSpPr/>
              <p:nvPr/>
            </p:nvSpPr>
            <p:spPr>
              <a:xfrm>
                <a:off x="3732500" y="3234950"/>
                <a:ext cx="122100" cy="122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82" name="Google Shape;1082;p28"/>
          <p:cNvGrpSpPr/>
          <p:nvPr/>
        </p:nvGrpSpPr>
        <p:grpSpPr>
          <a:xfrm flipH="1">
            <a:off x="4983218" y="1856004"/>
            <a:ext cx="1012414" cy="1770295"/>
            <a:chOff x="7129917" y="2927063"/>
            <a:chExt cx="1012414" cy="1770295"/>
          </a:xfrm>
        </p:grpSpPr>
        <p:sp>
          <p:nvSpPr>
            <p:cNvPr id="1083" name="Google Shape;1083;p28"/>
            <p:cNvSpPr/>
            <p:nvPr/>
          </p:nvSpPr>
          <p:spPr>
            <a:xfrm flipH="1">
              <a:off x="7352481" y="2979867"/>
              <a:ext cx="57753" cy="256414"/>
            </a:xfrm>
            <a:custGeom>
              <a:avLst/>
              <a:gdLst/>
              <a:ahLst/>
              <a:cxnLst/>
              <a:rect l="l" t="t" r="r" b="b"/>
              <a:pathLst>
                <a:path w="1039" h="4613" extrusionOk="0">
                  <a:moveTo>
                    <a:pt x="290" y="0"/>
                  </a:moveTo>
                  <a:lnTo>
                    <a:pt x="1" y="4566"/>
                  </a:lnTo>
                  <a:lnTo>
                    <a:pt x="750" y="4613"/>
                  </a:lnTo>
                  <a:lnTo>
                    <a:pt x="1039" y="47"/>
                  </a:lnTo>
                  <a:lnTo>
                    <a:pt x="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28"/>
            <p:cNvSpPr/>
            <p:nvPr/>
          </p:nvSpPr>
          <p:spPr>
            <a:xfrm flipH="1">
              <a:off x="7406064" y="3041732"/>
              <a:ext cx="57697" cy="194992"/>
            </a:xfrm>
            <a:custGeom>
              <a:avLst/>
              <a:gdLst/>
              <a:ahLst/>
              <a:cxnLst/>
              <a:rect l="l" t="t" r="r" b="b"/>
              <a:pathLst>
                <a:path w="1038" h="3508" extrusionOk="0">
                  <a:moveTo>
                    <a:pt x="289" y="1"/>
                  </a:moveTo>
                  <a:lnTo>
                    <a:pt x="0" y="3445"/>
                  </a:lnTo>
                  <a:lnTo>
                    <a:pt x="748" y="3508"/>
                  </a:lnTo>
                  <a:lnTo>
                    <a:pt x="1037" y="64"/>
                  </a:lnTo>
                  <a:lnTo>
                    <a:pt x="2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28"/>
            <p:cNvSpPr/>
            <p:nvPr/>
          </p:nvSpPr>
          <p:spPr>
            <a:xfrm flipH="1">
              <a:off x="7458202" y="2947128"/>
              <a:ext cx="78597" cy="289598"/>
            </a:xfrm>
            <a:custGeom>
              <a:avLst/>
              <a:gdLst/>
              <a:ahLst/>
              <a:cxnLst/>
              <a:rect l="l" t="t" r="r" b="b"/>
              <a:pathLst>
                <a:path w="1414" h="5210" extrusionOk="0">
                  <a:moveTo>
                    <a:pt x="290" y="1"/>
                  </a:moveTo>
                  <a:lnTo>
                    <a:pt x="1" y="5147"/>
                  </a:lnTo>
                  <a:lnTo>
                    <a:pt x="1124" y="5210"/>
                  </a:lnTo>
                  <a:lnTo>
                    <a:pt x="1414" y="63"/>
                  </a:lnTo>
                  <a:lnTo>
                    <a:pt x="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28"/>
            <p:cNvSpPr/>
            <p:nvPr/>
          </p:nvSpPr>
          <p:spPr>
            <a:xfrm flipH="1">
              <a:off x="7531184" y="3001322"/>
              <a:ext cx="57697" cy="235125"/>
            </a:xfrm>
            <a:custGeom>
              <a:avLst/>
              <a:gdLst/>
              <a:ahLst/>
              <a:cxnLst/>
              <a:rect l="l" t="t" r="r" b="b"/>
              <a:pathLst>
                <a:path w="1038" h="4230" extrusionOk="0">
                  <a:moveTo>
                    <a:pt x="288" y="1"/>
                  </a:moveTo>
                  <a:lnTo>
                    <a:pt x="0" y="4178"/>
                  </a:lnTo>
                  <a:lnTo>
                    <a:pt x="748" y="4229"/>
                  </a:lnTo>
                  <a:lnTo>
                    <a:pt x="1037" y="52"/>
                  </a:lnTo>
                  <a:lnTo>
                    <a:pt x="2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28"/>
            <p:cNvSpPr/>
            <p:nvPr/>
          </p:nvSpPr>
          <p:spPr>
            <a:xfrm flipH="1">
              <a:off x="7599663" y="3023389"/>
              <a:ext cx="89047" cy="215670"/>
            </a:xfrm>
            <a:custGeom>
              <a:avLst/>
              <a:gdLst/>
              <a:ahLst/>
              <a:cxnLst/>
              <a:rect l="l" t="t" r="r" b="b"/>
              <a:pathLst>
                <a:path w="1602" h="3880" extrusionOk="0">
                  <a:moveTo>
                    <a:pt x="1116" y="0"/>
                  </a:moveTo>
                  <a:lnTo>
                    <a:pt x="0" y="146"/>
                  </a:lnTo>
                  <a:lnTo>
                    <a:pt x="486" y="3879"/>
                  </a:lnTo>
                  <a:lnTo>
                    <a:pt x="1602" y="3734"/>
                  </a:lnTo>
                  <a:lnTo>
                    <a:pt x="1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28"/>
            <p:cNvSpPr/>
            <p:nvPr/>
          </p:nvSpPr>
          <p:spPr>
            <a:xfrm flipH="1">
              <a:off x="7672144" y="2927063"/>
              <a:ext cx="98941" cy="311665"/>
            </a:xfrm>
            <a:custGeom>
              <a:avLst/>
              <a:gdLst/>
              <a:ahLst/>
              <a:cxnLst/>
              <a:rect l="l" t="t" r="r" b="b"/>
              <a:pathLst>
                <a:path w="1780" h="5607" extrusionOk="0">
                  <a:moveTo>
                    <a:pt x="1119" y="0"/>
                  </a:moveTo>
                  <a:lnTo>
                    <a:pt x="1" y="135"/>
                  </a:lnTo>
                  <a:lnTo>
                    <a:pt x="662" y="5606"/>
                  </a:lnTo>
                  <a:lnTo>
                    <a:pt x="1780" y="5472"/>
                  </a:ln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28"/>
            <p:cNvSpPr/>
            <p:nvPr/>
          </p:nvSpPr>
          <p:spPr>
            <a:xfrm flipH="1">
              <a:off x="7745126" y="2971919"/>
              <a:ext cx="78097" cy="265974"/>
            </a:xfrm>
            <a:custGeom>
              <a:avLst/>
              <a:gdLst/>
              <a:ahLst/>
              <a:cxnLst/>
              <a:rect l="l" t="t" r="r" b="b"/>
              <a:pathLst>
                <a:path w="1405" h="4785" extrusionOk="0">
                  <a:moveTo>
                    <a:pt x="743" y="0"/>
                  </a:moveTo>
                  <a:lnTo>
                    <a:pt x="0" y="106"/>
                  </a:lnTo>
                  <a:lnTo>
                    <a:pt x="662" y="4785"/>
                  </a:lnTo>
                  <a:lnTo>
                    <a:pt x="1404" y="4679"/>
                  </a:lnTo>
                  <a:lnTo>
                    <a:pt x="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28"/>
            <p:cNvSpPr/>
            <p:nvPr/>
          </p:nvSpPr>
          <p:spPr>
            <a:xfrm flipH="1">
              <a:off x="7797319" y="2950241"/>
              <a:ext cx="98775" cy="288820"/>
            </a:xfrm>
            <a:custGeom>
              <a:avLst/>
              <a:gdLst/>
              <a:ahLst/>
              <a:cxnLst/>
              <a:rect l="l" t="t" r="r" b="b"/>
              <a:pathLst>
                <a:path w="1777" h="5196" extrusionOk="0">
                  <a:moveTo>
                    <a:pt x="1116" y="1"/>
                  </a:moveTo>
                  <a:lnTo>
                    <a:pt x="0" y="147"/>
                  </a:lnTo>
                  <a:lnTo>
                    <a:pt x="661" y="5195"/>
                  </a:lnTo>
                  <a:lnTo>
                    <a:pt x="1777" y="5049"/>
                  </a:lnTo>
                  <a:lnTo>
                    <a:pt x="11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28"/>
            <p:cNvSpPr/>
            <p:nvPr/>
          </p:nvSpPr>
          <p:spPr>
            <a:xfrm flipH="1">
              <a:off x="7820551" y="3158735"/>
              <a:ext cx="266197" cy="64423"/>
            </a:xfrm>
            <a:custGeom>
              <a:avLst/>
              <a:gdLst/>
              <a:ahLst/>
              <a:cxnLst/>
              <a:rect l="l" t="t" r="r" b="b"/>
              <a:pathLst>
                <a:path w="4789" h="1159" extrusionOk="0">
                  <a:moveTo>
                    <a:pt x="1" y="0"/>
                  </a:moveTo>
                  <a:lnTo>
                    <a:pt x="1" y="1158"/>
                  </a:lnTo>
                  <a:lnTo>
                    <a:pt x="4788" y="1158"/>
                  </a:lnTo>
                  <a:lnTo>
                    <a:pt x="4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28"/>
            <p:cNvSpPr/>
            <p:nvPr/>
          </p:nvSpPr>
          <p:spPr>
            <a:xfrm flipH="1">
              <a:off x="7851234" y="3092591"/>
              <a:ext cx="199884" cy="56252"/>
            </a:xfrm>
            <a:custGeom>
              <a:avLst/>
              <a:gdLst/>
              <a:ahLst/>
              <a:cxnLst/>
              <a:rect l="l" t="t" r="r" b="b"/>
              <a:pathLst>
                <a:path w="3596" h="1012" extrusionOk="0">
                  <a:moveTo>
                    <a:pt x="1" y="0"/>
                  </a:moveTo>
                  <a:lnTo>
                    <a:pt x="1" y="1012"/>
                  </a:lnTo>
                  <a:lnTo>
                    <a:pt x="3595" y="1012"/>
                  </a:lnTo>
                  <a:lnTo>
                    <a:pt x="3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28"/>
            <p:cNvSpPr/>
            <p:nvPr/>
          </p:nvSpPr>
          <p:spPr>
            <a:xfrm flipH="1">
              <a:off x="7836227" y="3046679"/>
              <a:ext cx="158695" cy="33796"/>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28"/>
            <p:cNvSpPr/>
            <p:nvPr/>
          </p:nvSpPr>
          <p:spPr>
            <a:xfrm flipH="1">
              <a:off x="7317506" y="3216208"/>
              <a:ext cx="810207" cy="48470"/>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28"/>
            <p:cNvSpPr/>
            <p:nvPr/>
          </p:nvSpPr>
          <p:spPr>
            <a:xfrm flipH="1">
              <a:off x="7310180" y="4103099"/>
              <a:ext cx="156694" cy="590257"/>
            </a:xfrm>
            <a:custGeom>
              <a:avLst/>
              <a:gdLst/>
              <a:ahLst/>
              <a:cxnLst/>
              <a:rect l="l" t="t" r="r" b="b"/>
              <a:pathLst>
                <a:path w="2819" h="10619" extrusionOk="0">
                  <a:moveTo>
                    <a:pt x="1634"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8"/>
            <p:cNvSpPr/>
            <p:nvPr/>
          </p:nvSpPr>
          <p:spPr>
            <a:xfrm flipH="1">
              <a:off x="7490272" y="4107101"/>
              <a:ext cx="156694" cy="590257"/>
            </a:xfrm>
            <a:custGeom>
              <a:avLst/>
              <a:gdLst/>
              <a:ahLst/>
              <a:cxnLst/>
              <a:rect l="l" t="t" r="r" b="b"/>
              <a:pathLst>
                <a:path w="2819" h="10619" extrusionOk="0">
                  <a:moveTo>
                    <a:pt x="1633" y="0"/>
                  </a:moveTo>
                  <a:lnTo>
                    <a:pt x="0" y="10618"/>
                  </a:lnTo>
                  <a:lnTo>
                    <a:pt x="593"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8"/>
            <p:cNvSpPr/>
            <p:nvPr/>
          </p:nvSpPr>
          <p:spPr>
            <a:xfrm flipH="1">
              <a:off x="7365475" y="3769820"/>
              <a:ext cx="774744" cy="349185"/>
            </a:xfrm>
            <a:custGeom>
              <a:avLst/>
              <a:gdLst/>
              <a:ahLst/>
              <a:cxnLst/>
              <a:rect l="l" t="t" r="r" b="b"/>
              <a:pathLst>
                <a:path w="13938" h="6282" extrusionOk="0">
                  <a:moveTo>
                    <a:pt x="120" y="0"/>
                  </a:moveTo>
                  <a:lnTo>
                    <a:pt x="25" y="4077"/>
                  </a:lnTo>
                  <a:cubicBezTo>
                    <a:pt x="0" y="5140"/>
                    <a:pt x="841" y="6021"/>
                    <a:pt x="1905" y="6047"/>
                  </a:cubicBezTo>
                  <a:lnTo>
                    <a:pt x="11891" y="6281"/>
                  </a:lnTo>
                  <a:cubicBezTo>
                    <a:pt x="11907" y="6281"/>
                    <a:pt x="11922" y="6281"/>
                    <a:pt x="11938" y="6281"/>
                  </a:cubicBezTo>
                  <a:cubicBezTo>
                    <a:pt x="12980" y="6281"/>
                    <a:pt x="13837" y="5448"/>
                    <a:pt x="13862" y="4400"/>
                  </a:cubicBezTo>
                  <a:lnTo>
                    <a:pt x="13912" y="2250"/>
                  </a:lnTo>
                  <a:cubicBezTo>
                    <a:pt x="13938" y="1187"/>
                    <a:pt x="13095" y="304"/>
                    <a:pt x="12032" y="279"/>
                  </a:cubicBez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8"/>
            <p:cNvSpPr/>
            <p:nvPr/>
          </p:nvSpPr>
          <p:spPr>
            <a:xfrm flipH="1">
              <a:off x="7685923" y="3410528"/>
              <a:ext cx="456408" cy="672189"/>
            </a:xfrm>
            <a:custGeom>
              <a:avLst/>
              <a:gdLst/>
              <a:ahLst/>
              <a:cxnLst/>
              <a:rect l="l" t="t" r="r" b="b"/>
              <a:pathLst>
                <a:path w="8211" h="12093" extrusionOk="0">
                  <a:moveTo>
                    <a:pt x="3828" y="1"/>
                  </a:moveTo>
                  <a:cubicBezTo>
                    <a:pt x="1849" y="1"/>
                    <a:pt x="221" y="1582"/>
                    <a:pt x="175" y="3571"/>
                  </a:cubicBezTo>
                  <a:lnTo>
                    <a:pt x="27" y="9905"/>
                  </a:lnTo>
                  <a:cubicBezTo>
                    <a:pt x="0" y="11010"/>
                    <a:pt x="875" y="11926"/>
                    <a:pt x="1980" y="11953"/>
                  </a:cubicBezTo>
                  <a:lnTo>
                    <a:pt x="7967" y="12092"/>
                  </a:lnTo>
                  <a:lnTo>
                    <a:pt x="8163" y="3758"/>
                  </a:lnTo>
                  <a:cubicBezTo>
                    <a:pt x="8211" y="1739"/>
                    <a:pt x="6612" y="66"/>
                    <a:pt x="4595" y="18"/>
                  </a:cubicBezTo>
                  <a:lnTo>
                    <a:pt x="3915" y="2"/>
                  </a:lnTo>
                  <a:cubicBezTo>
                    <a:pt x="3886" y="1"/>
                    <a:pt x="3857" y="1"/>
                    <a:pt x="38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28"/>
            <p:cNvSpPr/>
            <p:nvPr/>
          </p:nvSpPr>
          <p:spPr>
            <a:xfrm flipH="1">
              <a:off x="7715606" y="3412140"/>
              <a:ext cx="358912" cy="670577"/>
            </a:xfrm>
            <a:custGeom>
              <a:avLst/>
              <a:gdLst/>
              <a:ahLst/>
              <a:cxnLst/>
              <a:rect l="l" t="t" r="r" b="b"/>
              <a:pathLst>
                <a:path w="6457" h="12064" extrusionOk="0">
                  <a:moveTo>
                    <a:pt x="3302" y="1"/>
                  </a:moveTo>
                  <a:cubicBezTo>
                    <a:pt x="1617" y="1"/>
                    <a:pt x="230" y="1348"/>
                    <a:pt x="191" y="3041"/>
                  </a:cubicBezTo>
                  <a:lnTo>
                    <a:pt x="23" y="10213"/>
                  </a:lnTo>
                  <a:cubicBezTo>
                    <a:pt x="0" y="11154"/>
                    <a:pt x="745" y="11935"/>
                    <a:pt x="1686" y="11958"/>
                  </a:cubicBezTo>
                  <a:lnTo>
                    <a:pt x="6209" y="12063"/>
                  </a:lnTo>
                  <a:lnTo>
                    <a:pt x="6417" y="3187"/>
                  </a:lnTo>
                  <a:cubicBezTo>
                    <a:pt x="6457" y="1468"/>
                    <a:pt x="5095" y="43"/>
                    <a:pt x="3376" y="1"/>
                  </a:cubicBezTo>
                  <a:cubicBezTo>
                    <a:pt x="3351" y="1"/>
                    <a:pt x="3327" y="1"/>
                    <a:pt x="3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28"/>
            <p:cNvSpPr/>
            <p:nvPr/>
          </p:nvSpPr>
          <p:spPr>
            <a:xfrm flipH="1">
              <a:off x="7634398" y="3805004"/>
              <a:ext cx="369974" cy="268086"/>
            </a:xfrm>
            <a:custGeom>
              <a:avLst/>
              <a:gdLst/>
              <a:ahLst/>
              <a:cxnLst/>
              <a:rect l="l" t="t" r="r" b="b"/>
              <a:pathLst>
                <a:path w="6656" h="4823" extrusionOk="0">
                  <a:moveTo>
                    <a:pt x="1822" y="1"/>
                  </a:moveTo>
                  <a:lnTo>
                    <a:pt x="708" y="299"/>
                  </a:lnTo>
                  <a:lnTo>
                    <a:pt x="448" y="1287"/>
                  </a:lnTo>
                  <a:cubicBezTo>
                    <a:pt x="0" y="2981"/>
                    <a:pt x="1230" y="4648"/>
                    <a:pt x="2967" y="4733"/>
                  </a:cubicBezTo>
                  <a:cubicBezTo>
                    <a:pt x="2992" y="4737"/>
                    <a:pt x="3017" y="4738"/>
                    <a:pt x="3042" y="4738"/>
                  </a:cubicBezTo>
                  <a:lnTo>
                    <a:pt x="6656" y="4822"/>
                  </a:lnTo>
                  <a:lnTo>
                    <a:pt x="6352" y="1444"/>
                  </a:lnTo>
                  <a:lnTo>
                    <a:pt x="6282" y="400"/>
                  </a:lnTo>
                  <a:lnTo>
                    <a:pt x="1822" y="1"/>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8"/>
            <p:cNvSpPr/>
            <p:nvPr/>
          </p:nvSpPr>
          <p:spPr>
            <a:xfrm flipH="1">
              <a:off x="7308567" y="3930067"/>
              <a:ext cx="200217" cy="663240"/>
            </a:xfrm>
            <a:custGeom>
              <a:avLst/>
              <a:gdLst/>
              <a:ahLst/>
              <a:cxnLst/>
              <a:rect l="l" t="t" r="r" b="b"/>
              <a:pathLst>
                <a:path w="3602" h="11932" extrusionOk="0">
                  <a:moveTo>
                    <a:pt x="1678" y="0"/>
                  </a:moveTo>
                  <a:cubicBezTo>
                    <a:pt x="1624" y="0"/>
                    <a:pt x="1570" y="3"/>
                    <a:pt x="1514" y="7"/>
                  </a:cubicBezTo>
                  <a:cubicBezTo>
                    <a:pt x="1" y="2775"/>
                    <a:pt x="1774" y="9914"/>
                    <a:pt x="1441" y="11932"/>
                  </a:cubicBezTo>
                  <a:lnTo>
                    <a:pt x="3284" y="11885"/>
                  </a:lnTo>
                  <a:lnTo>
                    <a:pt x="3572" y="1948"/>
                  </a:lnTo>
                  <a:cubicBezTo>
                    <a:pt x="3602" y="873"/>
                    <a:pt x="2734" y="0"/>
                    <a:pt x="1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8"/>
            <p:cNvSpPr/>
            <p:nvPr/>
          </p:nvSpPr>
          <p:spPr>
            <a:xfrm flipH="1">
              <a:off x="7129917" y="4552603"/>
              <a:ext cx="361970" cy="144743"/>
            </a:xfrm>
            <a:custGeom>
              <a:avLst/>
              <a:gdLst/>
              <a:ahLst/>
              <a:cxnLst/>
              <a:rect l="l" t="t" r="r" b="b"/>
              <a:pathLst>
                <a:path w="6512" h="2604" extrusionOk="0">
                  <a:moveTo>
                    <a:pt x="3370" y="0"/>
                  </a:moveTo>
                  <a:lnTo>
                    <a:pt x="2789" y="474"/>
                  </a:lnTo>
                  <a:lnTo>
                    <a:pt x="952" y="378"/>
                  </a:lnTo>
                  <a:cubicBezTo>
                    <a:pt x="1" y="1044"/>
                    <a:pt x="22" y="2598"/>
                    <a:pt x="22" y="2598"/>
                  </a:cubicBezTo>
                  <a:lnTo>
                    <a:pt x="6243" y="2603"/>
                  </a:lnTo>
                  <a:cubicBezTo>
                    <a:pt x="6511" y="1256"/>
                    <a:pt x="4076" y="881"/>
                    <a:pt x="4076" y="881"/>
                  </a:cubicBezTo>
                  <a:lnTo>
                    <a:pt x="3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8"/>
            <p:cNvSpPr/>
            <p:nvPr/>
          </p:nvSpPr>
          <p:spPr>
            <a:xfrm flipH="1">
              <a:off x="7274491" y="3885267"/>
              <a:ext cx="376866" cy="646287"/>
            </a:xfrm>
            <a:custGeom>
              <a:avLst/>
              <a:gdLst/>
              <a:ahLst/>
              <a:cxnLst/>
              <a:rect l="l" t="t" r="r" b="b"/>
              <a:pathLst>
                <a:path w="6780" h="11627" extrusionOk="0">
                  <a:moveTo>
                    <a:pt x="1" y="0"/>
                  </a:moveTo>
                  <a:lnTo>
                    <a:pt x="556" y="3384"/>
                  </a:lnTo>
                  <a:lnTo>
                    <a:pt x="3183" y="3446"/>
                  </a:lnTo>
                  <a:cubicBezTo>
                    <a:pt x="3183" y="3446"/>
                    <a:pt x="2845" y="6701"/>
                    <a:pt x="3099" y="10347"/>
                  </a:cubicBezTo>
                  <a:cubicBezTo>
                    <a:pt x="3127" y="10749"/>
                    <a:pt x="3163" y="11157"/>
                    <a:pt x="3206" y="11566"/>
                  </a:cubicBezTo>
                  <a:lnTo>
                    <a:pt x="6538" y="11627"/>
                  </a:lnTo>
                  <a:lnTo>
                    <a:pt x="6780" y="10441"/>
                  </a:lnTo>
                  <a:lnTo>
                    <a:pt x="6466" y="10426"/>
                  </a:lnTo>
                  <a:lnTo>
                    <a:pt x="6372" y="2162"/>
                  </a:lnTo>
                  <a:cubicBezTo>
                    <a:pt x="6360" y="1040"/>
                    <a:pt x="5459" y="128"/>
                    <a:pt x="4338" y="10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28"/>
            <p:cNvSpPr/>
            <p:nvPr/>
          </p:nvSpPr>
          <p:spPr>
            <a:xfrm flipH="1">
              <a:off x="7410509" y="4004994"/>
              <a:ext cx="186377" cy="457020"/>
            </a:xfrm>
            <a:custGeom>
              <a:avLst/>
              <a:gdLst/>
              <a:ahLst/>
              <a:cxnLst/>
              <a:rect l="l" t="t" r="r" b="b"/>
              <a:pathLst>
                <a:path w="3353" h="8222" extrusionOk="0">
                  <a:moveTo>
                    <a:pt x="1004" y="0"/>
                  </a:moveTo>
                  <a:lnTo>
                    <a:pt x="0" y="1240"/>
                  </a:lnTo>
                  <a:lnTo>
                    <a:pt x="2203" y="1292"/>
                  </a:lnTo>
                  <a:cubicBezTo>
                    <a:pt x="2203" y="1292"/>
                    <a:pt x="1865" y="4547"/>
                    <a:pt x="2119" y="8193"/>
                  </a:cubicBezTo>
                  <a:lnTo>
                    <a:pt x="3352" y="8222"/>
                  </a:lnTo>
                  <a:lnTo>
                    <a:pt x="2987" y="84"/>
                  </a:lnTo>
                  <a:lnTo>
                    <a:pt x="1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8"/>
            <p:cNvSpPr/>
            <p:nvPr/>
          </p:nvSpPr>
          <p:spPr>
            <a:xfrm flipH="1">
              <a:off x="7575259" y="3914893"/>
              <a:ext cx="230567" cy="690421"/>
            </a:xfrm>
            <a:custGeom>
              <a:avLst/>
              <a:gdLst/>
              <a:ahLst/>
              <a:cxnLst/>
              <a:rect l="l" t="t" r="r" b="b"/>
              <a:pathLst>
                <a:path w="4148" h="12421" extrusionOk="0">
                  <a:moveTo>
                    <a:pt x="2230" y="0"/>
                  </a:moveTo>
                  <a:cubicBezTo>
                    <a:pt x="262" y="2466"/>
                    <a:pt x="483" y="9554"/>
                    <a:pt x="1" y="12270"/>
                  </a:cubicBezTo>
                  <a:lnTo>
                    <a:pt x="1857" y="12421"/>
                  </a:lnTo>
                  <a:lnTo>
                    <a:pt x="3923" y="2267"/>
                  </a:lnTo>
                  <a:cubicBezTo>
                    <a:pt x="4148" y="1158"/>
                    <a:pt x="3358" y="10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28"/>
            <p:cNvSpPr/>
            <p:nvPr/>
          </p:nvSpPr>
          <p:spPr>
            <a:xfrm flipH="1">
              <a:off x="7500441" y="4549657"/>
              <a:ext cx="361858" cy="145522"/>
            </a:xfrm>
            <a:custGeom>
              <a:avLst/>
              <a:gdLst/>
              <a:ahLst/>
              <a:cxnLst/>
              <a:rect l="l" t="t" r="r" b="b"/>
              <a:pathLst>
                <a:path w="6510" h="2618" extrusionOk="0">
                  <a:moveTo>
                    <a:pt x="3374" y="0"/>
                  </a:moveTo>
                  <a:lnTo>
                    <a:pt x="2791" y="474"/>
                  </a:lnTo>
                  <a:lnTo>
                    <a:pt x="954" y="370"/>
                  </a:lnTo>
                  <a:cubicBezTo>
                    <a:pt x="0" y="1030"/>
                    <a:pt x="14" y="2585"/>
                    <a:pt x="14" y="2585"/>
                  </a:cubicBezTo>
                  <a:lnTo>
                    <a:pt x="6235" y="2617"/>
                  </a:lnTo>
                  <a:cubicBezTo>
                    <a:pt x="6509" y="1272"/>
                    <a:pt x="4076" y="886"/>
                    <a:pt x="4076" y="886"/>
                  </a:cubicBezTo>
                  <a:lnTo>
                    <a:pt x="33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28"/>
            <p:cNvSpPr/>
            <p:nvPr/>
          </p:nvSpPr>
          <p:spPr>
            <a:xfrm flipH="1">
              <a:off x="7528789" y="3880098"/>
              <a:ext cx="341681" cy="651456"/>
            </a:xfrm>
            <a:custGeom>
              <a:avLst/>
              <a:gdLst/>
              <a:ahLst/>
              <a:cxnLst/>
              <a:rect l="l" t="t" r="r" b="b"/>
              <a:pathLst>
                <a:path w="6147" h="11720" extrusionOk="0">
                  <a:moveTo>
                    <a:pt x="1" y="1"/>
                  </a:moveTo>
                  <a:lnTo>
                    <a:pt x="423" y="2572"/>
                  </a:lnTo>
                  <a:lnTo>
                    <a:pt x="557" y="3382"/>
                  </a:lnTo>
                  <a:lnTo>
                    <a:pt x="557" y="3386"/>
                  </a:lnTo>
                  <a:lnTo>
                    <a:pt x="2221" y="3425"/>
                  </a:lnTo>
                  <a:cubicBezTo>
                    <a:pt x="2221" y="3425"/>
                    <a:pt x="1317" y="7148"/>
                    <a:pt x="1074" y="10301"/>
                  </a:cubicBezTo>
                  <a:cubicBezTo>
                    <a:pt x="1042" y="10718"/>
                    <a:pt x="1022" y="11127"/>
                    <a:pt x="1017" y="11515"/>
                  </a:cubicBezTo>
                  <a:lnTo>
                    <a:pt x="4276" y="11720"/>
                  </a:lnTo>
                  <a:lnTo>
                    <a:pt x="4627" y="10391"/>
                  </a:lnTo>
                  <a:lnTo>
                    <a:pt x="4276" y="10375"/>
                  </a:lnTo>
                  <a:lnTo>
                    <a:pt x="5926" y="2247"/>
                  </a:lnTo>
                  <a:cubicBezTo>
                    <a:pt x="6147" y="1154"/>
                    <a:pt x="5326" y="125"/>
                    <a:pt x="4211" y="100"/>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28"/>
            <p:cNvSpPr/>
            <p:nvPr/>
          </p:nvSpPr>
          <p:spPr>
            <a:xfrm flipH="1">
              <a:off x="7698654" y="3805004"/>
              <a:ext cx="305718" cy="648399"/>
            </a:xfrm>
            <a:custGeom>
              <a:avLst/>
              <a:gdLst/>
              <a:ahLst/>
              <a:cxnLst/>
              <a:rect l="l" t="t" r="r" b="b"/>
              <a:pathLst>
                <a:path w="5500" h="11665" extrusionOk="0">
                  <a:moveTo>
                    <a:pt x="1822" y="1"/>
                  </a:moveTo>
                  <a:lnTo>
                    <a:pt x="708" y="299"/>
                  </a:lnTo>
                  <a:lnTo>
                    <a:pt x="448" y="1287"/>
                  </a:lnTo>
                  <a:cubicBezTo>
                    <a:pt x="0" y="2981"/>
                    <a:pt x="1230" y="4648"/>
                    <a:pt x="2967" y="4733"/>
                  </a:cubicBezTo>
                  <a:lnTo>
                    <a:pt x="2966" y="4737"/>
                  </a:lnTo>
                  <a:lnTo>
                    <a:pt x="4630" y="4776"/>
                  </a:lnTo>
                  <a:cubicBezTo>
                    <a:pt x="4630" y="4776"/>
                    <a:pt x="3726" y="8499"/>
                    <a:pt x="3483" y="11652"/>
                  </a:cubicBezTo>
                  <a:lnTo>
                    <a:pt x="4053" y="11664"/>
                  </a:lnTo>
                  <a:lnTo>
                    <a:pt x="5350" y="4793"/>
                  </a:lnTo>
                  <a:lnTo>
                    <a:pt x="5500" y="4001"/>
                  </a:lnTo>
                  <a:lnTo>
                    <a:pt x="3060" y="3943"/>
                  </a:lnTo>
                  <a:cubicBezTo>
                    <a:pt x="2982" y="3941"/>
                    <a:pt x="2905" y="3934"/>
                    <a:pt x="2832" y="3923"/>
                  </a:cubicBezTo>
                  <a:cubicBezTo>
                    <a:pt x="1826" y="3771"/>
                    <a:pt x="1139" y="2782"/>
                    <a:pt x="1387" y="1762"/>
                  </a:cubicBezTo>
                  <a:lnTo>
                    <a:pt x="18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28"/>
            <p:cNvSpPr/>
            <p:nvPr/>
          </p:nvSpPr>
          <p:spPr>
            <a:xfrm flipH="1">
              <a:off x="7655799" y="3847304"/>
              <a:ext cx="313110" cy="7393"/>
            </a:xfrm>
            <a:custGeom>
              <a:avLst/>
              <a:gdLst/>
              <a:ahLst/>
              <a:cxnLst/>
              <a:rect l="l" t="t" r="r" b="b"/>
              <a:pathLst>
                <a:path w="5633" h="133" fill="none" extrusionOk="0">
                  <a:moveTo>
                    <a:pt x="0" y="1"/>
                  </a:moveTo>
                  <a:lnTo>
                    <a:pt x="5632" y="132"/>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28"/>
            <p:cNvSpPr/>
            <p:nvPr/>
          </p:nvSpPr>
          <p:spPr>
            <a:xfrm flipH="1">
              <a:off x="7847512" y="3853529"/>
              <a:ext cx="77763" cy="41077"/>
            </a:xfrm>
            <a:custGeom>
              <a:avLst/>
              <a:gdLst/>
              <a:ahLst/>
              <a:cxnLst/>
              <a:rect l="l" t="t" r="r" b="b"/>
              <a:pathLst>
                <a:path w="1399" h="739" fill="none" extrusionOk="0">
                  <a:moveTo>
                    <a:pt x="0" y="738"/>
                  </a:moveTo>
                  <a:lnTo>
                    <a:pt x="1243" y="599"/>
                  </a:lnTo>
                  <a:lnTo>
                    <a:pt x="1398"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8"/>
            <p:cNvSpPr/>
            <p:nvPr/>
          </p:nvSpPr>
          <p:spPr>
            <a:xfrm flipH="1">
              <a:off x="7531514" y="3885823"/>
              <a:ext cx="271032" cy="189045"/>
            </a:xfrm>
            <a:custGeom>
              <a:avLst/>
              <a:gdLst/>
              <a:ahLst/>
              <a:cxnLst/>
              <a:rect l="l" t="t" r="r" b="b"/>
              <a:pathLst>
                <a:path w="4876" h="3401" fill="none" extrusionOk="0">
                  <a:moveTo>
                    <a:pt x="4408" y="3400"/>
                  </a:moveTo>
                  <a:lnTo>
                    <a:pt x="4611" y="2469"/>
                  </a:lnTo>
                  <a:cubicBezTo>
                    <a:pt x="4875" y="1251"/>
                    <a:pt x="3964" y="93"/>
                    <a:pt x="2718" y="64"/>
                  </a:cubicBezTo>
                  <a:lnTo>
                    <a:pt x="1"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28"/>
            <p:cNvSpPr/>
            <p:nvPr/>
          </p:nvSpPr>
          <p:spPr>
            <a:xfrm flipH="1">
              <a:off x="7476651" y="3398967"/>
              <a:ext cx="311443" cy="375977"/>
            </a:xfrm>
            <a:custGeom>
              <a:avLst/>
              <a:gdLst/>
              <a:ahLst/>
              <a:cxnLst/>
              <a:rect l="l" t="t" r="r" b="b"/>
              <a:pathLst>
                <a:path w="5603" h="6764" extrusionOk="0">
                  <a:moveTo>
                    <a:pt x="1638" y="1"/>
                  </a:moveTo>
                  <a:cubicBezTo>
                    <a:pt x="1495" y="1"/>
                    <a:pt x="1350" y="20"/>
                    <a:pt x="1207" y="61"/>
                  </a:cubicBezTo>
                  <a:cubicBezTo>
                    <a:pt x="459" y="275"/>
                    <a:pt x="0" y="1004"/>
                    <a:pt x="156" y="1731"/>
                  </a:cubicBezTo>
                  <a:cubicBezTo>
                    <a:pt x="686" y="4213"/>
                    <a:pt x="1341" y="4601"/>
                    <a:pt x="2982" y="6344"/>
                  </a:cubicBezTo>
                  <a:cubicBezTo>
                    <a:pt x="3237" y="6614"/>
                    <a:pt x="3596" y="6763"/>
                    <a:pt x="3969" y="6763"/>
                  </a:cubicBezTo>
                  <a:cubicBezTo>
                    <a:pt x="4088" y="6763"/>
                    <a:pt x="4208" y="6748"/>
                    <a:pt x="4326" y="6717"/>
                  </a:cubicBezTo>
                  <a:cubicBezTo>
                    <a:pt x="5197" y="6487"/>
                    <a:pt x="5602" y="5524"/>
                    <a:pt x="5134" y="4796"/>
                  </a:cubicBezTo>
                  <a:lnTo>
                    <a:pt x="2892" y="668"/>
                  </a:lnTo>
                  <a:cubicBezTo>
                    <a:pt x="2710" y="386"/>
                    <a:pt x="2438" y="184"/>
                    <a:pt x="2126" y="80"/>
                  </a:cubicBezTo>
                  <a:cubicBezTo>
                    <a:pt x="1970" y="28"/>
                    <a:pt x="1806"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28"/>
            <p:cNvSpPr/>
            <p:nvPr/>
          </p:nvSpPr>
          <p:spPr>
            <a:xfrm flipH="1">
              <a:off x="7294169" y="3537259"/>
              <a:ext cx="315612" cy="217671"/>
            </a:xfrm>
            <a:custGeom>
              <a:avLst/>
              <a:gdLst/>
              <a:ahLst/>
              <a:cxnLst/>
              <a:rect l="l" t="t" r="r" b="b"/>
              <a:pathLst>
                <a:path w="5678" h="3916" extrusionOk="0">
                  <a:moveTo>
                    <a:pt x="4640" y="0"/>
                  </a:moveTo>
                  <a:cubicBezTo>
                    <a:pt x="4267" y="807"/>
                    <a:pt x="0" y="997"/>
                    <a:pt x="243" y="3027"/>
                  </a:cubicBezTo>
                  <a:cubicBezTo>
                    <a:pt x="306" y="3562"/>
                    <a:pt x="765" y="3915"/>
                    <a:pt x="1255" y="3915"/>
                  </a:cubicBezTo>
                  <a:cubicBezTo>
                    <a:pt x="1426" y="3915"/>
                    <a:pt x="1601" y="3872"/>
                    <a:pt x="1764" y="3780"/>
                  </a:cubicBezTo>
                  <a:cubicBezTo>
                    <a:pt x="2716" y="3239"/>
                    <a:pt x="4240" y="2170"/>
                    <a:pt x="5677" y="292"/>
                  </a:cubicBezTo>
                  <a:lnTo>
                    <a:pt x="4640" y="0"/>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8"/>
            <p:cNvSpPr/>
            <p:nvPr/>
          </p:nvSpPr>
          <p:spPr>
            <a:xfrm flipH="1">
              <a:off x="7264820" y="3412196"/>
              <a:ext cx="372364" cy="233902"/>
            </a:xfrm>
            <a:custGeom>
              <a:avLst/>
              <a:gdLst/>
              <a:ahLst/>
              <a:cxnLst/>
              <a:rect l="l" t="t" r="r" b="b"/>
              <a:pathLst>
                <a:path w="6699" h="4208" extrusionOk="0">
                  <a:moveTo>
                    <a:pt x="1319" y="0"/>
                  </a:moveTo>
                  <a:cubicBezTo>
                    <a:pt x="1122" y="0"/>
                    <a:pt x="949" y="134"/>
                    <a:pt x="902" y="326"/>
                  </a:cubicBezTo>
                  <a:lnTo>
                    <a:pt x="68" y="3675"/>
                  </a:lnTo>
                  <a:cubicBezTo>
                    <a:pt x="1"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28"/>
            <p:cNvSpPr/>
            <p:nvPr/>
          </p:nvSpPr>
          <p:spPr>
            <a:xfrm flipH="1">
              <a:off x="7246644" y="3412196"/>
              <a:ext cx="372364" cy="233902"/>
            </a:xfrm>
            <a:custGeom>
              <a:avLst/>
              <a:gdLst/>
              <a:ahLst/>
              <a:cxnLst/>
              <a:rect l="l" t="t" r="r" b="b"/>
              <a:pathLst>
                <a:path w="6699" h="4208" extrusionOk="0">
                  <a:moveTo>
                    <a:pt x="1319" y="0"/>
                  </a:moveTo>
                  <a:cubicBezTo>
                    <a:pt x="1122" y="0"/>
                    <a:pt x="949" y="134"/>
                    <a:pt x="902" y="326"/>
                  </a:cubicBezTo>
                  <a:lnTo>
                    <a:pt x="68" y="3675"/>
                  </a:lnTo>
                  <a:cubicBezTo>
                    <a:pt x="0"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28"/>
            <p:cNvSpPr/>
            <p:nvPr/>
          </p:nvSpPr>
          <p:spPr>
            <a:xfrm flipH="1">
              <a:off x="7384608" y="3497127"/>
              <a:ext cx="71871" cy="64090"/>
            </a:xfrm>
            <a:custGeom>
              <a:avLst/>
              <a:gdLst/>
              <a:ahLst/>
              <a:cxnLst/>
              <a:rect l="l" t="t" r="r" b="b"/>
              <a:pathLst>
                <a:path w="1293" h="1153" extrusionOk="0">
                  <a:moveTo>
                    <a:pt x="775" y="1"/>
                  </a:moveTo>
                  <a:cubicBezTo>
                    <a:pt x="456" y="1"/>
                    <a:pt x="141" y="258"/>
                    <a:pt x="72" y="576"/>
                  </a:cubicBezTo>
                  <a:cubicBezTo>
                    <a:pt x="1" y="894"/>
                    <a:pt x="202" y="1152"/>
                    <a:pt x="520" y="1152"/>
                  </a:cubicBezTo>
                  <a:cubicBezTo>
                    <a:pt x="838" y="1152"/>
                    <a:pt x="1152" y="894"/>
                    <a:pt x="1223" y="576"/>
                  </a:cubicBezTo>
                  <a:cubicBezTo>
                    <a:pt x="1293" y="258"/>
                    <a:pt x="1092" y="1"/>
                    <a:pt x="7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8"/>
            <p:cNvSpPr/>
            <p:nvPr/>
          </p:nvSpPr>
          <p:spPr>
            <a:xfrm flipH="1">
              <a:off x="7265493" y="3434262"/>
              <a:ext cx="20455" cy="18232"/>
            </a:xfrm>
            <a:custGeom>
              <a:avLst/>
              <a:gdLst/>
              <a:ahLst/>
              <a:cxnLst/>
              <a:rect l="l" t="t" r="r" b="b"/>
              <a:pathLst>
                <a:path w="368" h="328" extrusionOk="0">
                  <a:moveTo>
                    <a:pt x="220" y="0"/>
                  </a:moveTo>
                  <a:cubicBezTo>
                    <a:pt x="130" y="0"/>
                    <a:pt x="41" y="73"/>
                    <a:pt x="20" y="164"/>
                  </a:cubicBezTo>
                  <a:cubicBezTo>
                    <a:pt x="1" y="254"/>
                    <a:pt x="57" y="327"/>
                    <a:pt x="148" y="327"/>
                  </a:cubicBezTo>
                  <a:cubicBezTo>
                    <a:pt x="239" y="327"/>
                    <a:pt x="328" y="254"/>
                    <a:pt x="347" y="164"/>
                  </a:cubicBezTo>
                  <a:cubicBezTo>
                    <a:pt x="368" y="73"/>
                    <a:pt x="311"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8"/>
            <p:cNvSpPr/>
            <p:nvPr/>
          </p:nvSpPr>
          <p:spPr>
            <a:xfrm flipH="1">
              <a:off x="7264325" y="3579113"/>
              <a:ext cx="66980" cy="30294"/>
            </a:xfrm>
            <a:custGeom>
              <a:avLst/>
              <a:gdLst/>
              <a:ahLst/>
              <a:cxnLst/>
              <a:rect l="l" t="t" r="r" b="b"/>
              <a:pathLst>
                <a:path w="1205" h="545" extrusionOk="0">
                  <a:moveTo>
                    <a:pt x="944" y="1"/>
                  </a:moveTo>
                  <a:lnTo>
                    <a:pt x="306" y="12"/>
                  </a:lnTo>
                  <a:lnTo>
                    <a:pt x="269" y="12"/>
                  </a:lnTo>
                  <a:cubicBezTo>
                    <a:pt x="268" y="12"/>
                    <a:pt x="267" y="12"/>
                    <a:pt x="266" y="12"/>
                  </a:cubicBezTo>
                  <a:cubicBezTo>
                    <a:pt x="169" y="12"/>
                    <a:pt x="84" y="65"/>
                    <a:pt x="40" y="145"/>
                  </a:cubicBezTo>
                  <a:cubicBezTo>
                    <a:pt x="36" y="149"/>
                    <a:pt x="33" y="155"/>
                    <a:pt x="30" y="159"/>
                  </a:cubicBezTo>
                  <a:cubicBezTo>
                    <a:pt x="27" y="166"/>
                    <a:pt x="25" y="172"/>
                    <a:pt x="22" y="179"/>
                  </a:cubicBezTo>
                  <a:cubicBezTo>
                    <a:pt x="9" y="214"/>
                    <a:pt x="1" y="254"/>
                    <a:pt x="3" y="296"/>
                  </a:cubicBezTo>
                  <a:cubicBezTo>
                    <a:pt x="12" y="436"/>
                    <a:pt x="130" y="545"/>
                    <a:pt x="269" y="545"/>
                  </a:cubicBezTo>
                  <a:cubicBezTo>
                    <a:pt x="272" y="545"/>
                    <a:pt x="275" y="545"/>
                    <a:pt x="277" y="545"/>
                  </a:cubicBezTo>
                  <a:lnTo>
                    <a:pt x="953" y="515"/>
                  </a:lnTo>
                  <a:cubicBezTo>
                    <a:pt x="1051" y="510"/>
                    <a:pt x="1135" y="453"/>
                    <a:pt x="1175" y="371"/>
                  </a:cubicBezTo>
                  <a:cubicBezTo>
                    <a:pt x="1195" y="331"/>
                    <a:pt x="1205" y="285"/>
                    <a:pt x="1201" y="237"/>
                  </a:cubicBezTo>
                  <a:cubicBezTo>
                    <a:pt x="1200" y="227"/>
                    <a:pt x="1199" y="215"/>
                    <a:pt x="1197" y="206"/>
                  </a:cubicBezTo>
                  <a:cubicBezTo>
                    <a:pt x="1191" y="175"/>
                    <a:pt x="1178" y="147"/>
                    <a:pt x="1161" y="122"/>
                  </a:cubicBezTo>
                  <a:cubicBezTo>
                    <a:pt x="1155" y="114"/>
                    <a:pt x="1150" y="103"/>
                    <a:pt x="1142" y="95"/>
                  </a:cubicBezTo>
                  <a:cubicBezTo>
                    <a:pt x="1096" y="37"/>
                    <a:pt x="1024" y="2"/>
                    <a:pt x="944"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8"/>
            <p:cNvSpPr/>
            <p:nvPr/>
          </p:nvSpPr>
          <p:spPr>
            <a:xfrm flipH="1">
              <a:off x="7264770" y="3579113"/>
              <a:ext cx="49582" cy="12840"/>
            </a:xfrm>
            <a:custGeom>
              <a:avLst/>
              <a:gdLst/>
              <a:ahLst/>
              <a:cxnLst/>
              <a:rect l="l" t="t" r="r" b="b"/>
              <a:pathLst>
                <a:path w="892" h="231" extrusionOk="0">
                  <a:moveTo>
                    <a:pt x="639" y="1"/>
                  </a:moveTo>
                  <a:lnTo>
                    <a:pt x="1" y="12"/>
                  </a:lnTo>
                  <a:cubicBezTo>
                    <a:pt x="18" y="22"/>
                    <a:pt x="36" y="31"/>
                    <a:pt x="57" y="38"/>
                  </a:cubicBezTo>
                  <a:lnTo>
                    <a:pt x="704" y="218"/>
                  </a:lnTo>
                  <a:cubicBezTo>
                    <a:pt x="730" y="226"/>
                    <a:pt x="757" y="230"/>
                    <a:pt x="782" y="230"/>
                  </a:cubicBezTo>
                  <a:cubicBezTo>
                    <a:pt x="821" y="230"/>
                    <a:pt x="857" y="222"/>
                    <a:pt x="892" y="206"/>
                  </a:cubicBezTo>
                  <a:cubicBezTo>
                    <a:pt x="886" y="175"/>
                    <a:pt x="873" y="147"/>
                    <a:pt x="856" y="122"/>
                  </a:cubicBezTo>
                  <a:cubicBezTo>
                    <a:pt x="850" y="114"/>
                    <a:pt x="845" y="103"/>
                    <a:pt x="837" y="95"/>
                  </a:cubicBezTo>
                  <a:cubicBezTo>
                    <a:pt x="791" y="37"/>
                    <a:pt x="719" y="2"/>
                    <a:pt x="639" y="1"/>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28"/>
            <p:cNvSpPr/>
            <p:nvPr/>
          </p:nvSpPr>
          <p:spPr>
            <a:xfrm flipH="1">
              <a:off x="7253263" y="3549376"/>
              <a:ext cx="67202" cy="35241"/>
            </a:xfrm>
            <a:custGeom>
              <a:avLst/>
              <a:gdLst/>
              <a:ahLst/>
              <a:cxnLst/>
              <a:rect l="l" t="t" r="r" b="b"/>
              <a:pathLst>
                <a:path w="1209" h="634" extrusionOk="0">
                  <a:moveTo>
                    <a:pt x="287" y="0"/>
                  </a:moveTo>
                  <a:cubicBezTo>
                    <a:pt x="255" y="0"/>
                    <a:pt x="224" y="6"/>
                    <a:pt x="196" y="17"/>
                  </a:cubicBezTo>
                  <a:cubicBezTo>
                    <a:pt x="170" y="27"/>
                    <a:pt x="145" y="39"/>
                    <a:pt x="124" y="57"/>
                  </a:cubicBezTo>
                  <a:cubicBezTo>
                    <a:pt x="119" y="61"/>
                    <a:pt x="113" y="65"/>
                    <a:pt x="110" y="69"/>
                  </a:cubicBezTo>
                  <a:cubicBezTo>
                    <a:pt x="104" y="74"/>
                    <a:pt x="100" y="78"/>
                    <a:pt x="95" y="83"/>
                  </a:cubicBezTo>
                  <a:lnTo>
                    <a:pt x="95" y="84"/>
                  </a:lnTo>
                  <a:cubicBezTo>
                    <a:pt x="60" y="121"/>
                    <a:pt x="34" y="167"/>
                    <a:pt x="24" y="222"/>
                  </a:cubicBezTo>
                  <a:cubicBezTo>
                    <a:pt x="0" y="363"/>
                    <a:pt x="94" y="499"/>
                    <a:pt x="234" y="528"/>
                  </a:cubicBezTo>
                  <a:lnTo>
                    <a:pt x="898" y="628"/>
                  </a:lnTo>
                  <a:cubicBezTo>
                    <a:pt x="914" y="632"/>
                    <a:pt x="930" y="634"/>
                    <a:pt x="947" y="634"/>
                  </a:cubicBezTo>
                  <a:cubicBezTo>
                    <a:pt x="957" y="634"/>
                    <a:pt x="967" y="633"/>
                    <a:pt x="976" y="632"/>
                  </a:cubicBezTo>
                  <a:cubicBezTo>
                    <a:pt x="1024" y="627"/>
                    <a:pt x="1070" y="608"/>
                    <a:pt x="1107" y="579"/>
                  </a:cubicBezTo>
                  <a:cubicBezTo>
                    <a:pt x="1157" y="540"/>
                    <a:pt x="1194" y="483"/>
                    <a:pt x="1204" y="417"/>
                  </a:cubicBezTo>
                  <a:cubicBezTo>
                    <a:pt x="1208" y="378"/>
                    <a:pt x="1206" y="341"/>
                    <a:pt x="1196" y="306"/>
                  </a:cubicBezTo>
                  <a:cubicBezTo>
                    <a:pt x="1189" y="279"/>
                    <a:pt x="1176" y="254"/>
                    <a:pt x="1160" y="231"/>
                  </a:cubicBezTo>
                  <a:cubicBezTo>
                    <a:pt x="1126" y="181"/>
                    <a:pt x="1074" y="141"/>
                    <a:pt x="1010" y="126"/>
                  </a:cubicBezTo>
                  <a:lnTo>
                    <a:pt x="1007" y="126"/>
                  </a:lnTo>
                  <a:lnTo>
                    <a:pt x="381" y="15"/>
                  </a:lnTo>
                  <a:lnTo>
                    <a:pt x="348" y="7"/>
                  </a:lnTo>
                  <a:cubicBezTo>
                    <a:pt x="327" y="3"/>
                    <a:pt x="307" y="0"/>
                    <a:pt x="287"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28"/>
            <p:cNvSpPr/>
            <p:nvPr/>
          </p:nvSpPr>
          <p:spPr>
            <a:xfrm flipH="1">
              <a:off x="7264436" y="3549376"/>
              <a:ext cx="45191" cy="8782"/>
            </a:xfrm>
            <a:custGeom>
              <a:avLst/>
              <a:gdLst/>
              <a:ahLst/>
              <a:cxnLst/>
              <a:rect l="l" t="t" r="r" b="b"/>
              <a:pathLst>
                <a:path w="813" h="158" extrusionOk="0">
                  <a:moveTo>
                    <a:pt x="92" y="0"/>
                  </a:moveTo>
                  <a:cubicBezTo>
                    <a:pt x="60" y="0"/>
                    <a:pt x="29" y="6"/>
                    <a:pt x="1" y="17"/>
                  </a:cubicBezTo>
                  <a:cubicBezTo>
                    <a:pt x="45" y="100"/>
                    <a:pt x="133" y="157"/>
                    <a:pt x="233" y="157"/>
                  </a:cubicBezTo>
                  <a:cubicBezTo>
                    <a:pt x="236" y="157"/>
                    <a:pt x="240" y="157"/>
                    <a:pt x="244" y="157"/>
                  </a:cubicBezTo>
                  <a:lnTo>
                    <a:pt x="812" y="126"/>
                  </a:lnTo>
                  <a:lnTo>
                    <a:pt x="186" y="15"/>
                  </a:lnTo>
                  <a:lnTo>
                    <a:pt x="153" y="7"/>
                  </a:lnTo>
                  <a:cubicBezTo>
                    <a:pt x="132" y="3"/>
                    <a:pt x="112" y="0"/>
                    <a:pt x="92"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8"/>
            <p:cNvSpPr/>
            <p:nvPr/>
          </p:nvSpPr>
          <p:spPr>
            <a:xfrm flipH="1">
              <a:off x="7242147" y="3523418"/>
              <a:ext cx="67036" cy="30739"/>
            </a:xfrm>
            <a:custGeom>
              <a:avLst/>
              <a:gdLst/>
              <a:ahLst/>
              <a:cxnLst/>
              <a:rect l="l" t="t" r="r" b="b"/>
              <a:pathLst>
                <a:path w="1206" h="553" extrusionOk="0">
                  <a:moveTo>
                    <a:pt x="944" y="0"/>
                  </a:moveTo>
                  <a:lnTo>
                    <a:pt x="269" y="19"/>
                  </a:lnTo>
                  <a:cubicBezTo>
                    <a:pt x="227" y="21"/>
                    <a:pt x="186" y="31"/>
                    <a:pt x="150" y="49"/>
                  </a:cubicBezTo>
                  <a:cubicBezTo>
                    <a:pt x="116" y="66"/>
                    <a:pt x="85" y="90"/>
                    <a:pt x="61" y="120"/>
                  </a:cubicBezTo>
                  <a:cubicBezTo>
                    <a:pt x="58" y="125"/>
                    <a:pt x="54" y="129"/>
                    <a:pt x="52" y="134"/>
                  </a:cubicBezTo>
                  <a:cubicBezTo>
                    <a:pt x="52" y="135"/>
                    <a:pt x="51" y="135"/>
                    <a:pt x="51" y="136"/>
                  </a:cubicBezTo>
                  <a:cubicBezTo>
                    <a:pt x="18" y="183"/>
                    <a:pt x="1" y="241"/>
                    <a:pt x="4" y="304"/>
                  </a:cubicBezTo>
                  <a:cubicBezTo>
                    <a:pt x="13" y="443"/>
                    <a:pt x="130" y="552"/>
                    <a:pt x="270" y="552"/>
                  </a:cubicBezTo>
                  <a:cubicBezTo>
                    <a:pt x="273" y="552"/>
                    <a:pt x="276" y="552"/>
                    <a:pt x="278" y="552"/>
                  </a:cubicBezTo>
                  <a:lnTo>
                    <a:pt x="953" y="514"/>
                  </a:lnTo>
                  <a:cubicBezTo>
                    <a:pt x="1031" y="511"/>
                    <a:pt x="1099" y="473"/>
                    <a:pt x="1145" y="417"/>
                  </a:cubicBezTo>
                  <a:cubicBezTo>
                    <a:pt x="1184" y="367"/>
                    <a:pt x="1206" y="304"/>
                    <a:pt x="1200" y="237"/>
                  </a:cubicBezTo>
                  <a:cubicBezTo>
                    <a:pt x="1195" y="171"/>
                    <a:pt x="1167" y="112"/>
                    <a:pt x="1121" y="71"/>
                  </a:cubicBezTo>
                  <a:cubicBezTo>
                    <a:pt x="1120" y="69"/>
                    <a:pt x="1119" y="67"/>
                    <a:pt x="1116" y="66"/>
                  </a:cubicBezTo>
                  <a:cubicBezTo>
                    <a:pt x="1106" y="57"/>
                    <a:pt x="1095" y="48"/>
                    <a:pt x="1082" y="40"/>
                  </a:cubicBezTo>
                  <a:cubicBezTo>
                    <a:pt x="1042" y="15"/>
                    <a:pt x="995" y="0"/>
                    <a:pt x="944"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8"/>
            <p:cNvSpPr/>
            <p:nvPr/>
          </p:nvSpPr>
          <p:spPr>
            <a:xfrm flipH="1">
              <a:off x="7248984" y="3523418"/>
              <a:ext cx="51861" cy="6337"/>
            </a:xfrm>
            <a:custGeom>
              <a:avLst/>
              <a:gdLst/>
              <a:ahLst/>
              <a:cxnLst/>
              <a:rect l="l" t="t" r="r" b="b"/>
              <a:pathLst>
                <a:path w="933" h="114" extrusionOk="0">
                  <a:moveTo>
                    <a:pt x="794" y="0"/>
                  </a:moveTo>
                  <a:lnTo>
                    <a:pt x="119" y="19"/>
                  </a:lnTo>
                  <a:cubicBezTo>
                    <a:pt x="77" y="21"/>
                    <a:pt x="36" y="31"/>
                    <a:pt x="0" y="49"/>
                  </a:cubicBezTo>
                  <a:cubicBezTo>
                    <a:pt x="18" y="82"/>
                    <a:pt x="77" y="113"/>
                    <a:pt x="128" y="113"/>
                  </a:cubicBezTo>
                  <a:cubicBezTo>
                    <a:pt x="129" y="113"/>
                    <a:pt x="131" y="113"/>
                    <a:pt x="133" y="113"/>
                  </a:cubicBezTo>
                  <a:lnTo>
                    <a:pt x="818" y="73"/>
                  </a:lnTo>
                  <a:cubicBezTo>
                    <a:pt x="859" y="72"/>
                    <a:pt x="898" y="61"/>
                    <a:pt x="932" y="40"/>
                  </a:cubicBezTo>
                  <a:cubicBezTo>
                    <a:pt x="892" y="15"/>
                    <a:pt x="845" y="0"/>
                    <a:pt x="794"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8"/>
            <p:cNvSpPr/>
            <p:nvPr/>
          </p:nvSpPr>
          <p:spPr>
            <a:xfrm flipH="1">
              <a:off x="7242869" y="3494070"/>
              <a:ext cx="67258" cy="33295"/>
            </a:xfrm>
            <a:custGeom>
              <a:avLst/>
              <a:gdLst/>
              <a:ahLst/>
              <a:cxnLst/>
              <a:rect l="l" t="t" r="r" b="b"/>
              <a:pathLst>
                <a:path w="1210" h="599" extrusionOk="0">
                  <a:moveTo>
                    <a:pt x="946" y="0"/>
                  </a:moveTo>
                  <a:cubicBezTo>
                    <a:pt x="936" y="0"/>
                    <a:pt x="926" y="1"/>
                    <a:pt x="916" y="2"/>
                  </a:cubicBezTo>
                  <a:lnTo>
                    <a:pt x="243" y="68"/>
                  </a:lnTo>
                  <a:cubicBezTo>
                    <a:pt x="159" y="78"/>
                    <a:pt x="90" y="126"/>
                    <a:pt x="48" y="192"/>
                  </a:cubicBezTo>
                  <a:cubicBezTo>
                    <a:pt x="45" y="196"/>
                    <a:pt x="42" y="202"/>
                    <a:pt x="40" y="207"/>
                  </a:cubicBezTo>
                  <a:cubicBezTo>
                    <a:pt x="12" y="258"/>
                    <a:pt x="0" y="318"/>
                    <a:pt x="12" y="381"/>
                  </a:cubicBezTo>
                  <a:cubicBezTo>
                    <a:pt x="34" y="508"/>
                    <a:pt x="145" y="599"/>
                    <a:pt x="271" y="599"/>
                  </a:cubicBezTo>
                  <a:cubicBezTo>
                    <a:pt x="285" y="599"/>
                    <a:pt x="298" y="598"/>
                    <a:pt x="311" y="595"/>
                  </a:cubicBezTo>
                  <a:lnTo>
                    <a:pt x="982" y="512"/>
                  </a:lnTo>
                  <a:cubicBezTo>
                    <a:pt x="1059" y="501"/>
                    <a:pt x="1123" y="456"/>
                    <a:pt x="1162" y="394"/>
                  </a:cubicBezTo>
                  <a:cubicBezTo>
                    <a:pt x="1195" y="341"/>
                    <a:pt x="1210" y="275"/>
                    <a:pt x="1197" y="209"/>
                  </a:cubicBezTo>
                  <a:cubicBezTo>
                    <a:pt x="1184" y="143"/>
                    <a:pt x="1147" y="86"/>
                    <a:pt x="1094" y="49"/>
                  </a:cubicBezTo>
                  <a:cubicBezTo>
                    <a:pt x="1053" y="18"/>
                    <a:pt x="1001" y="0"/>
                    <a:pt x="946"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28"/>
            <p:cNvSpPr/>
            <p:nvPr/>
          </p:nvSpPr>
          <p:spPr>
            <a:xfrm flipH="1">
              <a:off x="7677258" y="3301084"/>
              <a:ext cx="96162" cy="92049"/>
            </a:xfrm>
            <a:custGeom>
              <a:avLst/>
              <a:gdLst/>
              <a:ahLst/>
              <a:cxnLst/>
              <a:rect l="l" t="t" r="r" b="b"/>
              <a:pathLst>
                <a:path w="1730" h="1656" extrusionOk="0">
                  <a:moveTo>
                    <a:pt x="692" y="0"/>
                  </a:moveTo>
                  <a:lnTo>
                    <a:pt x="1" y="1207"/>
                  </a:lnTo>
                  <a:lnTo>
                    <a:pt x="1239" y="1655"/>
                  </a:lnTo>
                  <a:lnTo>
                    <a:pt x="1390" y="1514"/>
                  </a:lnTo>
                  <a:cubicBezTo>
                    <a:pt x="1729" y="1199"/>
                    <a:pt x="1684" y="669"/>
                    <a:pt x="1298" y="409"/>
                  </a:cubicBezTo>
                  <a:lnTo>
                    <a:pt x="6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28"/>
            <p:cNvSpPr/>
            <p:nvPr/>
          </p:nvSpPr>
          <p:spPr>
            <a:xfrm flipH="1">
              <a:off x="7650187" y="3089089"/>
              <a:ext cx="191713" cy="303216"/>
            </a:xfrm>
            <a:custGeom>
              <a:avLst/>
              <a:gdLst/>
              <a:ahLst/>
              <a:cxnLst/>
              <a:rect l="l" t="t" r="r" b="b"/>
              <a:pathLst>
                <a:path w="3449" h="5455" extrusionOk="0">
                  <a:moveTo>
                    <a:pt x="1764" y="0"/>
                  </a:moveTo>
                  <a:lnTo>
                    <a:pt x="0" y="4980"/>
                  </a:lnTo>
                  <a:lnTo>
                    <a:pt x="1844" y="5454"/>
                  </a:lnTo>
                  <a:lnTo>
                    <a:pt x="2340" y="4780"/>
                  </a:lnTo>
                  <a:lnTo>
                    <a:pt x="3175" y="3641"/>
                  </a:lnTo>
                  <a:lnTo>
                    <a:pt x="3448" y="3271"/>
                  </a:lnTo>
                  <a:lnTo>
                    <a:pt x="1764"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8"/>
            <p:cNvSpPr/>
            <p:nvPr/>
          </p:nvSpPr>
          <p:spPr>
            <a:xfrm flipH="1">
              <a:off x="7565309" y="3052459"/>
              <a:ext cx="227343" cy="276424"/>
            </a:xfrm>
            <a:custGeom>
              <a:avLst/>
              <a:gdLst/>
              <a:ahLst/>
              <a:cxnLst/>
              <a:rect l="l" t="t" r="r" b="b"/>
              <a:pathLst>
                <a:path w="4090" h="4973" extrusionOk="0">
                  <a:moveTo>
                    <a:pt x="1460" y="1"/>
                  </a:moveTo>
                  <a:cubicBezTo>
                    <a:pt x="1304" y="1"/>
                    <a:pt x="1153" y="26"/>
                    <a:pt x="1012" y="71"/>
                  </a:cubicBezTo>
                  <a:cubicBezTo>
                    <a:pt x="411" y="266"/>
                    <a:pt x="0" y="845"/>
                    <a:pt x="81" y="1487"/>
                  </a:cubicBezTo>
                  <a:lnTo>
                    <a:pt x="152" y="2039"/>
                  </a:lnTo>
                  <a:lnTo>
                    <a:pt x="367" y="4260"/>
                  </a:lnTo>
                  <a:cubicBezTo>
                    <a:pt x="367" y="4260"/>
                    <a:pt x="1928" y="4811"/>
                    <a:pt x="2465" y="4942"/>
                  </a:cubicBezTo>
                  <a:cubicBezTo>
                    <a:pt x="2552" y="4962"/>
                    <a:pt x="2639" y="4972"/>
                    <a:pt x="2726" y="4972"/>
                  </a:cubicBezTo>
                  <a:cubicBezTo>
                    <a:pt x="3219" y="4972"/>
                    <a:pt x="3685" y="4653"/>
                    <a:pt x="3792" y="4170"/>
                  </a:cubicBezTo>
                  <a:cubicBezTo>
                    <a:pt x="3965" y="3396"/>
                    <a:pt x="4089" y="2619"/>
                    <a:pt x="3841" y="1739"/>
                  </a:cubicBezTo>
                  <a:cubicBezTo>
                    <a:pt x="3695" y="1220"/>
                    <a:pt x="3371" y="782"/>
                    <a:pt x="2943" y="474"/>
                  </a:cubicBezTo>
                  <a:cubicBezTo>
                    <a:pt x="2751" y="335"/>
                    <a:pt x="2536" y="224"/>
                    <a:pt x="2306" y="144"/>
                  </a:cubicBezTo>
                  <a:lnTo>
                    <a:pt x="2304" y="143"/>
                  </a:lnTo>
                  <a:lnTo>
                    <a:pt x="2173" y="102"/>
                  </a:lnTo>
                  <a:lnTo>
                    <a:pt x="2160" y="97"/>
                  </a:lnTo>
                  <a:cubicBezTo>
                    <a:pt x="2094" y="78"/>
                    <a:pt x="2028" y="63"/>
                    <a:pt x="1961" y="50"/>
                  </a:cubicBezTo>
                  <a:cubicBezTo>
                    <a:pt x="1802" y="18"/>
                    <a:pt x="1637" y="1"/>
                    <a:pt x="1470" y="1"/>
                  </a:cubicBezTo>
                  <a:cubicBezTo>
                    <a:pt x="1467" y="1"/>
                    <a:pt x="1463" y="1"/>
                    <a:pt x="1460"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8"/>
            <p:cNvSpPr/>
            <p:nvPr/>
          </p:nvSpPr>
          <p:spPr>
            <a:xfrm flipH="1">
              <a:off x="7609776" y="3030837"/>
              <a:ext cx="251355" cy="200829"/>
            </a:xfrm>
            <a:custGeom>
              <a:avLst/>
              <a:gdLst/>
              <a:ahLst/>
              <a:cxnLst/>
              <a:rect l="l" t="t" r="r" b="b"/>
              <a:pathLst>
                <a:path w="4522" h="3613" extrusionOk="0">
                  <a:moveTo>
                    <a:pt x="2280" y="0"/>
                  </a:moveTo>
                  <a:cubicBezTo>
                    <a:pt x="1405" y="0"/>
                    <a:pt x="575" y="319"/>
                    <a:pt x="346" y="1143"/>
                  </a:cubicBezTo>
                  <a:cubicBezTo>
                    <a:pt x="1" y="2385"/>
                    <a:pt x="1201" y="3613"/>
                    <a:pt x="1201" y="3613"/>
                  </a:cubicBezTo>
                  <a:lnTo>
                    <a:pt x="2176" y="3267"/>
                  </a:lnTo>
                  <a:lnTo>
                    <a:pt x="2159" y="1428"/>
                  </a:lnTo>
                  <a:lnTo>
                    <a:pt x="2159" y="1428"/>
                  </a:lnTo>
                  <a:cubicBezTo>
                    <a:pt x="2159" y="1428"/>
                    <a:pt x="2350" y="1452"/>
                    <a:pt x="2628" y="1452"/>
                  </a:cubicBezTo>
                  <a:cubicBezTo>
                    <a:pt x="3178" y="1452"/>
                    <a:pt x="4073" y="1359"/>
                    <a:pt x="4521" y="804"/>
                  </a:cubicBezTo>
                  <a:cubicBezTo>
                    <a:pt x="4126" y="336"/>
                    <a:pt x="3179" y="0"/>
                    <a:pt x="2280"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28"/>
            <p:cNvSpPr/>
            <p:nvPr/>
          </p:nvSpPr>
          <p:spPr>
            <a:xfrm flipH="1">
              <a:off x="7665418" y="3256062"/>
              <a:ext cx="133348" cy="136239"/>
            </a:xfrm>
            <a:custGeom>
              <a:avLst/>
              <a:gdLst/>
              <a:ahLst/>
              <a:cxnLst/>
              <a:rect l="l" t="t" r="r" b="b"/>
              <a:pathLst>
                <a:path w="2399" h="2451" extrusionOk="0">
                  <a:moveTo>
                    <a:pt x="905" y="1"/>
                  </a:moveTo>
                  <a:cubicBezTo>
                    <a:pt x="905" y="1"/>
                    <a:pt x="0" y="1042"/>
                    <a:pt x="1068" y="2450"/>
                  </a:cubicBezTo>
                  <a:lnTo>
                    <a:pt x="2399" y="637"/>
                  </a:lnTo>
                  <a:lnTo>
                    <a:pt x="905" y="1"/>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28"/>
            <p:cNvSpPr/>
            <p:nvPr/>
          </p:nvSpPr>
          <p:spPr>
            <a:xfrm flipH="1">
              <a:off x="7574817" y="3154288"/>
              <a:ext cx="52472" cy="96829"/>
            </a:xfrm>
            <a:custGeom>
              <a:avLst/>
              <a:gdLst/>
              <a:ahLst/>
              <a:cxnLst/>
              <a:rect l="l" t="t" r="r" b="b"/>
              <a:pathLst>
                <a:path w="944" h="1742" extrusionOk="0">
                  <a:moveTo>
                    <a:pt x="15" y="0"/>
                  </a:moveTo>
                  <a:lnTo>
                    <a:pt x="1" y="1702"/>
                  </a:lnTo>
                  <a:lnTo>
                    <a:pt x="132" y="1730"/>
                  </a:lnTo>
                  <a:cubicBezTo>
                    <a:pt x="172" y="1738"/>
                    <a:pt x="211" y="1742"/>
                    <a:pt x="249" y="1742"/>
                  </a:cubicBezTo>
                  <a:cubicBezTo>
                    <a:pt x="676" y="1742"/>
                    <a:pt x="943" y="1245"/>
                    <a:pt x="638" y="914"/>
                  </a:cubicBezTo>
                  <a:cubicBezTo>
                    <a:pt x="424" y="683"/>
                    <a:pt x="192" y="421"/>
                    <a:pt x="15"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8"/>
            <p:cNvSpPr/>
            <p:nvPr/>
          </p:nvSpPr>
          <p:spPr>
            <a:xfrm flipH="1">
              <a:off x="7741068" y="3156122"/>
              <a:ext cx="128401" cy="94995"/>
            </a:xfrm>
            <a:custGeom>
              <a:avLst/>
              <a:gdLst/>
              <a:ahLst/>
              <a:cxnLst/>
              <a:rect l="l" t="t" r="r" b="b"/>
              <a:pathLst>
                <a:path w="2310" h="1709" extrusionOk="0">
                  <a:moveTo>
                    <a:pt x="1212" y="1"/>
                  </a:moveTo>
                  <a:cubicBezTo>
                    <a:pt x="429" y="1"/>
                    <a:pt x="0" y="1372"/>
                    <a:pt x="1802" y="1708"/>
                  </a:cubicBezTo>
                  <a:lnTo>
                    <a:pt x="2309" y="1041"/>
                  </a:lnTo>
                  <a:cubicBezTo>
                    <a:pt x="1984" y="275"/>
                    <a:pt x="1563" y="1"/>
                    <a:pt x="1212"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8"/>
            <p:cNvSpPr/>
            <p:nvPr/>
          </p:nvSpPr>
          <p:spPr>
            <a:xfrm flipH="1">
              <a:off x="7778589" y="3190140"/>
              <a:ext cx="31572" cy="26848"/>
            </a:xfrm>
            <a:custGeom>
              <a:avLst/>
              <a:gdLst/>
              <a:ahLst/>
              <a:cxnLst/>
              <a:rect l="l" t="t" r="r" b="b"/>
              <a:pathLst>
                <a:path w="568" h="483" extrusionOk="0">
                  <a:moveTo>
                    <a:pt x="1" y="0"/>
                  </a:moveTo>
                  <a:lnTo>
                    <a:pt x="568" y="482"/>
                  </a:lnTo>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28"/>
            <p:cNvSpPr/>
            <p:nvPr/>
          </p:nvSpPr>
          <p:spPr>
            <a:xfrm flipH="1">
              <a:off x="7778589" y="3190140"/>
              <a:ext cx="31572" cy="26848"/>
            </a:xfrm>
            <a:custGeom>
              <a:avLst/>
              <a:gdLst/>
              <a:ahLst/>
              <a:cxnLst/>
              <a:rect l="l" t="t" r="r" b="b"/>
              <a:pathLst>
                <a:path w="568" h="483" fill="none" extrusionOk="0">
                  <a:moveTo>
                    <a:pt x="1" y="0"/>
                  </a:moveTo>
                  <a:lnTo>
                    <a:pt x="568" y="482"/>
                  </a:lnTo>
                </a:path>
              </a:pathLst>
            </a:custGeom>
            <a:noFill/>
            <a:ln w="475" cap="flat" cmpd="sng">
              <a:solidFill>
                <a:srgbClr val="B9704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28"/>
            <p:cNvSpPr/>
            <p:nvPr/>
          </p:nvSpPr>
          <p:spPr>
            <a:xfrm flipH="1">
              <a:off x="7646905" y="3309811"/>
              <a:ext cx="348018" cy="530336"/>
            </a:xfrm>
            <a:custGeom>
              <a:avLst/>
              <a:gdLst/>
              <a:ahLst/>
              <a:cxnLst/>
              <a:rect l="l" t="t" r="r" b="b"/>
              <a:pathLst>
                <a:path w="6261" h="9541" extrusionOk="0">
                  <a:moveTo>
                    <a:pt x="3028" y="1"/>
                  </a:moveTo>
                  <a:cubicBezTo>
                    <a:pt x="2608" y="1"/>
                    <a:pt x="853" y="438"/>
                    <a:pt x="262" y="2794"/>
                  </a:cubicBezTo>
                  <a:cubicBezTo>
                    <a:pt x="0" y="3844"/>
                    <a:pt x="190" y="4881"/>
                    <a:pt x="230" y="5836"/>
                  </a:cubicBezTo>
                  <a:cubicBezTo>
                    <a:pt x="324" y="7979"/>
                    <a:pt x="289" y="9441"/>
                    <a:pt x="289" y="9441"/>
                  </a:cubicBezTo>
                  <a:lnTo>
                    <a:pt x="6148" y="9541"/>
                  </a:lnTo>
                  <a:lnTo>
                    <a:pt x="5355" y="6163"/>
                  </a:lnTo>
                  <a:lnTo>
                    <a:pt x="5354" y="6155"/>
                  </a:lnTo>
                  <a:lnTo>
                    <a:pt x="5345" y="6120"/>
                  </a:lnTo>
                  <a:cubicBezTo>
                    <a:pt x="5878" y="5665"/>
                    <a:pt x="6132" y="5149"/>
                    <a:pt x="6220" y="4626"/>
                  </a:cubicBezTo>
                  <a:cubicBezTo>
                    <a:pt x="6235" y="4539"/>
                    <a:pt x="6246" y="4449"/>
                    <a:pt x="6249" y="4361"/>
                  </a:cubicBezTo>
                  <a:cubicBezTo>
                    <a:pt x="6257" y="4300"/>
                    <a:pt x="6259" y="4240"/>
                    <a:pt x="6258" y="4183"/>
                  </a:cubicBezTo>
                  <a:cubicBezTo>
                    <a:pt x="6260" y="3977"/>
                    <a:pt x="6240" y="3776"/>
                    <a:pt x="6209" y="3578"/>
                  </a:cubicBezTo>
                  <a:cubicBezTo>
                    <a:pt x="6199" y="3521"/>
                    <a:pt x="6187" y="3461"/>
                    <a:pt x="6175" y="3405"/>
                  </a:cubicBezTo>
                  <a:cubicBezTo>
                    <a:pt x="6016" y="2651"/>
                    <a:pt x="5680" y="1999"/>
                    <a:pt x="5578" y="1666"/>
                  </a:cubicBezTo>
                  <a:lnTo>
                    <a:pt x="3113" y="33"/>
                  </a:lnTo>
                  <a:cubicBezTo>
                    <a:pt x="3134" y="14"/>
                    <a:pt x="3101" y="1"/>
                    <a:pt x="3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28"/>
            <p:cNvSpPr/>
            <p:nvPr/>
          </p:nvSpPr>
          <p:spPr>
            <a:xfrm flipH="1">
              <a:off x="7687151" y="3311367"/>
              <a:ext cx="152748" cy="278981"/>
            </a:xfrm>
            <a:custGeom>
              <a:avLst/>
              <a:gdLst/>
              <a:ahLst/>
              <a:cxnLst/>
              <a:rect l="l" t="t" r="r" b="b"/>
              <a:pathLst>
                <a:path w="2748" h="5019" extrusionOk="0">
                  <a:moveTo>
                    <a:pt x="1" y="0"/>
                  </a:moveTo>
                  <a:lnTo>
                    <a:pt x="1817" y="5019"/>
                  </a:lnTo>
                  <a:lnTo>
                    <a:pt x="2748" y="359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28"/>
            <p:cNvSpPr/>
            <p:nvPr/>
          </p:nvSpPr>
          <p:spPr>
            <a:xfrm flipH="1">
              <a:off x="7694544" y="3309811"/>
              <a:ext cx="132626" cy="234235"/>
            </a:xfrm>
            <a:custGeom>
              <a:avLst/>
              <a:gdLst/>
              <a:ahLst/>
              <a:cxnLst/>
              <a:rect l="l" t="t" r="r" b="b"/>
              <a:pathLst>
                <a:path w="2386" h="4214" extrusionOk="0">
                  <a:moveTo>
                    <a:pt x="0" y="1"/>
                  </a:moveTo>
                  <a:lnTo>
                    <a:pt x="2385" y="4213"/>
                  </a:lnTo>
                  <a:lnTo>
                    <a:pt x="2251" y="1462"/>
                  </a:lnTo>
                  <a:lnTo>
                    <a:pt x="1417" y="90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28"/>
            <p:cNvSpPr/>
            <p:nvPr/>
          </p:nvSpPr>
          <p:spPr>
            <a:xfrm flipH="1">
              <a:off x="7653131" y="3472004"/>
              <a:ext cx="287930" cy="368139"/>
            </a:xfrm>
            <a:custGeom>
              <a:avLst/>
              <a:gdLst/>
              <a:ahLst/>
              <a:cxnLst/>
              <a:rect l="l" t="t" r="r" b="b"/>
              <a:pathLst>
                <a:path w="5180" h="6623" extrusionOk="0">
                  <a:moveTo>
                    <a:pt x="361" y="0"/>
                  </a:moveTo>
                  <a:cubicBezTo>
                    <a:pt x="73" y="1329"/>
                    <a:pt x="1" y="5240"/>
                    <a:pt x="40" y="6535"/>
                  </a:cubicBezTo>
                  <a:lnTo>
                    <a:pt x="5179" y="6623"/>
                  </a:lnTo>
                  <a:lnTo>
                    <a:pt x="4952" y="2669"/>
                  </a:lnTo>
                  <a:lnTo>
                    <a:pt x="3236" y="2429"/>
                  </a:lnTo>
                  <a:lnTo>
                    <a:pt x="3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28"/>
            <p:cNvSpPr/>
            <p:nvPr/>
          </p:nvSpPr>
          <p:spPr>
            <a:xfrm flipH="1">
              <a:off x="7728452" y="3136057"/>
              <a:ext cx="32184" cy="78153"/>
            </a:xfrm>
            <a:custGeom>
              <a:avLst/>
              <a:gdLst/>
              <a:ahLst/>
              <a:cxnLst/>
              <a:rect l="l" t="t" r="r" b="b"/>
              <a:pathLst>
                <a:path w="579" h="1406" extrusionOk="0">
                  <a:moveTo>
                    <a:pt x="579" y="0"/>
                  </a:moveTo>
                  <a:lnTo>
                    <a:pt x="0" y="469"/>
                  </a:lnTo>
                  <a:lnTo>
                    <a:pt x="368" y="1374"/>
                  </a:lnTo>
                  <a:lnTo>
                    <a:pt x="571" y="1405"/>
                  </a:lnTo>
                  <a:lnTo>
                    <a:pt x="57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28"/>
            <p:cNvSpPr/>
            <p:nvPr/>
          </p:nvSpPr>
          <p:spPr>
            <a:xfrm flipH="1">
              <a:off x="7646132" y="3173353"/>
              <a:ext cx="22957" cy="40855"/>
            </a:xfrm>
            <a:custGeom>
              <a:avLst/>
              <a:gdLst/>
              <a:ahLst/>
              <a:cxnLst/>
              <a:rect l="l" t="t" r="r" b="b"/>
              <a:pathLst>
                <a:path w="413" h="735" extrusionOk="0">
                  <a:moveTo>
                    <a:pt x="163" y="1"/>
                  </a:moveTo>
                  <a:cubicBezTo>
                    <a:pt x="159" y="1"/>
                    <a:pt x="154" y="1"/>
                    <a:pt x="150" y="1"/>
                  </a:cubicBezTo>
                  <a:cubicBezTo>
                    <a:pt x="54" y="15"/>
                    <a:pt x="1" y="190"/>
                    <a:pt x="32" y="392"/>
                  </a:cubicBezTo>
                  <a:cubicBezTo>
                    <a:pt x="61" y="587"/>
                    <a:pt x="157" y="735"/>
                    <a:pt x="251" y="735"/>
                  </a:cubicBezTo>
                  <a:cubicBezTo>
                    <a:pt x="255" y="735"/>
                    <a:pt x="259" y="735"/>
                    <a:pt x="262" y="734"/>
                  </a:cubicBezTo>
                  <a:cubicBezTo>
                    <a:pt x="358" y="720"/>
                    <a:pt x="412" y="546"/>
                    <a:pt x="381" y="343"/>
                  </a:cubicBezTo>
                  <a:cubicBezTo>
                    <a:pt x="352" y="149"/>
                    <a:pt x="256"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28"/>
            <p:cNvSpPr/>
            <p:nvPr/>
          </p:nvSpPr>
          <p:spPr>
            <a:xfrm flipH="1">
              <a:off x="7641796" y="3145173"/>
              <a:ext cx="48804" cy="18232"/>
            </a:xfrm>
            <a:custGeom>
              <a:avLst/>
              <a:gdLst/>
              <a:ahLst/>
              <a:cxnLst/>
              <a:rect l="l" t="t" r="r" b="b"/>
              <a:pathLst>
                <a:path w="878" h="328" extrusionOk="0">
                  <a:moveTo>
                    <a:pt x="492" y="1"/>
                  </a:moveTo>
                  <a:cubicBezTo>
                    <a:pt x="416" y="1"/>
                    <a:pt x="331" y="17"/>
                    <a:pt x="249" y="55"/>
                  </a:cubicBezTo>
                  <a:cubicBezTo>
                    <a:pt x="0" y="170"/>
                    <a:pt x="5" y="328"/>
                    <a:pt x="229" y="328"/>
                  </a:cubicBezTo>
                  <a:cubicBezTo>
                    <a:pt x="291" y="328"/>
                    <a:pt x="369" y="316"/>
                    <a:pt x="463" y="288"/>
                  </a:cubicBezTo>
                  <a:cubicBezTo>
                    <a:pt x="877" y="164"/>
                    <a:pt x="735" y="1"/>
                    <a:pt x="492"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28"/>
            <p:cNvSpPr/>
            <p:nvPr/>
          </p:nvSpPr>
          <p:spPr>
            <a:xfrm flipH="1">
              <a:off x="7581766" y="3162070"/>
              <a:ext cx="22957" cy="40855"/>
            </a:xfrm>
            <a:custGeom>
              <a:avLst/>
              <a:gdLst/>
              <a:ahLst/>
              <a:cxnLst/>
              <a:rect l="l" t="t" r="r" b="b"/>
              <a:pathLst>
                <a:path w="413" h="735" extrusionOk="0">
                  <a:moveTo>
                    <a:pt x="162" y="0"/>
                  </a:moveTo>
                  <a:cubicBezTo>
                    <a:pt x="158" y="0"/>
                    <a:pt x="154" y="0"/>
                    <a:pt x="150" y="1"/>
                  </a:cubicBezTo>
                  <a:cubicBezTo>
                    <a:pt x="54" y="15"/>
                    <a:pt x="1" y="190"/>
                    <a:pt x="32" y="392"/>
                  </a:cubicBezTo>
                  <a:cubicBezTo>
                    <a:pt x="61" y="586"/>
                    <a:pt x="157" y="735"/>
                    <a:pt x="250" y="735"/>
                  </a:cubicBezTo>
                  <a:cubicBezTo>
                    <a:pt x="254" y="735"/>
                    <a:pt x="258" y="734"/>
                    <a:pt x="262" y="734"/>
                  </a:cubicBezTo>
                  <a:cubicBezTo>
                    <a:pt x="359" y="720"/>
                    <a:pt x="412" y="545"/>
                    <a:pt x="381" y="344"/>
                  </a:cubicBezTo>
                  <a:cubicBezTo>
                    <a:pt x="352" y="149"/>
                    <a:pt x="255"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28"/>
            <p:cNvSpPr/>
            <p:nvPr/>
          </p:nvSpPr>
          <p:spPr>
            <a:xfrm flipH="1">
              <a:off x="7568759" y="3111711"/>
              <a:ext cx="54696" cy="16509"/>
            </a:xfrm>
            <a:custGeom>
              <a:avLst/>
              <a:gdLst/>
              <a:ahLst/>
              <a:cxnLst/>
              <a:rect l="l" t="t" r="r" b="b"/>
              <a:pathLst>
                <a:path w="984" h="297" extrusionOk="0">
                  <a:moveTo>
                    <a:pt x="399" y="1"/>
                  </a:moveTo>
                  <a:cubicBezTo>
                    <a:pt x="384" y="1"/>
                    <a:pt x="368" y="1"/>
                    <a:pt x="353" y="3"/>
                  </a:cubicBezTo>
                  <a:cubicBezTo>
                    <a:pt x="0" y="31"/>
                    <a:pt x="8" y="266"/>
                    <a:pt x="465" y="294"/>
                  </a:cubicBezTo>
                  <a:cubicBezTo>
                    <a:pt x="491" y="296"/>
                    <a:pt x="515" y="296"/>
                    <a:pt x="537" y="296"/>
                  </a:cubicBezTo>
                  <a:cubicBezTo>
                    <a:pt x="984" y="296"/>
                    <a:pt x="738" y="1"/>
                    <a:pt x="3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8"/>
            <p:cNvSpPr/>
            <p:nvPr/>
          </p:nvSpPr>
          <p:spPr>
            <a:xfrm flipH="1">
              <a:off x="7665026" y="3358836"/>
              <a:ext cx="290487" cy="441234"/>
            </a:xfrm>
            <a:custGeom>
              <a:avLst/>
              <a:gdLst/>
              <a:ahLst/>
              <a:cxnLst/>
              <a:rect l="l" t="t" r="r" b="b"/>
              <a:pathLst>
                <a:path w="5226" h="7938" extrusionOk="0">
                  <a:moveTo>
                    <a:pt x="1396" y="1"/>
                  </a:moveTo>
                  <a:cubicBezTo>
                    <a:pt x="1377" y="1"/>
                    <a:pt x="1359" y="1"/>
                    <a:pt x="1340" y="2"/>
                  </a:cubicBezTo>
                  <a:cubicBezTo>
                    <a:pt x="562" y="47"/>
                    <a:pt x="0" y="743"/>
                    <a:pt x="39" y="1485"/>
                  </a:cubicBezTo>
                  <a:cubicBezTo>
                    <a:pt x="160" y="3822"/>
                    <a:pt x="1027" y="5510"/>
                    <a:pt x="2085" y="7203"/>
                  </a:cubicBezTo>
                  <a:cubicBezTo>
                    <a:pt x="2377" y="7670"/>
                    <a:pt x="2898" y="7938"/>
                    <a:pt x="3441" y="7938"/>
                  </a:cubicBezTo>
                  <a:cubicBezTo>
                    <a:pt x="3623" y="7938"/>
                    <a:pt x="3806" y="7908"/>
                    <a:pt x="3984" y="7846"/>
                  </a:cubicBezTo>
                  <a:cubicBezTo>
                    <a:pt x="4807" y="7557"/>
                    <a:pt x="5226" y="6682"/>
                    <a:pt x="4914" y="5900"/>
                  </a:cubicBezTo>
                  <a:lnTo>
                    <a:pt x="2682" y="984"/>
                  </a:lnTo>
                  <a:cubicBezTo>
                    <a:pt x="2551" y="685"/>
                    <a:pt x="2058"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28"/>
            <p:cNvSpPr/>
            <p:nvPr/>
          </p:nvSpPr>
          <p:spPr>
            <a:xfrm flipH="1">
              <a:off x="7560363" y="3162070"/>
              <a:ext cx="208944" cy="173592"/>
            </a:xfrm>
            <a:custGeom>
              <a:avLst/>
              <a:gdLst/>
              <a:ahLst/>
              <a:cxnLst/>
              <a:rect l="l" t="t" r="r" b="b"/>
              <a:pathLst>
                <a:path w="3759" h="3123" extrusionOk="0">
                  <a:moveTo>
                    <a:pt x="156" y="1"/>
                  </a:moveTo>
                  <a:lnTo>
                    <a:pt x="156" y="1"/>
                  </a:lnTo>
                  <a:cubicBezTo>
                    <a:pt x="197" y="1001"/>
                    <a:pt x="1" y="1276"/>
                    <a:pt x="224" y="1801"/>
                  </a:cubicBezTo>
                  <a:cubicBezTo>
                    <a:pt x="439" y="2308"/>
                    <a:pt x="1522" y="3123"/>
                    <a:pt x="2398" y="3123"/>
                  </a:cubicBezTo>
                  <a:cubicBezTo>
                    <a:pt x="2429" y="3123"/>
                    <a:pt x="2459" y="3122"/>
                    <a:pt x="2490" y="3119"/>
                  </a:cubicBezTo>
                  <a:cubicBezTo>
                    <a:pt x="3758" y="3033"/>
                    <a:pt x="3502" y="1772"/>
                    <a:pt x="3534" y="1321"/>
                  </a:cubicBezTo>
                  <a:lnTo>
                    <a:pt x="3534" y="1321"/>
                  </a:lnTo>
                  <a:cubicBezTo>
                    <a:pt x="3014" y="1427"/>
                    <a:pt x="2476" y="1593"/>
                    <a:pt x="1943" y="1593"/>
                  </a:cubicBezTo>
                  <a:cubicBezTo>
                    <a:pt x="1755" y="1593"/>
                    <a:pt x="1568" y="1572"/>
                    <a:pt x="1383" y="1521"/>
                  </a:cubicBezTo>
                  <a:cubicBezTo>
                    <a:pt x="833" y="1370"/>
                    <a:pt x="674" y="791"/>
                    <a:pt x="674" y="791"/>
                  </a:cubicBezTo>
                  <a:lnTo>
                    <a:pt x="156"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28"/>
            <p:cNvSpPr/>
            <p:nvPr/>
          </p:nvSpPr>
          <p:spPr>
            <a:xfrm flipH="1">
              <a:off x="7579542" y="3149842"/>
              <a:ext cx="52417" cy="96829"/>
            </a:xfrm>
            <a:custGeom>
              <a:avLst/>
              <a:gdLst/>
              <a:ahLst/>
              <a:cxnLst/>
              <a:rect l="l" t="t" r="r" b="b"/>
              <a:pathLst>
                <a:path w="943" h="1742" extrusionOk="0">
                  <a:moveTo>
                    <a:pt x="15" y="0"/>
                  </a:moveTo>
                  <a:lnTo>
                    <a:pt x="0" y="1702"/>
                  </a:lnTo>
                  <a:lnTo>
                    <a:pt x="132" y="1730"/>
                  </a:lnTo>
                  <a:cubicBezTo>
                    <a:pt x="172" y="1738"/>
                    <a:pt x="210" y="1742"/>
                    <a:pt x="248" y="1742"/>
                  </a:cubicBezTo>
                  <a:cubicBezTo>
                    <a:pt x="676" y="1742"/>
                    <a:pt x="943" y="1246"/>
                    <a:pt x="637" y="914"/>
                  </a:cubicBezTo>
                  <a:cubicBezTo>
                    <a:pt x="424" y="683"/>
                    <a:pt x="191" y="422"/>
                    <a:pt x="15"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8"/>
            <p:cNvSpPr/>
            <p:nvPr/>
          </p:nvSpPr>
          <p:spPr>
            <a:xfrm flipH="1">
              <a:off x="7578041" y="3149842"/>
              <a:ext cx="53917" cy="101776"/>
            </a:xfrm>
            <a:custGeom>
              <a:avLst/>
              <a:gdLst/>
              <a:ahLst/>
              <a:cxnLst/>
              <a:rect l="l" t="t" r="r" b="b"/>
              <a:pathLst>
                <a:path w="970" h="1831" fill="none" extrusionOk="0">
                  <a:moveTo>
                    <a:pt x="15" y="0"/>
                  </a:moveTo>
                  <a:cubicBezTo>
                    <a:pt x="191" y="422"/>
                    <a:pt x="424" y="683"/>
                    <a:pt x="637" y="914"/>
                  </a:cubicBezTo>
                  <a:cubicBezTo>
                    <a:pt x="970" y="1275"/>
                    <a:pt x="624" y="1830"/>
                    <a:pt x="132" y="1730"/>
                  </a:cubicBezTo>
                  <a:lnTo>
                    <a:pt x="0" y="1702"/>
                  </a:lnTo>
                </a:path>
              </a:pathLst>
            </a:custGeom>
            <a:noFill/>
            <a:ln w="9525" cap="flat"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8"/>
            <p:cNvSpPr/>
            <p:nvPr/>
          </p:nvSpPr>
          <p:spPr>
            <a:xfrm flipH="1">
              <a:off x="7723504" y="3270180"/>
              <a:ext cx="116395" cy="134071"/>
            </a:xfrm>
            <a:custGeom>
              <a:avLst/>
              <a:gdLst/>
              <a:ahLst/>
              <a:cxnLst/>
              <a:rect l="l" t="t" r="r" b="b"/>
              <a:pathLst>
                <a:path w="2094" h="2412" extrusionOk="0">
                  <a:moveTo>
                    <a:pt x="467" y="0"/>
                  </a:moveTo>
                  <a:lnTo>
                    <a:pt x="1" y="741"/>
                  </a:lnTo>
                  <a:lnTo>
                    <a:pt x="1191" y="2411"/>
                  </a:lnTo>
                  <a:lnTo>
                    <a:pt x="1604" y="2012"/>
                  </a:lnTo>
                  <a:cubicBezTo>
                    <a:pt x="2094" y="1538"/>
                    <a:pt x="2006" y="730"/>
                    <a:pt x="1395" y="406"/>
                  </a:cubicBezTo>
                  <a:cubicBezTo>
                    <a:pt x="1368" y="393"/>
                    <a:pt x="1341" y="379"/>
                    <a:pt x="1312" y="366"/>
                  </a:cubicBezTo>
                  <a:lnTo>
                    <a:pt x="4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8"/>
            <p:cNvSpPr/>
            <p:nvPr/>
          </p:nvSpPr>
          <p:spPr>
            <a:xfrm flipH="1">
              <a:off x="7632624" y="3258785"/>
              <a:ext cx="79209" cy="148912"/>
            </a:xfrm>
            <a:custGeom>
              <a:avLst/>
              <a:gdLst/>
              <a:ahLst/>
              <a:cxnLst/>
              <a:rect l="l" t="t" r="r" b="b"/>
              <a:pathLst>
                <a:path w="1425" h="2679" extrusionOk="0">
                  <a:moveTo>
                    <a:pt x="308" y="0"/>
                  </a:moveTo>
                  <a:cubicBezTo>
                    <a:pt x="223" y="0"/>
                    <a:pt x="144" y="59"/>
                    <a:pt x="132" y="146"/>
                  </a:cubicBezTo>
                  <a:lnTo>
                    <a:pt x="0" y="1067"/>
                  </a:lnTo>
                  <a:lnTo>
                    <a:pt x="450" y="2678"/>
                  </a:lnTo>
                  <a:lnTo>
                    <a:pt x="1425" y="1487"/>
                  </a:lnTo>
                  <a:lnTo>
                    <a:pt x="471" y="642"/>
                  </a:lnTo>
                  <a:lnTo>
                    <a:pt x="485" y="173"/>
                  </a:lnTo>
                  <a:cubicBezTo>
                    <a:pt x="486" y="107"/>
                    <a:pt x="447" y="45"/>
                    <a:pt x="384" y="17"/>
                  </a:cubicBezTo>
                  <a:cubicBezTo>
                    <a:pt x="359" y="5"/>
                    <a:pt x="333" y="0"/>
                    <a:pt x="308"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28"/>
            <p:cNvSpPr/>
            <p:nvPr/>
          </p:nvSpPr>
          <p:spPr>
            <a:xfrm flipH="1">
              <a:off x="7534518" y="3254227"/>
              <a:ext cx="127846" cy="160974"/>
            </a:xfrm>
            <a:custGeom>
              <a:avLst/>
              <a:gdLst/>
              <a:ahLst/>
              <a:cxnLst/>
              <a:rect l="l" t="t" r="r" b="b"/>
              <a:pathLst>
                <a:path w="2300" h="2896" extrusionOk="0">
                  <a:moveTo>
                    <a:pt x="1612" y="1"/>
                  </a:moveTo>
                  <a:lnTo>
                    <a:pt x="1544" y="668"/>
                  </a:lnTo>
                  <a:lnTo>
                    <a:pt x="1" y="1218"/>
                  </a:lnTo>
                  <a:lnTo>
                    <a:pt x="111" y="2895"/>
                  </a:lnTo>
                  <a:lnTo>
                    <a:pt x="2111" y="884"/>
                  </a:lnTo>
                  <a:cubicBezTo>
                    <a:pt x="2238" y="757"/>
                    <a:pt x="2300" y="584"/>
                    <a:pt x="2279" y="409"/>
                  </a:cubicBezTo>
                  <a:lnTo>
                    <a:pt x="2275" y="372"/>
                  </a:lnTo>
                  <a:cubicBezTo>
                    <a:pt x="2260" y="246"/>
                    <a:pt x="2165" y="143"/>
                    <a:pt x="2037" y="113"/>
                  </a:cubicBezTo>
                  <a:lnTo>
                    <a:pt x="1612"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28"/>
            <p:cNvSpPr/>
            <p:nvPr/>
          </p:nvSpPr>
          <p:spPr>
            <a:xfrm flipH="1">
              <a:off x="7548024" y="3299861"/>
              <a:ext cx="158250" cy="146856"/>
            </a:xfrm>
            <a:custGeom>
              <a:avLst/>
              <a:gdLst/>
              <a:ahLst/>
              <a:cxnLst/>
              <a:rect l="l" t="t" r="r" b="b"/>
              <a:pathLst>
                <a:path w="2847" h="2642" extrusionOk="0">
                  <a:moveTo>
                    <a:pt x="2713" y="0"/>
                  </a:moveTo>
                  <a:lnTo>
                    <a:pt x="1" y="691"/>
                  </a:lnTo>
                  <a:lnTo>
                    <a:pt x="504" y="2641"/>
                  </a:lnTo>
                  <a:lnTo>
                    <a:pt x="2419" y="1685"/>
                  </a:lnTo>
                  <a:cubicBezTo>
                    <a:pt x="2621" y="1584"/>
                    <a:pt x="2730" y="1368"/>
                    <a:pt x="2684" y="1154"/>
                  </a:cubicBezTo>
                  <a:cubicBezTo>
                    <a:pt x="2794" y="1053"/>
                    <a:pt x="2846" y="909"/>
                    <a:pt x="2826" y="766"/>
                  </a:cubicBezTo>
                  <a:lnTo>
                    <a:pt x="2713"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8"/>
            <p:cNvSpPr/>
            <p:nvPr/>
          </p:nvSpPr>
          <p:spPr>
            <a:xfrm flipH="1">
              <a:off x="7629065" y="3376456"/>
              <a:ext cx="199439" cy="427727"/>
            </a:xfrm>
            <a:custGeom>
              <a:avLst/>
              <a:gdLst/>
              <a:ahLst/>
              <a:cxnLst/>
              <a:rect l="l" t="t" r="r" b="b"/>
              <a:pathLst>
                <a:path w="3588" h="7695" extrusionOk="0">
                  <a:moveTo>
                    <a:pt x="2833" y="1"/>
                  </a:moveTo>
                  <a:lnTo>
                    <a:pt x="487" y="4651"/>
                  </a:lnTo>
                  <a:cubicBezTo>
                    <a:pt x="0" y="5619"/>
                    <a:pt x="50" y="6753"/>
                    <a:pt x="618" y="7679"/>
                  </a:cubicBezTo>
                  <a:cubicBezTo>
                    <a:pt x="709" y="7689"/>
                    <a:pt x="800" y="7695"/>
                    <a:pt x="890" y="7695"/>
                  </a:cubicBezTo>
                  <a:cubicBezTo>
                    <a:pt x="1984" y="7695"/>
                    <a:pt x="2928" y="6904"/>
                    <a:pt x="3039" y="5838"/>
                  </a:cubicBezTo>
                  <a:cubicBezTo>
                    <a:pt x="3173" y="4557"/>
                    <a:pt x="3360" y="2730"/>
                    <a:pt x="3588" y="465"/>
                  </a:cubicBezTo>
                  <a:lnTo>
                    <a:pt x="2833"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8"/>
            <p:cNvSpPr/>
            <p:nvPr/>
          </p:nvSpPr>
          <p:spPr>
            <a:xfrm flipH="1">
              <a:off x="7627400" y="3264510"/>
              <a:ext cx="40021" cy="17509"/>
            </a:xfrm>
            <a:custGeom>
              <a:avLst/>
              <a:gdLst/>
              <a:ahLst/>
              <a:cxnLst/>
              <a:rect l="l" t="t" r="r" b="b"/>
              <a:pathLst>
                <a:path w="720" h="315" extrusionOk="0">
                  <a:moveTo>
                    <a:pt x="115" y="1"/>
                  </a:moveTo>
                  <a:lnTo>
                    <a:pt x="0" y="36"/>
                  </a:lnTo>
                  <a:cubicBezTo>
                    <a:pt x="45" y="165"/>
                    <a:pt x="162" y="269"/>
                    <a:pt x="300" y="303"/>
                  </a:cubicBezTo>
                  <a:cubicBezTo>
                    <a:pt x="306" y="304"/>
                    <a:pt x="310" y="305"/>
                    <a:pt x="316" y="306"/>
                  </a:cubicBezTo>
                  <a:cubicBezTo>
                    <a:pt x="344" y="312"/>
                    <a:pt x="373" y="315"/>
                    <a:pt x="402" y="315"/>
                  </a:cubicBezTo>
                  <a:cubicBezTo>
                    <a:pt x="521" y="315"/>
                    <a:pt x="639" y="267"/>
                    <a:pt x="719" y="182"/>
                  </a:cubicBezTo>
                  <a:lnTo>
                    <a:pt x="631" y="106"/>
                  </a:lnTo>
                  <a:cubicBezTo>
                    <a:pt x="574" y="166"/>
                    <a:pt x="487" y="201"/>
                    <a:pt x="402" y="201"/>
                  </a:cubicBezTo>
                  <a:cubicBezTo>
                    <a:pt x="381" y="201"/>
                    <a:pt x="361" y="199"/>
                    <a:pt x="341" y="195"/>
                  </a:cubicBezTo>
                  <a:cubicBezTo>
                    <a:pt x="237" y="174"/>
                    <a:pt x="147" y="96"/>
                    <a:pt x="115" y="1"/>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8"/>
            <p:cNvSpPr/>
            <p:nvPr/>
          </p:nvSpPr>
          <p:spPr>
            <a:xfrm flipH="1">
              <a:off x="7609779" y="3055905"/>
              <a:ext cx="77430" cy="36408"/>
            </a:xfrm>
            <a:custGeom>
              <a:avLst/>
              <a:gdLst/>
              <a:ahLst/>
              <a:cxnLst/>
              <a:rect l="l" t="t" r="r" b="b"/>
              <a:pathLst>
                <a:path w="1393" h="655" extrusionOk="0">
                  <a:moveTo>
                    <a:pt x="696" y="0"/>
                  </a:moveTo>
                  <a:cubicBezTo>
                    <a:pt x="284" y="0"/>
                    <a:pt x="1" y="353"/>
                    <a:pt x="1" y="353"/>
                  </a:cubicBezTo>
                  <a:cubicBezTo>
                    <a:pt x="293" y="579"/>
                    <a:pt x="545" y="655"/>
                    <a:pt x="751" y="655"/>
                  </a:cubicBezTo>
                  <a:cubicBezTo>
                    <a:pt x="1163" y="655"/>
                    <a:pt x="1392" y="353"/>
                    <a:pt x="1392" y="353"/>
                  </a:cubicBezTo>
                  <a:cubicBezTo>
                    <a:pt x="1141" y="88"/>
                    <a:pt x="902" y="0"/>
                    <a:pt x="696"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8"/>
            <p:cNvSpPr/>
            <p:nvPr/>
          </p:nvSpPr>
          <p:spPr>
            <a:xfrm flipH="1">
              <a:off x="7706218" y="3105264"/>
              <a:ext cx="46247" cy="69926"/>
            </a:xfrm>
            <a:custGeom>
              <a:avLst/>
              <a:gdLst/>
              <a:ahLst/>
              <a:cxnLst/>
              <a:rect l="l" t="t" r="r" b="b"/>
              <a:pathLst>
                <a:path w="832" h="1258" extrusionOk="0">
                  <a:moveTo>
                    <a:pt x="1" y="1"/>
                  </a:moveTo>
                  <a:lnTo>
                    <a:pt x="7" y="1257"/>
                  </a:lnTo>
                  <a:cubicBezTo>
                    <a:pt x="731" y="1257"/>
                    <a:pt x="832" y="412"/>
                    <a:pt x="832" y="412"/>
                  </a:cubicBezTo>
                  <a:lnTo>
                    <a:pt x="1"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8"/>
            <p:cNvSpPr/>
            <p:nvPr/>
          </p:nvSpPr>
          <p:spPr>
            <a:xfrm flipH="1">
              <a:off x="7983469" y="4103099"/>
              <a:ext cx="156694" cy="590257"/>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28"/>
            <p:cNvSpPr/>
            <p:nvPr/>
          </p:nvSpPr>
          <p:spPr>
            <a:xfrm flipH="1">
              <a:off x="7766855" y="3773655"/>
              <a:ext cx="374476" cy="336901"/>
            </a:xfrm>
            <a:custGeom>
              <a:avLst/>
              <a:gdLst/>
              <a:ahLst/>
              <a:cxnLst/>
              <a:rect l="l" t="t" r="r" b="b"/>
              <a:pathLst>
                <a:path w="6737" h="6061" extrusionOk="0">
                  <a:moveTo>
                    <a:pt x="113" y="1"/>
                  </a:moveTo>
                  <a:lnTo>
                    <a:pt x="59" y="2490"/>
                  </a:lnTo>
                  <a:lnTo>
                    <a:pt x="21" y="4215"/>
                  </a:lnTo>
                  <a:cubicBezTo>
                    <a:pt x="1" y="5158"/>
                    <a:pt x="688" y="5941"/>
                    <a:pt x="1553" y="5963"/>
                  </a:cubicBezTo>
                  <a:lnTo>
                    <a:pt x="2112" y="5976"/>
                  </a:lnTo>
                  <a:lnTo>
                    <a:pt x="5396" y="6061"/>
                  </a:lnTo>
                  <a:lnTo>
                    <a:pt x="6636" y="5531"/>
                  </a:lnTo>
                  <a:lnTo>
                    <a:pt x="6718" y="1719"/>
                  </a:lnTo>
                  <a:cubicBezTo>
                    <a:pt x="6736" y="864"/>
                    <a:pt x="6114" y="154"/>
                    <a:pt x="5328" y="134"/>
                  </a:cubicBezTo>
                  <a:lnTo>
                    <a:pt x="1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28"/>
            <p:cNvSpPr/>
            <p:nvPr/>
          </p:nvSpPr>
          <p:spPr>
            <a:xfrm>
              <a:off x="7821350" y="3360738"/>
              <a:ext cx="122100" cy="122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8" name="Google Shape;1158;p28"/>
          <p:cNvSpPr/>
          <p:nvPr/>
        </p:nvSpPr>
        <p:spPr>
          <a:xfrm>
            <a:off x="6170550" y="1290392"/>
            <a:ext cx="1947000" cy="2371424"/>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lvl="0"/>
            <a:endParaRPr lang="en-US" dirty="0" smtClean="0">
              <a:latin typeface="Roboto" charset="0"/>
              <a:ea typeface="Roboto" charset="0"/>
            </a:endParaRPr>
          </a:p>
          <a:p>
            <a:pPr lvl="0"/>
            <a:r>
              <a:rPr lang="en-US" dirty="0" smtClean="0">
                <a:latin typeface="Roboto" charset="0"/>
                <a:ea typeface="Roboto" charset="0"/>
              </a:rPr>
              <a:t>In </a:t>
            </a:r>
            <a:r>
              <a:rPr lang="en-US" dirty="0">
                <a:latin typeface="Roboto" charset="0"/>
                <a:ea typeface="Roboto" charset="0"/>
              </a:rPr>
              <a:t>computer </a:t>
            </a:r>
            <a:r>
              <a:rPr lang="en-US" dirty="0" smtClean="0">
                <a:latin typeface="Roboto" charset="0"/>
                <a:ea typeface="Roboto" charset="0"/>
              </a:rPr>
              <a:t>science, a </a:t>
            </a:r>
            <a:r>
              <a:rPr lang="en-US" dirty="0">
                <a:latin typeface="Roboto" charset="0"/>
                <a:ea typeface="Roboto" charset="0"/>
              </a:rPr>
              <a:t>problem is a </a:t>
            </a:r>
            <a:r>
              <a:rPr lang="en-US" dirty="0" smtClean="0">
                <a:latin typeface="Roboto" charset="0"/>
                <a:ea typeface="Roboto" charset="0"/>
              </a:rPr>
              <a:t>task or a question </a:t>
            </a:r>
            <a:r>
              <a:rPr lang="en-US" dirty="0">
                <a:latin typeface="Roboto" charset="0"/>
                <a:ea typeface="Roboto" charset="0"/>
              </a:rPr>
              <a:t>that </a:t>
            </a:r>
            <a:r>
              <a:rPr lang="en-US" dirty="0" smtClean="0">
                <a:latin typeface="Roboto" charset="0"/>
                <a:ea typeface="Roboto" charset="0"/>
              </a:rPr>
              <a:t>needs to </a:t>
            </a:r>
            <a:r>
              <a:rPr lang="en-US" dirty="0">
                <a:latin typeface="Roboto" charset="0"/>
                <a:ea typeface="Roboto" charset="0"/>
              </a:rPr>
              <a:t>be solved </a:t>
            </a:r>
            <a:r>
              <a:rPr lang="en-US" dirty="0" smtClean="0">
                <a:latin typeface="Roboto" charset="0"/>
                <a:ea typeface="Roboto" charset="0"/>
              </a:rPr>
              <a:t>or answered</a:t>
            </a:r>
            <a:r>
              <a:rPr lang="en-US" dirty="0">
                <a:latin typeface="Roboto" charset="0"/>
                <a:ea typeface="Roboto" charset="0"/>
              </a:rPr>
              <a:t>.</a:t>
            </a:r>
            <a:endParaRPr dirty="0">
              <a:latin typeface="Roboto" charset="0"/>
              <a:ea typeface="Roboto" charset="0"/>
            </a:endParaRPr>
          </a:p>
        </p:txBody>
      </p:sp>
      <p:cxnSp>
        <p:nvCxnSpPr>
          <p:cNvPr id="1161" name="Google Shape;1161;p28"/>
          <p:cNvCxnSpPr>
            <a:stCxn id="994" idx="3"/>
            <a:endCxn id="1158" idx="0"/>
          </p:cNvCxnSpPr>
          <p:nvPr/>
        </p:nvCxnSpPr>
        <p:spPr>
          <a:xfrm>
            <a:off x="5332898" y="808911"/>
            <a:ext cx="1811152" cy="481481"/>
          </a:xfrm>
          <a:prstGeom prst="bentConnector2">
            <a:avLst/>
          </a:prstGeom>
          <a:noFill/>
          <a:ln w="19050" cap="flat" cmpd="sng">
            <a:solidFill>
              <a:schemeClr val="accent6"/>
            </a:solidFill>
            <a:prstDash val="solid"/>
            <a:round/>
            <a:headEnd type="none" w="med" len="med"/>
            <a:tailEnd type="arrow" w="med" len="med"/>
          </a:ln>
        </p:spPr>
      </p:cxnSp>
      <p:sp>
        <p:nvSpPr>
          <p:cNvPr id="1162" name="Google Shape;1162;p28"/>
          <p:cNvSpPr/>
          <p:nvPr/>
        </p:nvSpPr>
        <p:spPr>
          <a:xfrm flipH="1">
            <a:off x="6279304" y="1394873"/>
            <a:ext cx="17295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800" dirty="0">
                <a:solidFill>
                  <a:schemeClr val="dk1"/>
                </a:solidFill>
                <a:latin typeface="Fira Sans Extra Condensed SemiBold"/>
                <a:ea typeface="Fira Sans Extra Condensed SemiBold"/>
                <a:cs typeface="Fira Sans Extra Condensed SemiBold"/>
                <a:sym typeface="Fira Sans Extra Condensed SemiBold"/>
              </a:rPr>
              <a:t>a</a:t>
            </a:r>
            <a:r>
              <a:rPr lang="en" sz="1800" dirty="0" smtClean="0">
                <a:solidFill>
                  <a:schemeClr val="dk1"/>
                </a:solidFill>
                <a:latin typeface="Fira Sans Extra Condensed SemiBold"/>
                <a:ea typeface="Fira Sans Extra Condensed SemiBold"/>
                <a:cs typeface="Fira Sans Extra Condensed SemiBold"/>
                <a:sym typeface="Fira Sans Extra Condensed SemiBold"/>
              </a:rPr>
              <a:t> Problem</a:t>
            </a:r>
            <a:endParaRPr sz="1800" dirty="0">
              <a:latin typeface="Fira Sans Extra Condensed SemiBold"/>
              <a:ea typeface="Fira Sans Extra Condensed SemiBold"/>
              <a:cs typeface="Fira Sans Extra Condensed SemiBold"/>
              <a:sym typeface="Fira Sans Extra Condensed SemiBold"/>
            </a:endParaRPr>
          </a:p>
        </p:txBody>
      </p:sp>
      <p:sp>
        <p:nvSpPr>
          <p:cNvPr id="1163" name="Google Shape;1163;p28"/>
          <p:cNvSpPr/>
          <p:nvPr/>
        </p:nvSpPr>
        <p:spPr>
          <a:xfrm flipH="1">
            <a:off x="1100981" y="1376523"/>
            <a:ext cx="17295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lvl="0" algn="ctr">
              <a:buClr>
                <a:schemeClr val="dk1"/>
              </a:buClr>
              <a:buSzPts val="1100"/>
            </a:pPr>
            <a:r>
              <a:rPr lang="en-US" sz="1800" dirty="0">
                <a:solidFill>
                  <a:schemeClr val="dk1"/>
                </a:solidFill>
                <a:latin typeface="Fira Sans Extra Condensed SemiBold"/>
                <a:ea typeface="Fira Sans Extra Condensed SemiBold"/>
                <a:cs typeface="Fira Sans Extra Condensed SemiBold"/>
                <a:sym typeface="Fira Sans Extra Condensed SemiBold"/>
              </a:rPr>
              <a:t>an Algorithm</a:t>
            </a:r>
            <a:endParaRPr sz="1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69" name="Google Shape;877;p25"/>
          <p:cNvSpPr/>
          <p:nvPr/>
        </p:nvSpPr>
        <p:spPr>
          <a:xfrm>
            <a:off x="3402921" y="3638261"/>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87" name="Google Shape;1161;p28"/>
          <p:cNvCxnSpPr>
            <a:stCxn id="994" idx="1"/>
            <a:endCxn id="995" idx="0"/>
          </p:cNvCxnSpPr>
          <p:nvPr/>
        </p:nvCxnSpPr>
        <p:spPr>
          <a:xfrm rot="10800000" flipV="1">
            <a:off x="1982840" y="808910"/>
            <a:ext cx="1889697" cy="481481"/>
          </a:xfrm>
          <a:prstGeom prst="bentConnector2">
            <a:avLst/>
          </a:prstGeom>
          <a:noFill/>
          <a:ln w="19050" cap="flat" cmpd="sng">
            <a:solidFill>
              <a:schemeClr val="accent6"/>
            </a:solidFill>
            <a:prstDash val="solid"/>
            <a:round/>
            <a:headEnd type="none" w="med" len="med"/>
            <a:tailEnd type="arrow" w="med" len="med"/>
          </a:ln>
        </p:spPr>
      </p:cxnSp>
      <p:sp>
        <p:nvSpPr>
          <p:cNvPr id="4" name="TextBox 3"/>
          <p:cNvSpPr txBox="1"/>
          <p:nvPr/>
        </p:nvSpPr>
        <p:spPr>
          <a:xfrm>
            <a:off x="3639138" y="3751596"/>
            <a:ext cx="1828800" cy="127727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171450" indent="-171450">
              <a:buFont typeface="Arial" pitchFamily="34" charset="0"/>
              <a:buChar char="•"/>
            </a:pPr>
            <a:r>
              <a:rPr lang="en-US" sz="1100" dirty="0"/>
              <a:t>a problem is a general task or question that needs to be solved, while an algorithm is a specific solution or method to solve that problem.</a:t>
            </a:r>
            <a:endParaRPr lang="en-US" sz="11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94"/>
                                        </p:tgtEl>
                                        <p:attrNameLst>
                                          <p:attrName>style.visibility</p:attrName>
                                        </p:attrNameLst>
                                      </p:cBhvr>
                                      <p:to>
                                        <p:strVal val="visible"/>
                                      </p:to>
                                    </p:set>
                                    <p:animEffect transition="in" filter="fade">
                                      <p:cBhvr>
                                        <p:cTn id="7" dur="1000"/>
                                        <p:tgtEl>
                                          <p:spTgt spid="994"/>
                                        </p:tgtEl>
                                      </p:cBhvr>
                                    </p:animEffect>
                                  </p:childTnLst>
                                </p:cTn>
                              </p:par>
                              <p:par>
                                <p:cTn id="8" presetID="22" presetClass="entr" presetSubtype="8" fill="hold" nodeType="withEffect">
                                  <p:stCondLst>
                                    <p:cond delay="0"/>
                                  </p:stCondLst>
                                  <p:childTnLst>
                                    <p:set>
                                      <p:cBhvr>
                                        <p:cTn id="9" dur="1" fill="hold">
                                          <p:stCondLst>
                                            <p:cond delay="0"/>
                                          </p:stCondLst>
                                        </p:cTn>
                                        <p:tgtEl>
                                          <p:spTgt spid="1161"/>
                                        </p:tgtEl>
                                        <p:attrNameLst>
                                          <p:attrName>style.visibility</p:attrName>
                                        </p:attrNameLst>
                                      </p:cBhvr>
                                      <p:to>
                                        <p:strVal val="visible"/>
                                      </p:to>
                                    </p:set>
                                    <p:animEffect transition="in" filter="wipe(left)">
                                      <p:cBhvr>
                                        <p:cTn id="10" dur="750"/>
                                        <p:tgtEl>
                                          <p:spTgt spid="1161"/>
                                        </p:tgtEl>
                                      </p:cBhvr>
                                    </p:animEffect>
                                  </p:childTnLst>
                                </p:cTn>
                              </p:par>
                              <p:par>
                                <p:cTn id="11" presetID="22" presetClass="entr" presetSubtype="2"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animEffect transition="in" filter="wipe(right)">
                                      <p:cBhvr>
                                        <p:cTn id="13" dur="750"/>
                                        <p:tgtEl>
                                          <p:spTgt spid="187"/>
                                        </p:tgtEl>
                                      </p:cBhvr>
                                    </p:animEffect>
                                  </p:childTnLst>
                                </p:cTn>
                              </p:par>
                              <p:par>
                                <p:cTn id="14" presetID="47" presetClass="entr" presetSubtype="0" fill="hold" grpId="0" nodeType="withEffect">
                                  <p:stCondLst>
                                    <p:cond delay="0"/>
                                  </p:stCondLst>
                                  <p:childTnLst>
                                    <p:set>
                                      <p:cBhvr>
                                        <p:cTn id="15" dur="1" fill="hold">
                                          <p:stCondLst>
                                            <p:cond delay="0"/>
                                          </p:stCondLst>
                                        </p:cTn>
                                        <p:tgtEl>
                                          <p:spTgt spid="1158"/>
                                        </p:tgtEl>
                                        <p:attrNameLst>
                                          <p:attrName>style.visibility</p:attrName>
                                        </p:attrNameLst>
                                      </p:cBhvr>
                                      <p:to>
                                        <p:strVal val="visible"/>
                                      </p:to>
                                    </p:set>
                                    <p:animEffect transition="in" filter="fade">
                                      <p:cBhvr>
                                        <p:cTn id="16" dur="1000"/>
                                        <p:tgtEl>
                                          <p:spTgt spid="1158"/>
                                        </p:tgtEl>
                                      </p:cBhvr>
                                    </p:animEffect>
                                    <p:anim calcmode="lin" valueType="num">
                                      <p:cBhvr>
                                        <p:cTn id="17" dur="1000" fill="hold"/>
                                        <p:tgtEl>
                                          <p:spTgt spid="1158"/>
                                        </p:tgtEl>
                                        <p:attrNameLst>
                                          <p:attrName>ppt_x</p:attrName>
                                        </p:attrNameLst>
                                      </p:cBhvr>
                                      <p:tavLst>
                                        <p:tav tm="0">
                                          <p:val>
                                            <p:strVal val="#ppt_x"/>
                                          </p:val>
                                        </p:tav>
                                        <p:tav tm="100000">
                                          <p:val>
                                            <p:strVal val="#ppt_x"/>
                                          </p:val>
                                        </p:tav>
                                      </p:tavLst>
                                    </p:anim>
                                    <p:anim calcmode="lin" valueType="num">
                                      <p:cBhvr>
                                        <p:cTn id="18" dur="1000" fill="hold"/>
                                        <p:tgtEl>
                                          <p:spTgt spid="1158"/>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995"/>
                                        </p:tgtEl>
                                        <p:attrNameLst>
                                          <p:attrName>style.visibility</p:attrName>
                                        </p:attrNameLst>
                                      </p:cBhvr>
                                      <p:to>
                                        <p:strVal val="visible"/>
                                      </p:to>
                                    </p:set>
                                    <p:animEffect transition="in" filter="fade">
                                      <p:cBhvr>
                                        <p:cTn id="21" dur="1000"/>
                                        <p:tgtEl>
                                          <p:spTgt spid="995"/>
                                        </p:tgtEl>
                                      </p:cBhvr>
                                    </p:animEffect>
                                    <p:anim calcmode="lin" valueType="num">
                                      <p:cBhvr>
                                        <p:cTn id="22" dur="1000" fill="hold"/>
                                        <p:tgtEl>
                                          <p:spTgt spid="995"/>
                                        </p:tgtEl>
                                        <p:attrNameLst>
                                          <p:attrName>ppt_x</p:attrName>
                                        </p:attrNameLst>
                                      </p:cBhvr>
                                      <p:tavLst>
                                        <p:tav tm="0">
                                          <p:val>
                                            <p:strVal val="#ppt_x"/>
                                          </p:val>
                                        </p:tav>
                                        <p:tav tm="100000">
                                          <p:val>
                                            <p:strVal val="#ppt_x"/>
                                          </p:val>
                                        </p:tav>
                                      </p:tavLst>
                                    </p:anim>
                                    <p:anim calcmode="lin" valueType="num">
                                      <p:cBhvr>
                                        <p:cTn id="23" dur="1000" fill="hold"/>
                                        <p:tgtEl>
                                          <p:spTgt spid="995"/>
                                        </p:tgtEl>
                                        <p:attrNameLst>
                                          <p:attrName>ppt_y</p:attrName>
                                        </p:attrNameLst>
                                      </p:cBhvr>
                                      <p:tavLst>
                                        <p:tav tm="0">
                                          <p:val>
                                            <p:strVal val="#ppt_y-.1"/>
                                          </p:val>
                                        </p:tav>
                                        <p:tav tm="100000">
                                          <p:val>
                                            <p:strVal val="#ppt_y"/>
                                          </p:val>
                                        </p:tav>
                                      </p:tavLst>
                                    </p:anim>
                                  </p:childTnLst>
                                </p:cTn>
                              </p:par>
                              <p:par>
                                <p:cTn id="24" presetID="22" presetClass="entr" presetSubtype="8" fill="hold" nodeType="withEffect">
                                  <p:stCondLst>
                                    <p:cond delay="0"/>
                                  </p:stCondLst>
                                  <p:childTnLst>
                                    <p:set>
                                      <p:cBhvr>
                                        <p:cTn id="25" dur="1" fill="hold">
                                          <p:stCondLst>
                                            <p:cond delay="0"/>
                                          </p:stCondLst>
                                        </p:cTn>
                                        <p:tgtEl>
                                          <p:spTgt spid="1082"/>
                                        </p:tgtEl>
                                        <p:attrNameLst>
                                          <p:attrName>style.visibility</p:attrName>
                                        </p:attrNameLst>
                                      </p:cBhvr>
                                      <p:to>
                                        <p:strVal val="visible"/>
                                      </p:to>
                                    </p:set>
                                    <p:animEffect transition="in" filter="wipe(left)">
                                      <p:cBhvr>
                                        <p:cTn id="26" dur="750"/>
                                        <p:tgtEl>
                                          <p:spTgt spid="1082"/>
                                        </p:tgtEl>
                                      </p:cBhvr>
                                    </p:animEffect>
                                  </p:childTnLst>
                                </p:cTn>
                              </p:par>
                              <p:par>
                                <p:cTn id="27" presetID="22" presetClass="entr" presetSubtype="2" fill="hold" nodeType="withEffect">
                                  <p:stCondLst>
                                    <p:cond delay="0"/>
                                  </p:stCondLst>
                                  <p:childTnLst>
                                    <p:set>
                                      <p:cBhvr>
                                        <p:cTn id="28" dur="1" fill="hold">
                                          <p:stCondLst>
                                            <p:cond delay="0"/>
                                          </p:stCondLst>
                                        </p:cTn>
                                        <p:tgtEl>
                                          <p:spTgt spid="998"/>
                                        </p:tgtEl>
                                        <p:attrNameLst>
                                          <p:attrName>style.visibility</p:attrName>
                                        </p:attrNameLst>
                                      </p:cBhvr>
                                      <p:to>
                                        <p:strVal val="visible"/>
                                      </p:to>
                                    </p:set>
                                    <p:animEffect transition="in" filter="wipe(right)">
                                      <p:cBhvr>
                                        <p:cTn id="29" dur="750"/>
                                        <p:tgtEl>
                                          <p:spTgt spid="99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162"/>
                                        </p:tgtEl>
                                        <p:attrNameLst>
                                          <p:attrName>style.visibility</p:attrName>
                                        </p:attrNameLst>
                                      </p:cBhvr>
                                      <p:to>
                                        <p:strVal val="visible"/>
                                      </p:to>
                                    </p:set>
                                    <p:animEffect transition="in" filter="wipe(up)">
                                      <p:cBhvr>
                                        <p:cTn id="32" dur="750"/>
                                        <p:tgtEl>
                                          <p:spTgt spid="116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163"/>
                                        </p:tgtEl>
                                        <p:attrNameLst>
                                          <p:attrName>style.visibility</p:attrName>
                                        </p:attrNameLst>
                                      </p:cBhvr>
                                      <p:to>
                                        <p:strVal val="visible"/>
                                      </p:to>
                                    </p:set>
                                    <p:animEffect transition="in" filter="wipe(up)">
                                      <p:cBhvr>
                                        <p:cTn id="35" dur="750"/>
                                        <p:tgtEl>
                                          <p:spTgt spid="1163"/>
                                        </p:tgtEl>
                                      </p:cBhvr>
                                    </p:animEffect>
                                  </p:childTnLst>
                                </p:cTn>
                              </p:par>
                            </p:childTnLst>
                          </p:cTn>
                        </p:par>
                        <p:par>
                          <p:cTn id="36" fill="hold">
                            <p:stCondLst>
                              <p:cond delay="1000"/>
                            </p:stCondLst>
                            <p:childTnLst>
                              <p:par>
                                <p:cTn id="37" presetID="47" presetClass="entr" presetSubtype="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16" presetClass="entr" presetSubtype="37" fill="hold" grpId="0" nodeType="withEffect">
                                  <p:stCondLst>
                                    <p:cond delay="0"/>
                                  </p:stCondLst>
                                  <p:childTnLst>
                                    <p:set>
                                      <p:cBhvr>
                                        <p:cTn id="43" dur="1" fill="hold">
                                          <p:stCondLst>
                                            <p:cond delay="0"/>
                                          </p:stCondLst>
                                        </p:cTn>
                                        <p:tgtEl>
                                          <p:spTgt spid="169"/>
                                        </p:tgtEl>
                                        <p:attrNameLst>
                                          <p:attrName>style.visibility</p:attrName>
                                        </p:attrNameLst>
                                      </p:cBhvr>
                                      <p:to>
                                        <p:strVal val="visible"/>
                                      </p:to>
                                    </p:set>
                                    <p:animEffect transition="in" filter="barn(outVertical)">
                                      <p:cBhvr>
                                        <p:cTn id="44" dur="75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 grpId="0"/>
      <p:bldP spid="995" grpId="0" animBg="1"/>
      <p:bldP spid="1158" grpId="0" animBg="1"/>
      <p:bldP spid="1162" grpId="0" animBg="1"/>
      <p:bldP spid="1163" grpId="0" animBg="1"/>
      <p:bldP spid="169"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38"/>
          <p:cNvSpPr txBox="1">
            <a:spLocks noGrp="1"/>
          </p:cNvSpPr>
          <p:nvPr>
            <p:ph type="title"/>
          </p:nvPr>
        </p:nvSpPr>
        <p:spPr>
          <a:xfrm>
            <a:off x="783118" y="245018"/>
            <a:ext cx="7704000" cy="388500"/>
          </a:xfrm>
          <a:prstGeom prst="rect">
            <a:avLst/>
          </a:prstGeom>
        </p:spPr>
        <p:txBody>
          <a:bodyPr spcFirstLastPara="1" wrap="square" lIns="91425" tIns="91425" rIns="91425" bIns="91425" anchor="ctr" anchorCtr="0">
            <a:noAutofit/>
          </a:bodyPr>
          <a:lstStyle/>
          <a:p>
            <a:pPr lvl="0">
              <a:buSzPts val="1100"/>
            </a:pPr>
            <a:r>
              <a:rPr lang="en-US" dirty="0"/>
              <a:t>5 features of an algorithm</a:t>
            </a:r>
            <a:endParaRPr dirty="0"/>
          </a:p>
        </p:txBody>
      </p:sp>
      <p:sp>
        <p:nvSpPr>
          <p:cNvPr id="1880" name="Google Shape;1880;p38"/>
          <p:cNvSpPr/>
          <p:nvPr/>
        </p:nvSpPr>
        <p:spPr>
          <a:xfrm rot="5400000">
            <a:off x="-1396767" y="878748"/>
            <a:ext cx="3710100" cy="3710100"/>
          </a:xfrm>
          <a:prstGeom prst="blockArc">
            <a:avLst>
              <a:gd name="adj1" fmla="val 19272950"/>
              <a:gd name="adj2" fmla="val 21566095"/>
              <a:gd name="adj3" fmla="val 230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920" name="Google Shape;1920;p38"/>
          <p:cNvCxnSpPr/>
          <p:nvPr/>
        </p:nvCxnSpPr>
        <p:spPr>
          <a:xfrm>
            <a:off x="458283" y="733011"/>
            <a:ext cx="0" cy="4280100"/>
          </a:xfrm>
          <a:prstGeom prst="straightConnector1">
            <a:avLst/>
          </a:prstGeom>
          <a:noFill/>
          <a:ln w="19050" cap="flat" cmpd="sng">
            <a:solidFill>
              <a:schemeClr val="accent6"/>
            </a:solidFill>
            <a:prstDash val="solid"/>
            <a:round/>
            <a:headEnd type="none" w="med" len="med"/>
            <a:tailEnd type="none" w="med" len="med"/>
          </a:ln>
        </p:spPr>
      </p:cxnSp>
      <p:sp>
        <p:nvSpPr>
          <p:cNvPr id="45" name="Google Shape;1879;p38"/>
          <p:cNvSpPr/>
          <p:nvPr/>
        </p:nvSpPr>
        <p:spPr>
          <a:xfrm rot="6222904">
            <a:off x="-1484365" y="950036"/>
            <a:ext cx="3710100" cy="3710100"/>
          </a:xfrm>
          <a:prstGeom prst="blockArc">
            <a:avLst>
              <a:gd name="adj1" fmla="val 16164671"/>
              <a:gd name="adj2" fmla="val 18278020"/>
              <a:gd name="adj3" fmla="val 2290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879;p38"/>
          <p:cNvSpPr/>
          <p:nvPr/>
        </p:nvSpPr>
        <p:spPr>
          <a:xfrm rot="4113357">
            <a:off x="-1484365" y="963643"/>
            <a:ext cx="3710100" cy="3710100"/>
          </a:xfrm>
          <a:prstGeom prst="blockArc">
            <a:avLst>
              <a:gd name="adj1" fmla="val 16164671"/>
              <a:gd name="adj2" fmla="val 18278020"/>
              <a:gd name="adj3" fmla="val 2290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879;p38"/>
          <p:cNvSpPr/>
          <p:nvPr/>
        </p:nvSpPr>
        <p:spPr>
          <a:xfrm rot="2029358">
            <a:off x="-1484365" y="963644"/>
            <a:ext cx="3710100" cy="3710100"/>
          </a:xfrm>
          <a:prstGeom prst="blockArc">
            <a:avLst>
              <a:gd name="adj1" fmla="val 16164671"/>
              <a:gd name="adj2" fmla="val 18278020"/>
              <a:gd name="adj3" fmla="val 2290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881;p38"/>
          <p:cNvSpPr/>
          <p:nvPr/>
        </p:nvSpPr>
        <p:spPr>
          <a:xfrm>
            <a:off x="-1396767" y="1018011"/>
            <a:ext cx="3710100" cy="3710100"/>
          </a:xfrm>
          <a:prstGeom prst="blockArc">
            <a:avLst>
              <a:gd name="adj1" fmla="val 16218267"/>
              <a:gd name="adj2" fmla="val 18044239"/>
              <a:gd name="adj3" fmla="val 2303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p:cNvSpPr txBox="1"/>
          <p:nvPr/>
        </p:nvSpPr>
        <p:spPr>
          <a:xfrm>
            <a:off x="533400" y="1096881"/>
            <a:ext cx="782847" cy="600164"/>
          </a:xfrm>
          <a:prstGeom prst="rect">
            <a:avLst/>
          </a:prstGeom>
          <a:noFill/>
        </p:spPr>
        <p:txBody>
          <a:bodyPr wrap="square" rtlCol="0">
            <a:spAutoFit/>
          </a:bodyPr>
          <a:lstStyle/>
          <a:p>
            <a:r>
              <a:rPr lang="en-US" sz="1100" dirty="0"/>
              <a:t>well-defined inputs</a:t>
            </a:r>
          </a:p>
        </p:txBody>
      </p:sp>
      <p:sp>
        <p:nvSpPr>
          <p:cNvPr id="53" name="TextBox 52"/>
          <p:cNvSpPr txBox="1"/>
          <p:nvPr/>
        </p:nvSpPr>
        <p:spPr>
          <a:xfrm>
            <a:off x="1172564" y="1525104"/>
            <a:ext cx="782847" cy="600164"/>
          </a:xfrm>
          <a:prstGeom prst="rect">
            <a:avLst/>
          </a:prstGeom>
          <a:noFill/>
        </p:spPr>
        <p:txBody>
          <a:bodyPr wrap="square" rtlCol="0">
            <a:spAutoFit/>
          </a:bodyPr>
          <a:lstStyle/>
          <a:p>
            <a:r>
              <a:rPr lang="en-US" sz="1100" dirty="0"/>
              <a:t>well-defined outputs</a:t>
            </a:r>
          </a:p>
        </p:txBody>
      </p:sp>
      <p:sp>
        <p:nvSpPr>
          <p:cNvPr id="59" name="TextBox 58"/>
          <p:cNvSpPr txBox="1"/>
          <p:nvPr/>
        </p:nvSpPr>
        <p:spPr>
          <a:xfrm>
            <a:off x="1373589" y="2606840"/>
            <a:ext cx="1039887" cy="253916"/>
          </a:xfrm>
          <a:prstGeom prst="rect">
            <a:avLst/>
          </a:prstGeom>
          <a:noFill/>
        </p:spPr>
        <p:txBody>
          <a:bodyPr wrap="square" rtlCol="0">
            <a:spAutoFit/>
          </a:bodyPr>
          <a:lstStyle/>
          <a:p>
            <a:r>
              <a:rPr lang="en-US" sz="1050" dirty="0" smtClean="0"/>
              <a:t>Unambiguity</a:t>
            </a:r>
            <a:endParaRPr lang="en-US" sz="1050" dirty="0"/>
          </a:p>
        </p:txBody>
      </p:sp>
      <p:sp>
        <p:nvSpPr>
          <p:cNvPr id="60" name="TextBox 59"/>
          <p:cNvSpPr txBox="1"/>
          <p:nvPr/>
        </p:nvSpPr>
        <p:spPr>
          <a:xfrm>
            <a:off x="445827" y="3906686"/>
            <a:ext cx="1093623" cy="430887"/>
          </a:xfrm>
          <a:prstGeom prst="rect">
            <a:avLst/>
          </a:prstGeom>
          <a:noFill/>
        </p:spPr>
        <p:txBody>
          <a:bodyPr wrap="square" rtlCol="0">
            <a:spAutoFit/>
          </a:bodyPr>
          <a:lstStyle/>
          <a:p>
            <a:r>
              <a:rPr lang="en-US" sz="1100" dirty="0"/>
              <a:t>Effectiveness </a:t>
            </a:r>
            <a:r>
              <a:rPr lang="en-US" sz="1100" dirty="0" smtClean="0"/>
              <a:t>and Feasibility</a:t>
            </a:r>
            <a:endParaRPr lang="en-US" sz="1100" dirty="0"/>
          </a:p>
        </p:txBody>
      </p:sp>
      <p:sp>
        <p:nvSpPr>
          <p:cNvPr id="61" name="TextBox 60"/>
          <p:cNvSpPr txBox="1"/>
          <p:nvPr/>
        </p:nvSpPr>
        <p:spPr>
          <a:xfrm>
            <a:off x="1201181" y="3394149"/>
            <a:ext cx="856219" cy="261610"/>
          </a:xfrm>
          <a:prstGeom prst="rect">
            <a:avLst/>
          </a:prstGeom>
          <a:noFill/>
        </p:spPr>
        <p:txBody>
          <a:bodyPr wrap="square" rtlCol="0">
            <a:spAutoFit/>
          </a:bodyPr>
          <a:lstStyle/>
          <a:p>
            <a:r>
              <a:rPr lang="en-US" sz="1100" dirty="0"/>
              <a:t>Finiteness</a:t>
            </a:r>
          </a:p>
        </p:txBody>
      </p:sp>
      <p:sp>
        <p:nvSpPr>
          <p:cNvPr id="41" name="Google Shape;1883;p38"/>
          <p:cNvSpPr/>
          <p:nvPr/>
        </p:nvSpPr>
        <p:spPr>
          <a:xfrm>
            <a:off x="3200400" y="965199"/>
            <a:ext cx="658500" cy="658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dirty="0">
                <a:solidFill>
                  <a:schemeClr val="dk1"/>
                </a:solidFill>
                <a:latin typeface="Fira Sans Extra Condensed SemiBold"/>
                <a:ea typeface="Fira Sans Extra Condensed SemiBold"/>
                <a:cs typeface="Fira Sans Extra Condensed SemiBold"/>
                <a:sym typeface="Fira Sans Extra Condensed SemiBold"/>
              </a:rPr>
              <a:t>01</a:t>
            </a:r>
            <a:endParaRPr sz="1800" u="sng"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42" name="Google Shape;1885;p38"/>
          <p:cNvSpPr/>
          <p:nvPr/>
        </p:nvSpPr>
        <p:spPr>
          <a:xfrm>
            <a:off x="4266138" y="965187"/>
            <a:ext cx="4176300" cy="658500"/>
          </a:xfrm>
          <a:prstGeom prst="roundRect">
            <a:avLst>
              <a:gd name="adj" fmla="val 50000"/>
            </a:avLst>
          </a:prstGeom>
          <a:solidFill>
            <a:schemeClr val="accent4"/>
          </a:solidFill>
          <a:ln>
            <a:noFill/>
          </a:ln>
        </p:spPr>
        <p:txBody>
          <a:bodyPr spcFirstLastPara="1" wrap="square" lIns="91425" tIns="91425" rIns="0" bIns="91425" anchor="ctr" anchorCtr="0">
            <a:noAutofit/>
          </a:bodyPr>
          <a:lstStyle/>
          <a:p>
            <a:pPr lvl="0">
              <a:buClr>
                <a:schemeClr val="dk1"/>
              </a:buClr>
              <a:buSzPts val="1100"/>
            </a:pPr>
            <a:r>
              <a:rPr lang="en-US" sz="1000" dirty="0">
                <a:solidFill>
                  <a:schemeClr val="dk1"/>
                </a:solidFill>
                <a:latin typeface="Roboto"/>
                <a:ea typeface="Roboto"/>
                <a:cs typeface="Roboto"/>
                <a:sym typeface="Roboto"/>
              </a:rPr>
              <a:t>The expected inputs of an algorithm must be well-defined to ensure its correctness, predictability, and repeatability</a:t>
            </a:r>
            <a:r>
              <a:rPr lang="en-US" sz="1000" dirty="0" smtClean="0">
                <a:solidFill>
                  <a:schemeClr val="dk1"/>
                </a:solidFill>
                <a:latin typeface="Roboto"/>
                <a:ea typeface="Roboto"/>
                <a:cs typeface="Roboto"/>
                <a:sym typeface="Roboto"/>
              </a:rPr>
              <a:t>.</a:t>
            </a:r>
          </a:p>
          <a:p>
            <a:pPr lvl="0">
              <a:buClr>
                <a:schemeClr val="dk1"/>
              </a:buClr>
              <a:buSzPts val="1100"/>
            </a:pPr>
            <a:r>
              <a:rPr lang="en-US" sz="1000" dirty="0" smtClean="0">
                <a:solidFill>
                  <a:schemeClr val="dk1"/>
                </a:solidFill>
                <a:latin typeface="Roboto"/>
                <a:ea typeface="Roboto"/>
                <a:cs typeface="Roboto"/>
                <a:sym typeface="Roboto"/>
              </a:rPr>
              <a:t>It ensure that the algorithm's behavior is deterministic, which means, that the same input will always produce the same output.</a:t>
            </a:r>
            <a:endParaRPr lang="en-US" sz="1000" dirty="0">
              <a:solidFill>
                <a:schemeClr val="dk1"/>
              </a:solidFill>
              <a:latin typeface="Roboto"/>
              <a:ea typeface="Roboto"/>
              <a:cs typeface="Roboto"/>
              <a:sym typeface="Roboto"/>
            </a:endParaRPr>
          </a:p>
        </p:txBody>
      </p:sp>
      <p:sp>
        <p:nvSpPr>
          <p:cNvPr id="43" name="Google Shape;1887;p38"/>
          <p:cNvSpPr/>
          <p:nvPr/>
        </p:nvSpPr>
        <p:spPr>
          <a:xfrm>
            <a:off x="3200400" y="1774849"/>
            <a:ext cx="658500" cy="658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dirty="0">
                <a:solidFill>
                  <a:schemeClr val="dk1"/>
                </a:solidFill>
                <a:latin typeface="Fira Sans Extra Condensed SemiBold"/>
                <a:ea typeface="Fira Sans Extra Condensed SemiBold"/>
                <a:cs typeface="Fira Sans Extra Condensed SemiBold"/>
                <a:sym typeface="Fira Sans Extra Condensed SemiBold"/>
              </a:rPr>
              <a:t>02</a:t>
            </a:r>
            <a:endParaRPr sz="1800" u="sng"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44" name="Google Shape;1889;p38"/>
          <p:cNvSpPr/>
          <p:nvPr/>
        </p:nvSpPr>
        <p:spPr>
          <a:xfrm>
            <a:off x="4266138" y="1774843"/>
            <a:ext cx="4176300" cy="658500"/>
          </a:xfrm>
          <a:prstGeom prst="roundRect">
            <a:avLst>
              <a:gd name="adj" fmla="val 50000"/>
            </a:avLst>
          </a:prstGeom>
          <a:solidFill>
            <a:schemeClr val="accent1"/>
          </a:solidFill>
          <a:ln>
            <a:noFill/>
          </a:ln>
        </p:spPr>
        <p:txBody>
          <a:bodyPr spcFirstLastPara="1" wrap="square" lIns="91425" tIns="91425" rIns="0" bIns="91425" anchor="ctr" anchorCtr="0">
            <a:noAutofit/>
          </a:bodyPr>
          <a:lstStyle/>
          <a:p>
            <a:pPr lvl="0">
              <a:buClr>
                <a:schemeClr val="dk1"/>
              </a:buClr>
              <a:buSzPts val="1100"/>
            </a:pPr>
            <a:r>
              <a:rPr lang="en-US" sz="1200" dirty="0">
                <a:solidFill>
                  <a:schemeClr val="dk1"/>
                </a:solidFill>
                <a:latin typeface="Roboto"/>
                <a:ea typeface="Roboto"/>
                <a:cs typeface="Roboto"/>
                <a:sym typeface="Roboto"/>
              </a:rPr>
              <a:t>The outputs of an algorithm should be well-defined to ensure that the algorithm produces the intended and accurate result for a given set of </a:t>
            </a:r>
            <a:r>
              <a:rPr lang="en-US" sz="1200" dirty="0" smtClean="0">
                <a:solidFill>
                  <a:schemeClr val="dk1"/>
                </a:solidFill>
                <a:latin typeface="Roboto"/>
                <a:ea typeface="Roboto"/>
                <a:cs typeface="Roboto"/>
                <a:sym typeface="Roboto"/>
              </a:rPr>
              <a:t>inputs.</a:t>
            </a:r>
            <a:endParaRPr lang="en-US" sz="1200" dirty="0">
              <a:solidFill>
                <a:schemeClr val="dk1"/>
              </a:solidFill>
              <a:latin typeface="Roboto"/>
              <a:ea typeface="Roboto"/>
              <a:cs typeface="Roboto"/>
              <a:sym typeface="Roboto"/>
            </a:endParaRPr>
          </a:p>
        </p:txBody>
      </p:sp>
      <p:sp>
        <p:nvSpPr>
          <p:cNvPr id="47" name="Google Shape;1891;p38"/>
          <p:cNvSpPr/>
          <p:nvPr/>
        </p:nvSpPr>
        <p:spPr>
          <a:xfrm>
            <a:off x="3200400" y="2584499"/>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dirty="0">
                <a:solidFill>
                  <a:schemeClr val="dk1"/>
                </a:solidFill>
                <a:latin typeface="Fira Sans Extra Condensed SemiBold"/>
                <a:ea typeface="Fira Sans Extra Condensed SemiBold"/>
                <a:cs typeface="Fira Sans Extra Condensed SemiBold"/>
                <a:sym typeface="Fira Sans Extra Condensed SemiBold"/>
              </a:rPr>
              <a:t>03</a:t>
            </a:r>
            <a:endParaRPr sz="1800" u="sng"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48" name="Google Shape;1893;p38"/>
          <p:cNvSpPr/>
          <p:nvPr/>
        </p:nvSpPr>
        <p:spPr>
          <a:xfrm>
            <a:off x="4266138" y="2584499"/>
            <a:ext cx="4176300" cy="658500"/>
          </a:xfrm>
          <a:prstGeom prst="roundRect">
            <a:avLst>
              <a:gd name="adj" fmla="val 50000"/>
            </a:avLst>
          </a:prstGeom>
          <a:solidFill>
            <a:schemeClr val="accent3"/>
          </a:solidFill>
          <a:ln>
            <a:noFill/>
          </a:ln>
        </p:spPr>
        <p:txBody>
          <a:bodyPr spcFirstLastPara="1" wrap="square" lIns="91425" tIns="91425" rIns="0" bIns="91425" anchor="ctr" anchorCtr="0">
            <a:noAutofit/>
          </a:bodyPr>
          <a:lstStyle/>
          <a:p>
            <a:pPr lvl="0">
              <a:buClr>
                <a:schemeClr val="dk1"/>
              </a:buClr>
              <a:buSzPts val="1100"/>
            </a:pPr>
            <a:r>
              <a:rPr lang="en-US" sz="1200" dirty="0">
                <a:solidFill>
                  <a:schemeClr val="dk1"/>
                </a:solidFill>
                <a:latin typeface="Roboto"/>
                <a:ea typeface="Roboto"/>
                <a:cs typeface="Roboto"/>
                <a:sym typeface="Roboto"/>
              </a:rPr>
              <a:t>Ambiguity in the algorithm's description can lead to incorrect implementations and unreliable results. That is why it is important for an algorithm to be unambiguous.</a:t>
            </a:r>
            <a:endParaRPr sz="1800" dirty="0">
              <a:latin typeface="Fira Sans Extra Condensed SemiBold"/>
              <a:ea typeface="Fira Sans Extra Condensed SemiBold"/>
              <a:cs typeface="Fira Sans Extra Condensed SemiBold"/>
              <a:sym typeface="Fira Sans Extra Condensed SemiBold"/>
            </a:endParaRPr>
          </a:p>
        </p:txBody>
      </p:sp>
      <p:sp>
        <p:nvSpPr>
          <p:cNvPr id="50" name="Google Shape;1895;p38"/>
          <p:cNvSpPr/>
          <p:nvPr/>
        </p:nvSpPr>
        <p:spPr>
          <a:xfrm>
            <a:off x="3200400" y="3394149"/>
            <a:ext cx="658500" cy="658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04</a:t>
            </a:r>
            <a:endParaRPr sz="1800" u="sng"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52" name="Google Shape;1897;p38"/>
          <p:cNvSpPr/>
          <p:nvPr/>
        </p:nvSpPr>
        <p:spPr>
          <a:xfrm>
            <a:off x="4266138" y="3394155"/>
            <a:ext cx="4176300" cy="658500"/>
          </a:xfrm>
          <a:prstGeom prst="roundRect">
            <a:avLst>
              <a:gd name="adj" fmla="val 50000"/>
            </a:avLst>
          </a:prstGeom>
          <a:solidFill>
            <a:schemeClr val="accent5"/>
          </a:solidFill>
          <a:ln>
            <a:noFill/>
          </a:ln>
        </p:spPr>
        <p:txBody>
          <a:bodyPr spcFirstLastPara="1" wrap="square" lIns="91425" tIns="91425" rIns="0" bIns="91425" anchor="ctr" anchorCtr="0">
            <a:noAutofit/>
          </a:bodyPr>
          <a:lstStyle/>
          <a:p>
            <a:pPr lvl="0">
              <a:buClr>
                <a:schemeClr val="dk1"/>
              </a:buClr>
              <a:buSzPts val="1100"/>
            </a:pPr>
            <a:r>
              <a:rPr lang="en-US" sz="1200" dirty="0">
                <a:solidFill>
                  <a:schemeClr val="dk1"/>
                </a:solidFill>
                <a:latin typeface="Roboto"/>
                <a:ea typeface="Roboto"/>
                <a:cs typeface="Roboto"/>
                <a:sym typeface="Roboto"/>
              </a:rPr>
              <a:t>The algorithm should end after a finite amount of time, and it should have a limited number of instructions</a:t>
            </a:r>
            <a:r>
              <a:rPr lang="en-US" sz="1200" dirty="0" smtClean="0">
                <a:solidFill>
                  <a:schemeClr val="dk1"/>
                </a:solidFill>
                <a:latin typeface="Roboto"/>
                <a:ea typeface="Roboto"/>
                <a:cs typeface="Roboto"/>
                <a:sym typeface="Roboto"/>
              </a:rPr>
              <a:t>.</a:t>
            </a:r>
            <a:endParaRPr lang="en-US" sz="1200" dirty="0">
              <a:solidFill>
                <a:schemeClr val="dk1"/>
              </a:solidFill>
              <a:latin typeface="Roboto"/>
              <a:ea typeface="Roboto"/>
              <a:cs typeface="Roboto"/>
              <a:sym typeface="Roboto"/>
            </a:endParaRPr>
          </a:p>
        </p:txBody>
      </p:sp>
      <p:sp>
        <p:nvSpPr>
          <p:cNvPr id="55" name="Google Shape;1895;p38"/>
          <p:cNvSpPr/>
          <p:nvPr/>
        </p:nvSpPr>
        <p:spPr>
          <a:xfrm>
            <a:off x="3200400" y="4162149"/>
            <a:ext cx="658500" cy="658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dirty="0" smtClean="0">
                <a:solidFill>
                  <a:schemeClr val="dk1"/>
                </a:solidFill>
                <a:latin typeface="Fira Sans Extra Condensed SemiBold"/>
                <a:ea typeface="Fira Sans Extra Condensed SemiBold"/>
                <a:cs typeface="Fira Sans Extra Condensed SemiBold"/>
                <a:sym typeface="Fira Sans Extra Condensed SemiBold"/>
              </a:rPr>
              <a:t>05</a:t>
            </a:r>
            <a:endParaRPr sz="1800" u="sng"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57" name="Google Shape;1897;p38"/>
          <p:cNvSpPr/>
          <p:nvPr/>
        </p:nvSpPr>
        <p:spPr>
          <a:xfrm>
            <a:off x="4266138" y="4162155"/>
            <a:ext cx="4176300" cy="658500"/>
          </a:xfrm>
          <a:prstGeom prst="roundRect">
            <a:avLst>
              <a:gd name="adj" fmla="val 50000"/>
            </a:avLst>
          </a:prstGeom>
          <a:solidFill>
            <a:schemeClr val="accent2"/>
          </a:solidFill>
          <a:ln>
            <a:noFill/>
          </a:ln>
        </p:spPr>
        <p:txBody>
          <a:bodyPr spcFirstLastPara="1" wrap="square" lIns="91425" tIns="91425" rIns="0" bIns="91425" anchor="ctr" anchorCtr="0">
            <a:noAutofit/>
          </a:bodyPr>
          <a:lstStyle/>
          <a:p>
            <a:pPr lvl="0">
              <a:buClr>
                <a:schemeClr val="dk1"/>
              </a:buClr>
              <a:buSzPts val="1100"/>
            </a:pPr>
            <a:r>
              <a:rPr lang="en-US" sz="1200" dirty="0">
                <a:solidFill>
                  <a:schemeClr val="dk1"/>
                </a:solidFill>
                <a:latin typeface="Roboto"/>
                <a:ea typeface="Roboto"/>
                <a:cs typeface="Roboto"/>
                <a:sym typeface="Roboto"/>
              </a:rPr>
              <a:t>An algorithm should be feasible because feasibility indicates that it is practical and capable of being executed within reasonable constraints and resources.</a:t>
            </a:r>
            <a:endParaRPr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78"/>
                                        </p:tgtEl>
                                        <p:attrNameLst>
                                          <p:attrName>style.visibility</p:attrName>
                                        </p:attrNameLst>
                                      </p:cBhvr>
                                      <p:to>
                                        <p:strVal val="visible"/>
                                      </p:to>
                                    </p:set>
                                    <p:animEffect transition="in" filter="fade">
                                      <p:cBhvr>
                                        <p:cTn id="7" dur="1000"/>
                                        <p:tgtEl>
                                          <p:spTgt spid="1878"/>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1920"/>
                                        </p:tgtEl>
                                        <p:attrNameLst>
                                          <p:attrName>style.visibility</p:attrName>
                                        </p:attrNameLst>
                                      </p:cBhvr>
                                      <p:to>
                                        <p:strVal val="visible"/>
                                      </p:to>
                                    </p:set>
                                    <p:anim calcmode="lin" valueType="num">
                                      <p:cBhvr additive="base">
                                        <p:cTn id="11" dur="750" fill="hold"/>
                                        <p:tgtEl>
                                          <p:spTgt spid="1920"/>
                                        </p:tgtEl>
                                        <p:attrNameLst>
                                          <p:attrName>ppt_x</p:attrName>
                                        </p:attrNameLst>
                                      </p:cBhvr>
                                      <p:tavLst>
                                        <p:tav tm="0">
                                          <p:val>
                                            <p:strVal val="#ppt_x"/>
                                          </p:val>
                                        </p:tav>
                                        <p:tav tm="100000">
                                          <p:val>
                                            <p:strVal val="#ppt_x"/>
                                          </p:val>
                                        </p:tav>
                                      </p:tavLst>
                                    </p:anim>
                                    <p:anim calcmode="lin" valueType="num">
                                      <p:cBhvr additive="base">
                                        <p:cTn id="12" dur="750" fill="hold"/>
                                        <p:tgtEl>
                                          <p:spTgt spid="1920"/>
                                        </p:tgtEl>
                                        <p:attrNameLst>
                                          <p:attrName>ppt_y</p:attrName>
                                        </p:attrNameLst>
                                      </p:cBhvr>
                                      <p:tavLst>
                                        <p:tav tm="0">
                                          <p:val>
                                            <p:strVal val="0-#ppt_h/2"/>
                                          </p:val>
                                        </p:tav>
                                        <p:tav tm="100000">
                                          <p:val>
                                            <p:strVal val="#ppt_y"/>
                                          </p:val>
                                        </p:tav>
                                      </p:tavLst>
                                    </p:anim>
                                  </p:childTnLst>
                                </p:cTn>
                              </p:par>
                            </p:childTnLst>
                          </p:cTn>
                        </p:par>
                        <p:par>
                          <p:cTn id="13" fill="hold">
                            <p:stCondLst>
                              <p:cond delay="1750"/>
                            </p:stCondLst>
                            <p:childTnLst>
                              <p:par>
                                <p:cTn id="14" presetID="10" presetClass="entr" presetSubtype="0"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10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10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1000"/>
                                        <p:tgtEl>
                                          <p:spTgt spid="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1000"/>
                                        <p:tgtEl>
                                          <p:spTgt spid="59"/>
                                        </p:tgtEl>
                                      </p:cBhvr>
                                    </p:animEffect>
                                  </p:childTnLst>
                                </p:cTn>
                              </p:par>
                            </p:childTnLst>
                          </p:cTn>
                        </p:par>
                        <p:par>
                          <p:cTn id="34" fill="hold">
                            <p:stCondLst>
                              <p:cond delay="4750"/>
                            </p:stCondLst>
                            <p:childTnLst>
                              <p:par>
                                <p:cTn id="35" presetID="10" presetClass="entr" presetSubtype="0"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1000"/>
                                        <p:tgtEl>
                                          <p:spTgt spid="61"/>
                                        </p:tgtEl>
                                      </p:cBhvr>
                                    </p:animEffect>
                                  </p:childTnLst>
                                </p:cTn>
                              </p:par>
                            </p:childTnLst>
                          </p:cTn>
                        </p:par>
                        <p:par>
                          <p:cTn id="41" fill="hold">
                            <p:stCondLst>
                              <p:cond delay="5750"/>
                            </p:stCondLst>
                            <p:childTnLst>
                              <p:par>
                                <p:cTn id="42" presetID="10" presetClass="entr" presetSubtype="0" fill="hold" grpId="0" nodeType="afterEffect">
                                  <p:stCondLst>
                                    <p:cond delay="0"/>
                                  </p:stCondLst>
                                  <p:childTnLst>
                                    <p:set>
                                      <p:cBhvr>
                                        <p:cTn id="43" dur="1" fill="hold">
                                          <p:stCondLst>
                                            <p:cond delay="0"/>
                                          </p:stCondLst>
                                        </p:cTn>
                                        <p:tgtEl>
                                          <p:spTgt spid="1880"/>
                                        </p:tgtEl>
                                        <p:attrNameLst>
                                          <p:attrName>style.visibility</p:attrName>
                                        </p:attrNameLst>
                                      </p:cBhvr>
                                      <p:to>
                                        <p:strVal val="visible"/>
                                      </p:to>
                                    </p:set>
                                    <p:animEffect transition="in" filter="fade">
                                      <p:cBhvr>
                                        <p:cTn id="44" dur="1000"/>
                                        <p:tgtEl>
                                          <p:spTgt spid="188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1000"/>
                                        <p:tgtEl>
                                          <p:spTgt spid="60"/>
                                        </p:tgtEl>
                                      </p:cBhvr>
                                    </p:animEffect>
                                  </p:childTnLst>
                                </p:cTn>
                              </p:par>
                            </p:childTnLst>
                          </p:cTn>
                        </p:par>
                        <p:par>
                          <p:cTn id="48" fill="hold">
                            <p:stCondLst>
                              <p:cond delay="6750"/>
                            </p:stCondLst>
                            <p:childTnLst>
                              <p:par>
                                <p:cTn id="49" presetID="6" presetClass="entr" presetSubtype="32"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circle(out)">
                                      <p:cBhvr>
                                        <p:cTn id="51" dur="1000"/>
                                        <p:tgtEl>
                                          <p:spTgt spid="4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left)">
                                      <p:cBhvr>
                                        <p:cTn id="54" dur="1000"/>
                                        <p:tgtEl>
                                          <p:spTgt spid="42"/>
                                        </p:tgtEl>
                                      </p:cBhvr>
                                    </p:animEffect>
                                  </p:childTnLst>
                                </p:cTn>
                              </p:par>
                            </p:childTnLst>
                          </p:cTn>
                        </p:par>
                        <p:par>
                          <p:cTn id="55" fill="hold">
                            <p:stCondLst>
                              <p:cond delay="7750"/>
                            </p:stCondLst>
                            <p:childTnLst>
                              <p:par>
                                <p:cTn id="56" presetID="6" presetClass="entr" presetSubtype="32"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circle(out)">
                                      <p:cBhvr>
                                        <p:cTn id="58" dur="1000"/>
                                        <p:tgtEl>
                                          <p:spTgt spid="4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left)">
                                      <p:cBhvr>
                                        <p:cTn id="61" dur="1000"/>
                                        <p:tgtEl>
                                          <p:spTgt spid="44"/>
                                        </p:tgtEl>
                                      </p:cBhvr>
                                    </p:animEffect>
                                  </p:childTnLst>
                                </p:cTn>
                              </p:par>
                            </p:childTnLst>
                          </p:cTn>
                        </p:par>
                        <p:par>
                          <p:cTn id="62" fill="hold">
                            <p:stCondLst>
                              <p:cond delay="8750"/>
                            </p:stCondLst>
                            <p:childTnLst>
                              <p:par>
                                <p:cTn id="63" presetID="6" presetClass="entr" presetSubtype="32" fill="hold" grpId="0" nodeType="after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circle(out)">
                                      <p:cBhvr>
                                        <p:cTn id="65" dur="1000"/>
                                        <p:tgtEl>
                                          <p:spTgt spid="4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left)">
                                      <p:cBhvr>
                                        <p:cTn id="68" dur="1000"/>
                                        <p:tgtEl>
                                          <p:spTgt spid="48"/>
                                        </p:tgtEl>
                                      </p:cBhvr>
                                    </p:animEffect>
                                  </p:childTnLst>
                                </p:cTn>
                              </p:par>
                            </p:childTnLst>
                          </p:cTn>
                        </p:par>
                        <p:par>
                          <p:cTn id="69" fill="hold">
                            <p:stCondLst>
                              <p:cond delay="9750"/>
                            </p:stCondLst>
                            <p:childTnLst>
                              <p:par>
                                <p:cTn id="70" presetID="6" presetClass="entr" presetSubtype="32" fill="hold" grpId="0"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circle(out)">
                                      <p:cBhvr>
                                        <p:cTn id="72" dur="1000"/>
                                        <p:tgtEl>
                                          <p:spTgt spid="50"/>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ipe(left)">
                                      <p:cBhvr>
                                        <p:cTn id="75" dur="1000"/>
                                        <p:tgtEl>
                                          <p:spTgt spid="52"/>
                                        </p:tgtEl>
                                      </p:cBhvr>
                                    </p:animEffect>
                                  </p:childTnLst>
                                </p:cTn>
                              </p:par>
                            </p:childTnLst>
                          </p:cTn>
                        </p:par>
                        <p:par>
                          <p:cTn id="76" fill="hold">
                            <p:stCondLst>
                              <p:cond delay="10750"/>
                            </p:stCondLst>
                            <p:childTnLst>
                              <p:par>
                                <p:cTn id="77" presetID="6" presetClass="entr" presetSubtype="32"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circle(out)">
                                      <p:cBhvr>
                                        <p:cTn id="79" dur="1000"/>
                                        <p:tgtEl>
                                          <p:spTgt spid="5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left)">
                                      <p:cBhvr>
                                        <p:cTn id="82"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8" grpId="0"/>
      <p:bldP spid="1880" grpId="0" animBg="1"/>
      <p:bldP spid="45" grpId="0" animBg="1"/>
      <p:bldP spid="46" grpId="0" animBg="1"/>
      <p:bldP spid="49" grpId="0" animBg="1"/>
      <p:bldP spid="51" grpId="0" animBg="1"/>
      <p:bldP spid="2" grpId="0"/>
      <p:bldP spid="53" grpId="0"/>
      <p:bldP spid="59" grpId="0"/>
      <p:bldP spid="60" grpId="0"/>
      <p:bldP spid="61" grpId="0"/>
      <p:bldP spid="41" grpId="0" animBg="1"/>
      <p:bldP spid="42" grpId="0" animBg="1"/>
      <p:bldP spid="43" grpId="0" animBg="1"/>
      <p:bldP spid="44" grpId="0" animBg="1"/>
      <p:bldP spid="47" grpId="0" animBg="1"/>
      <p:bldP spid="48" grpId="0" animBg="1"/>
      <p:bldP spid="50" grpId="0" animBg="1"/>
      <p:bldP spid="52" grpId="0" animBg="1"/>
      <p:bldP spid="55" grpId="0" animBg="1"/>
      <p:bldP spid="57"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232321"/>
      </a:lt2>
      <a:accent1>
        <a:srgbClr val="8999CE"/>
      </a:accent1>
      <a:accent2>
        <a:srgbClr val="E2A8A2"/>
      </a:accent2>
      <a:accent3>
        <a:srgbClr val="E4796B"/>
      </a:accent3>
      <a:accent4>
        <a:srgbClr val="FEC357"/>
      </a:accent4>
      <a:accent5>
        <a:srgbClr val="659E67"/>
      </a:accent5>
      <a:accent6>
        <a:srgbClr val="E1E2EA"/>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12455</TotalTime>
  <Words>2404</Words>
  <Application>Microsoft Office PowerPoint</Application>
  <PresentationFormat>On-screen Show (16:9)</PresentationFormat>
  <Paragraphs>271</Paragraphs>
  <Slides>32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Fira Sans Extra Condensed</vt:lpstr>
      <vt:lpstr>Roboto</vt:lpstr>
      <vt:lpstr>Rubik</vt:lpstr>
      <vt:lpstr>Fira Sans Extra Condensed SemiBold</vt:lpstr>
      <vt:lpstr>Simple Light</vt:lpstr>
      <vt:lpstr>Job Interview </vt:lpstr>
      <vt:lpstr>Table of contents</vt:lpstr>
      <vt:lpstr>PowerPoint Presentation</vt:lpstr>
      <vt:lpstr>Introduction</vt:lpstr>
      <vt:lpstr>Algorithm</vt:lpstr>
      <vt:lpstr>About the scientist </vt:lpstr>
      <vt:lpstr>What is an Algorithm</vt:lpstr>
      <vt:lpstr>PowerPoint Presentation</vt:lpstr>
      <vt:lpstr>5 features of an algorithm</vt:lpstr>
      <vt:lpstr>Algorithm Vs Program</vt:lpstr>
      <vt:lpstr>What is a flowchart?</vt:lpstr>
      <vt:lpstr>Characteristics of Algorithms</vt:lpstr>
      <vt:lpstr>Types of Algorithms</vt:lpstr>
      <vt:lpstr>PowerPoint Presentation</vt:lpstr>
      <vt:lpstr>PowerPoint Presentation</vt:lpstr>
      <vt:lpstr>PowerPoint Presentation</vt:lpstr>
      <vt:lpstr>Algorithm of Selection Sort</vt:lpstr>
      <vt:lpstr>PowerPoint Presentation</vt:lpstr>
      <vt:lpstr>PowerPoint Presentation</vt:lpstr>
      <vt:lpstr>Algorithm of Linear Search</vt:lpstr>
      <vt:lpstr>Linear Search method</vt:lpstr>
      <vt:lpstr>Main method</vt:lpstr>
      <vt:lpstr>Execution </vt:lpstr>
      <vt:lpstr>Challenges that I faced</vt:lpstr>
      <vt:lpstr>How do Computers Understand programming?</vt:lpstr>
      <vt:lpstr>process of translation</vt:lpstr>
      <vt:lpstr>PowerPoint Presentation</vt:lpstr>
      <vt:lpstr>Types of Programming Paradigms</vt:lpstr>
      <vt:lpstr>Relationship between  Programming Paradigms </vt:lpstr>
      <vt:lpstr>Relationship between Procedural programming and object-oriented programming</vt:lpstr>
      <vt:lpstr>Relationship between event driven programming and object-oriented programming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Interview </dc:title>
  <cp:lastModifiedBy>Hp</cp:lastModifiedBy>
  <cp:revision>213</cp:revision>
  <dcterms:modified xsi:type="dcterms:W3CDTF">2024-01-01T11:59:34Z</dcterms:modified>
</cp:coreProperties>
</file>