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1200-138A-4462-84BC-C3FE3F13390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73188-B2C8-4E3E-8B6F-7B1465547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5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73188-B2C8-4E3E-8B6F-7B1465547C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9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4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7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7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66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03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9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9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0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1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8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C7E45-F156-4723-956D-83E3202CDE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59A328-3AAB-4FCF-B4B5-C5690846D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20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ialektika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alektik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2712-4E54-F5D3-B142-790E158F6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471768"/>
            <a:ext cx="9144000" cy="2387600"/>
          </a:xfrm>
        </p:spPr>
        <p:txBody>
          <a:bodyPr/>
          <a:lstStyle/>
          <a:p>
            <a:pPr algn="r"/>
            <a:r>
              <a:rPr lang="en-US" dirty="0"/>
              <a:t>Telegram-bot </a:t>
            </a:r>
            <a:r>
              <a:rPr lang="ru-RU" dirty="0"/>
              <a:t>«</a:t>
            </a:r>
            <a:r>
              <a:rPr lang="en-US" dirty="0" err="1"/>
              <a:t>Nemail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8EF9A1-6713-412E-1893-8B0ED525F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9938" y="504022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Участники проекта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Субботин Станислав</a:t>
            </a:r>
          </a:p>
          <a:p>
            <a:pPr algn="r"/>
            <a:r>
              <a:rPr lang="ru-RU"/>
              <a:t>Чугреев Никита</a:t>
            </a:r>
            <a:endParaRPr lang="ru-RU" dirty="0"/>
          </a:p>
          <a:p>
            <a:pPr algn="r"/>
            <a:r>
              <a:rPr lang="ru-RU" dirty="0"/>
              <a:t>Эверстов Эльдар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0CC2F-0632-A80A-B834-F8F3796AE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5936" r="32110" b="15566"/>
          <a:stretch/>
        </p:blipFill>
        <p:spPr>
          <a:xfrm rot="1331408">
            <a:off x="360347" y="321071"/>
            <a:ext cx="2974020" cy="2993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A78BE-6AAD-5C16-733D-BB38D7214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7068">
            <a:off x="9017340" y="1075323"/>
            <a:ext cx="2771319" cy="27713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9A7444-EF42-E3C6-8B93-8E4D1779C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98" y="3920595"/>
            <a:ext cx="957026" cy="949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3A3EA6-D36D-3A96-C18A-E886BC999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4809"/>
            <a:ext cx="150920" cy="1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7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632AF-98D9-654D-C24E-3D4B910C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19" y="0"/>
            <a:ext cx="5288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C0CC-31E7-6FE7-BAA6-35EBE40C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4E10A-D9F4-BF90-9CEE-9848C7C3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89471"/>
            <a:ext cx="10554574" cy="3019927"/>
          </a:xfrm>
        </p:spPr>
        <p:txBody>
          <a:bodyPr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Оптимизация и улучшение способа обмена информацией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Объединение электронной почты и мессенджера в целях централизации обработки данных. 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45E69E-FBC1-8773-B04F-B19420A8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0" t="19967" r="17847" b="21843"/>
          <a:stretch/>
        </p:blipFill>
        <p:spPr>
          <a:xfrm>
            <a:off x="827424" y="447188"/>
            <a:ext cx="1270833" cy="11413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3963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19731-590A-4657-2E29-B180EA0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Актуальность: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1DDB2-57D2-2115-5D61-73BABF5B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33" y="2289664"/>
            <a:ext cx="10192589" cy="3755001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Почта по-прежнему популярна и востребована для обмена информацией, документами и корреспонденцией. Она играет важную роль в международных коммуникациях, торговле и бизнесе. Благодаря инновациям, таким как онлайн-отслеживание и отправка через мобильные устройства, почтовые услуги становятся удобнее и доступнее. Таким образом, почта продолжает быть важным средством обмена информацией.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6FDDB6-2369-B11B-C2C5-4F36FA22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3" y="447188"/>
            <a:ext cx="970450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9AEB8-4658-EE09-2BE8-A0FEBC9E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         </a:t>
            </a:r>
            <a:r>
              <a:rPr lang="ru-RU" b="0" i="0" dirty="0">
                <a:solidFill>
                  <a:srgbClr val="000000"/>
                </a:solidFill>
                <a:effectLst/>
                <a:latin typeface="WordVisi_MSFontService"/>
              </a:rPr>
              <a:t>Алгоритм работы бота: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8A662-93FD-D753-46F5-AEFF5F5C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08" y="2212662"/>
            <a:ext cx="10554574" cy="4438395"/>
          </a:xfrm>
        </p:spPr>
        <p:txBody>
          <a:bodyPr>
            <a:no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бота основана на подключение протокола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IMAP4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почте пользователя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Подключаемся к серверу,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логинимся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папку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все письма, получаем порядковые номера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непрочитанные письма, получаем их порядковые номера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UID* непрочитанных писем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Открываем конкретное письмо 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этой отправки сообщения письмо в ящике будет отмечено как прочитанное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объект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байтов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Собираем информацию о письме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вложения и текст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текст письма типа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вложения с помощью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6835FC-46A9-CBEE-7623-73FAA1A7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8266">
            <a:off x="8508744" y="2248496"/>
            <a:ext cx="1660060" cy="16600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120E55-5479-7456-7716-EB84DB482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9" t="16481" r="32176" b="15875"/>
          <a:stretch/>
        </p:blipFill>
        <p:spPr>
          <a:xfrm rot="20674698">
            <a:off x="9471602" y="4135191"/>
            <a:ext cx="2441478" cy="24283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04908A-5593-9E3E-072F-2940C3E3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8" y="447188"/>
            <a:ext cx="1249313" cy="12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0B056-7047-ECBF-2A48-82C5E9BE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бота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378A94C-4850-131B-03D1-0FBBCE584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74935"/>
            <a:ext cx="6004686" cy="3710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2665A-9695-31C6-2F4A-3FF3D423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36" y="2964434"/>
            <a:ext cx="3924221" cy="2531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6123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44192-0EE7-7A4C-6A6A-817415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47188"/>
            <a:ext cx="10571998" cy="970450"/>
          </a:xfrm>
        </p:spPr>
        <p:txBody>
          <a:bodyPr/>
          <a:lstStyle/>
          <a:p>
            <a:r>
              <a:rPr lang="ru-RU" dirty="0"/>
              <a:t>Плюсы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F2BF-2D4A-9554-7FF7-BD0BDBDC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обработки данных</a:t>
            </a:r>
          </a:p>
          <a:p>
            <a:pPr marL="514350" indent="-514350">
              <a:buAutoNum type="arabicParenR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работы в группе</a:t>
            </a:r>
          </a:p>
          <a:p>
            <a:pPr marL="514350" indent="-514350">
              <a:buAutoNum type="arabicParenR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единственным в своем роде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EC6821-B318-AD26-1415-FD65C0E21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021">
            <a:off x="10790318" y="349444"/>
            <a:ext cx="1165936" cy="11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E9911-F345-C75A-7B1A-6CC3A81F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Минусы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69643-1794-D903-9A7D-8FF89111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1511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 установка временных промежутков между сообщениями</a:t>
            </a:r>
          </a:p>
          <a:p>
            <a:pPr>
              <a:buFont typeface="+mj-lt"/>
              <a:buAutoNum type="arabicParenR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 быстрый и простой вход для пользователя</a:t>
            </a:r>
          </a:p>
          <a:p>
            <a:pPr>
              <a:buFont typeface="+mj-lt"/>
              <a:buAutoNum type="arabicParenR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Наличие ограниченного функционала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7C6750-082F-BC96-9F23-49916D4EA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6049">
            <a:off x="296227" y="216245"/>
            <a:ext cx="1027546" cy="10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1ABD2-E7E4-7466-1B96-8D96B10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876CFB2-3061-8D44-D650-C785D40B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72031"/>
            <a:ext cx="10554574" cy="197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выполнили поставленные задачи, наш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Telegram-Bot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функционирует и готов к работе, мы получили большое количество опыта при разработке данного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FD32ED-B0CE-3A4D-DDE3-9C14F4D07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9" t="16481" r="32176" b="15875"/>
          <a:stretch/>
        </p:blipFill>
        <p:spPr>
          <a:xfrm>
            <a:off x="6658620" y="3946359"/>
            <a:ext cx="2441478" cy="24283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B177F2-D7AF-79C8-F28C-C1CB8E8F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29" y="3946359"/>
            <a:ext cx="2464453" cy="24644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E9159-4DE1-507F-970A-8C2D97B65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223" y="-2"/>
            <a:ext cx="88777" cy="887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B884DE-1CC5-AF72-E04F-03186D4DA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-1"/>
            <a:ext cx="88777" cy="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FAA3F-A448-C00F-644C-7D20E84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55" y="672495"/>
            <a:ext cx="10571998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Полезная информация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E6A48-7A83-6ECF-1001-9E588311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55" y="1899502"/>
            <a:ext cx="10554574" cy="3636511"/>
          </a:xfrm>
        </p:spPr>
        <p:txBody>
          <a:bodyPr/>
          <a:lstStyle/>
          <a:p>
            <a:pPr algn="l" rtl="0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Книга Лутц, Марк. </a:t>
            </a:r>
            <a:r>
              <a:rPr lang="ru-RU" sz="2400" dirty="0">
                <a:solidFill>
                  <a:srgbClr val="8F8F8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@dialektika.com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http://www.dialektika.com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186 Изучаем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Ругhon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том 1, 5-е изд.: Пер. с англ. СПб.: ООО "Диалектика", 2019. - 832 с.: ил. -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Парал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тит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Англ. ISBN 978-5-907144-52-1 (рус., том 1) ISBN 978-5-907144-51-4 (рус.,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многотом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 </a:t>
            </a:r>
          </a:p>
          <a:p>
            <a:pPr algn="l" rtl="0"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Книга. Изучаем программирование на Python / Пол Бэрри; [пер. с англ. М.А. Райтман]. - Москва: Издательство «Э», 2017. - 624 с.: ил. - (Мировой компьютерный бестселлер). ISBN 978-5-699-98595-1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208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389</TotalTime>
  <Words>362</Words>
  <Application>Microsoft Office PowerPoint</Application>
  <PresentationFormat>Широкоэкранный</PresentationFormat>
  <Paragraphs>39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2</vt:lpstr>
      <vt:lpstr>WordVisi_MSFontService</vt:lpstr>
      <vt:lpstr>Цитаты</vt:lpstr>
      <vt:lpstr>Telegram-bot «Nemail»</vt:lpstr>
      <vt:lpstr>         Цель проекта:</vt:lpstr>
      <vt:lpstr>      Актуальность:</vt:lpstr>
      <vt:lpstr>         Алгоритм работы бота:</vt:lpstr>
      <vt:lpstr>Пример работы бота</vt:lpstr>
      <vt:lpstr>Плюсы:</vt:lpstr>
      <vt:lpstr>   Минусы:</vt:lpstr>
      <vt:lpstr>Заключение:</vt:lpstr>
      <vt:lpstr>Полезная информация: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 «Nemail»</dc:title>
  <dc:creator>User</dc:creator>
  <cp:lastModifiedBy>Никита Чугреев</cp:lastModifiedBy>
  <cp:revision>7</cp:revision>
  <dcterms:created xsi:type="dcterms:W3CDTF">2024-05-30T13:24:37Z</dcterms:created>
  <dcterms:modified xsi:type="dcterms:W3CDTF">2024-05-31T05:36:34Z</dcterms:modified>
</cp:coreProperties>
</file>