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4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8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1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3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2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5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4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2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Wood Cutter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82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시스템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45419"/>
              </p:ext>
            </p:extLst>
          </p:nvPr>
        </p:nvGraphicFramePr>
        <p:xfrm>
          <a:off x="602445" y="2419677"/>
          <a:ext cx="10449898" cy="286066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46051"/>
                <a:gridCol w="2975019"/>
                <a:gridCol w="4301544"/>
                <a:gridCol w="2127284"/>
              </a:tblGrid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연번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분류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내용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비고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1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데미지</a:t>
                      </a:r>
                      <a:r>
                        <a:rPr lang="ko-KR" altLang="en-US" sz="2300" dirty="0" smtClean="0"/>
                        <a:t>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공격의 종류와 방법</a:t>
                      </a:r>
                      <a:r>
                        <a:rPr lang="en-US" altLang="ko-KR" sz="2300" baseline="0" dirty="0" smtClean="0"/>
                        <a:t>&amp;</a:t>
                      </a:r>
                      <a:r>
                        <a:rPr lang="ko-KR" altLang="en-US" sz="2300" dirty="0" smtClean="0"/>
                        <a:t>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2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리듬 </a:t>
                      </a:r>
                      <a:r>
                        <a:rPr lang="en-US" altLang="ko-KR" sz="2300" dirty="0" smtClean="0"/>
                        <a:t>&amp;</a:t>
                      </a:r>
                      <a:r>
                        <a:rPr lang="en-US" altLang="ko-KR" sz="2300" baseline="0" dirty="0" smtClean="0"/>
                        <a:t> </a:t>
                      </a:r>
                      <a:r>
                        <a:rPr lang="ko-KR" altLang="en-US" sz="2300" baseline="0" dirty="0" err="1" smtClean="0"/>
                        <a:t>콤보</a:t>
                      </a:r>
                      <a:r>
                        <a:rPr lang="en-US" altLang="ko-KR" sz="2300" baseline="0" dirty="0" smtClean="0"/>
                        <a:t> </a:t>
                      </a:r>
                      <a:r>
                        <a:rPr lang="ko-KR" altLang="en-US" sz="2300" dirty="0" smtClean="0"/>
                        <a:t>시스템</a:t>
                      </a:r>
                      <a:endParaRPr lang="en-US" altLang="ko-KR" sz="2300" dirty="0" smtClean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장단에 맞추는 방법</a:t>
                      </a:r>
                      <a:r>
                        <a:rPr lang="en-US" altLang="ko-KR" sz="2300" baseline="0" dirty="0" smtClean="0"/>
                        <a:t> &amp; </a:t>
                      </a:r>
                      <a:r>
                        <a:rPr lang="ko-KR" altLang="en-US" sz="2300" baseline="0" dirty="0" smtClean="0"/>
                        <a:t>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3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장비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업그레이드</a:t>
                      </a:r>
                      <a:r>
                        <a:rPr lang="ko-KR" altLang="en-US" sz="2300" baseline="0" dirty="0" smtClean="0"/>
                        <a:t> 비용 </a:t>
                      </a:r>
                      <a:r>
                        <a:rPr lang="en-US" altLang="ko-KR" sz="2300" baseline="0" dirty="0" smtClean="0"/>
                        <a:t>&amp; </a:t>
                      </a:r>
                      <a:r>
                        <a:rPr lang="ko-KR" altLang="en-US" sz="2300" baseline="0" dirty="0" smtClean="0"/>
                        <a:t>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4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아이템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2</a:t>
                      </a:r>
                      <a:r>
                        <a:rPr lang="ko-KR" altLang="en-US" sz="2300" dirty="0" smtClean="0"/>
                        <a:t>가지 아이템의 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5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엔딩</a:t>
                      </a:r>
                      <a:r>
                        <a:rPr lang="ko-KR" altLang="en-US" sz="2300" dirty="0" smtClean="0"/>
                        <a:t>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엔딩</a:t>
                      </a:r>
                      <a:r>
                        <a:rPr lang="ko-KR" altLang="en-US" sz="2300" dirty="0" smtClean="0"/>
                        <a:t> 시 처리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515707"/>
            <a:ext cx="6359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용어 정리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데미지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나무에 입히는 </a:t>
            </a:r>
            <a:r>
              <a:rPr lang="ko-KR" altLang="en-US" dirty="0" err="1" smtClean="0"/>
              <a:t>피해량을</a:t>
            </a:r>
            <a:r>
              <a:rPr lang="ko-KR" altLang="en-US" dirty="0" smtClean="0"/>
              <a:t> 의미</a:t>
            </a:r>
            <a:endParaRPr lang="en-US" altLang="ko-KR" dirty="0"/>
          </a:p>
          <a:p>
            <a:r>
              <a:rPr lang="ko-KR" altLang="en-US" dirty="0" smtClean="0"/>
              <a:t>적중률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리듬에 맞추지 않은 경우에 </a:t>
            </a:r>
            <a:r>
              <a:rPr lang="en-US" altLang="ko-KR" dirty="0" smtClean="0"/>
              <a:t>miss </a:t>
            </a:r>
            <a:r>
              <a:rPr lang="ko-KR" altLang="en-US" dirty="0" smtClean="0"/>
              <a:t>가 뜨지 않을 확률</a:t>
            </a:r>
            <a:endParaRPr lang="en-US" altLang="ko-KR" dirty="0" smtClean="0"/>
          </a:p>
          <a:p>
            <a:r>
              <a:rPr lang="ko-KR" altLang="en-US" dirty="0" smtClean="0"/>
              <a:t>저장량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통나무를 보관할 수 있는 양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38200" y="3100735"/>
            <a:ext cx="50145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기본 공격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좌우 터치 공격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나무에 기본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입힌다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번 공격마다 </a:t>
            </a:r>
            <a:r>
              <a:rPr lang="en-US" altLang="ko-KR" dirty="0" smtClean="0"/>
              <a:t>5% </a:t>
            </a:r>
            <a:r>
              <a:rPr lang="ko-KR" altLang="en-US" dirty="0" err="1" smtClean="0"/>
              <a:t>피버게이지가</a:t>
            </a:r>
            <a:r>
              <a:rPr lang="ko-KR" altLang="en-US" dirty="0" smtClean="0"/>
              <a:t> 오른다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기본 공격의 </a:t>
            </a:r>
            <a:r>
              <a:rPr lang="ko-KR" altLang="en-US" dirty="0" err="1" smtClean="0"/>
              <a:t>쿨타임은</a:t>
            </a:r>
            <a:r>
              <a:rPr lang="ko-KR" altLang="en-US" dirty="0" smtClean="0"/>
              <a:t> 회당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리듬에 맞췄다면 </a:t>
            </a:r>
            <a:r>
              <a:rPr lang="ko-KR" altLang="en-US" dirty="0" err="1" smtClean="0"/>
              <a:t>쿨타임은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ko-KR" altLang="en-US" dirty="0" smtClean="0"/>
              <a:t>자동 공격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초마다 한 번 씩 공격한다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모두 리듬에 어긋나는 것으로 간주한다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45" y="177899"/>
            <a:ext cx="3658336" cy="65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리듬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926430"/>
            <a:ext cx="10336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일정한 속도로 오른쪽 끝에서 부터 원이 흘러온다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완전하게 좌측의 원 안에 위치할 때</a:t>
            </a:r>
            <a:r>
              <a:rPr lang="en-US" altLang="ko-KR" dirty="0"/>
              <a:t> </a:t>
            </a:r>
            <a:r>
              <a:rPr lang="ko-KR" altLang="en-US" dirty="0" smtClean="0"/>
              <a:t>터치하면</a:t>
            </a:r>
            <a:endParaRPr lang="en-US" altLang="ko-KR" dirty="0" smtClean="0"/>
          </a:p>
          <a:p>
            <a:r>
              <a:rPr lang="ko-KR" altLang="en-US" dirty="0" smtClean="0"/>
              <a:t>리듬에 맞춰서 공격한 것으로 판정한다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이외에는 일반 공격으로 처리한다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416679" y="2240924"/>
            <a:ext cx="963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38200" y="1944709"/>
            <a:ext cx="592429" cy="5924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782911" y="2000666"/>
            <a:ext cx="456126" cy="456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5193" y="2010472"/>
            <a:ext cx="456126" cy="4561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87475" y="2000666"/>
            <a:ext cx="456126" cy="456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39757" y="2000666"/>
            <a:ext cx="456126" cy="4561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05354" y="205386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04955" y="205386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7032" y="2051081"/>
            <a:ext cx="29527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82391" y="205108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373435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적용중인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엔딩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에 따라 다른 패턴으로 원이 나타난다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패턴은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마다 좌우가 </a:t>
            </a:r>
            <a:r>
              <a:rPr lang="ko-KR" altLang="en-US" dirty="0" err="1" smtClean="0"/>
              <a:t>번갈아가며</a:t>
            </a:r>
            <a:endParaRPr lang="en-US" altLang="ko-KR" dirty="0" smtClean="0"/>
          </a:p>
          <a:p>
            <a:r>
              <a:rPr lang="ko-KR" altLang="en-US" dirty="0" smtClean="0"/>
              <a:t>원이 나오는 패턴이다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38200" y="4863590"/>
            <a:ext cx="118732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err="1" smtClean="0"/>
              <a:t>얼쑤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완전하게 원 안에 들어간 경우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miss</a:t>
            </a:r>
            <a:r>
              <a:rPr lang="ko-KR" altLang="en-US" sz="1400" dirty="0"/>
              <a:t>가 뜨지 </a:t>
            </a:r>
            <a:r>
              <a:rPr lang="ko-KR" altLang="en-US" sz="1400" dirty="0" smtClean="0"/>
              <a:t>않으며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</a:t>
            </a:r>
            <a:r>
              <a:rPr lang="ko-KR" altLang="en-US" sz="1400" dirty="0" err="1"/>
              <a:t>데미지의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(2+</a:t>
            </a:r>
            <a:r>
              <a:rPr lang="ko-KR" altLang="en-US" sz="1400" dirty="0" err="1" smtClean="0"/>
              <a:t>콤보</a:t>
            </a:r>
            <a:r>
              <a:rPr lang="en-US" altLang="ko-KR" sz="1400" dirty="0" smtClean="0"/>
              <a:t>*0.01)</a:t>
            </a:r>
            <a:r>
              <a:rPr lang="ko-KR" altLang="en-US" sz="1400" dirty="0" smtClean="0"/>
              <a:t>배 </a:t>
            </a:r>
            <a:r>
              <a:rPr lang="ko-KR" altLang="en-US" sz="1400" dirty="0"/>
              <a:t>만큼 피해를 </a:t>
            </a:r>
            <a:r>
              <a:rPr lang="ko-KR" altLang="en-US" sz="1400" dirty="0" smtClean="0"/>
              <a:t>주고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피버게이지가</a:t>
            </a:r>
            <a:r>
              <a:rPr lang="en-US" altLang="ko-KR" sz="1400" dirty="0" smtClean="0"/>
              <a:t> 10% </a:t>
            </a:r>
            <a:r>
              <a:rPr lang="ko-KR" altLang="en-US" sz="1400" dirty="0"/>
              <a:t>증가한다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으쌰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일부만 원 안에 들어간 경우</a:t>
            </a:r>
            <a:r>
              <a:rPr lang="en-US" altLang="ko-KR" sz="1400" dirty="0" smtClean="0"/>
              <a:t>, miss</a:t>
            </a:r>
            <a:r>
              <a:rPr lang="ko-KR" altLang="en-US" sz="1400" dirty="0" smtClean="0"/>
              <a:t>가 뜨지 않으며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데미지의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(1.5+ </a:t>
            </a:r>
            <a:r>
              <a:rPr lang="ko-KR" altLang="en-US" sz="1400" dirty="0" err="1" smtClean="0"/>
              <a:t>콤보</a:t>
            </a:r>
            <a:r>
              <a:rPr lang="en-US" altLang="ko-KR" sz="1400" dirty="0" smtClean="0"/>
              <a:t>*0.005)</a:t>
            </a:r>
            <a:r>
              <a:rPr lang="ko-KR" altLang="en-US" sz="1400" dirty="0" smtClean="0"/>
              <a:t>배 만큼 피해를 주고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피버게이지가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7% </a:t>
            </a:r>
            <a:r>
              <a:rPr lang="ko-KR" altLang="en-US" sz="1400" dirty="0" smtClean="0"/>
              <a:t>증가한다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3. (</a:t>
            </a:r>
            <a:r>
              <a:rPr lang="ko-KR" altLang="en-US" sz="1400" dirty="0" smtClean="0"/>
              <a:t>사운드 없음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원에 들어가지 않은 경우</a:t>
            </a:r>
            <a:r>
              <a:rPr lang="en-US" altLang="ko-KR" sz="1400" dirty="0" smtClean="0"/>
              <a:t>. Miss</a:t>
            </a:r>
            <a:r>
              <a:rPr lang="ko-KR" altLang="en-US" sz="1400" dirty="0" smtClean="0"/>
              <a:t>의 확률이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데미지</a:t>
            </a:r>
            <a:r>
              <a:rPr lang="ko-KR" altLang="en-US" sz="1400" dirty="0" smtClean="0"/>
              <a:t> 만큼 피해를 주고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피버게이지가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5% </a:t>
            </a:r>
            <a:r>
              <a:rPr lang="ko-KR" altLang="en-US" sz="1400" dirty="0" smtClean="0"/>
              <a:t>증가한다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 시작 시 적중률은 </a:t>
            </a:r>
            <a:r>
              <a:rPr lang="en-US" altLang="ko-KR" sz="1400" dirty="0" smtClean="0"/>
              <a:t>50%</a:t>
            </a:r>
            <a:r>
              <a:rPr lang="ko-KR" altLang="en-US" sz="1400" dirty="0" smtClean="0"/>
              <a:t> 로 설정한다</a:t>
            </a:r>
            <a:r>
              <a:rPr lang="en-US" altLang="ko-KR" sz="1400" dirty="0" smtClean="0"/>
              <a:t>.)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257524" y="1251650"/>
            <a:ext cx="14173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얼쑤</a:t>
            </a:r>
            <a:r>
              <a:rPr lang="en-US" altLang="ko-KR" sz="2800" dirty="0" smtClean="0"/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Combo 24!!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00318" y="2007684"/>
            <a:ext cx="456126" cy="4561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60218" y="20591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89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장비 시스템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45" y="177899"/>
            <a:ext cx="3658336" cy="650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761" y="1700009"/>
            <a:ext cx="622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/>
              <a:t> </a:t>
            </a:r>
            <a:r>
              <a:rPr lang="ko-KR" altLang="en-US" dirty="0" smtClean="0"/>
              <a:t>효과는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함수로 받는데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함수로 증가한다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점점 더 업그레이드를 하기 힘들게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0761" y="2719315"/>
            <a:ext cx="4804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각 장비는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레벨까지 존재한다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10,20,30,40,50 </a:t>
            </a:r>
            <a:r>
              <a:rPr lang="ko-KR" altLang="en-US" dirty="0" smtClean="0"/>
              <a:t>레벨에 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자원을 요구하며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업그레이드 시 외형과 이름이 변한다</a:t>
            </a:r>
            <a:r>
              <a:rPr lang="en-US" altLang="ko-KR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0761" y="4015620"/>
            <a:ext cx="719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도끼 업그레이드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증가량</a:t>
            </a:r>
            <a:r>
              <a:rPr lang="ko-KR" altLang="en-US" dirty="0" smtClean="0"/>
              <a:t> 산출 공식 </a:t>
            </a:r>
            <a:r>
              <a:rPr lang="en-US" altLang="ko-KR" dirty="0" smtClean="0"/>
              <a:t>: 4+(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*3)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760" y="4388595"/>
            <a:ext cx="763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도끼 업그레이드 비용 산출 공식 </a:t>
            </a:r>
            <a:r>
              <a:rPr lang="en-US" altLang="ko-KR" dirty="0" smtClean="0"/>
              <a:t>: 500+1000*{(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^2)/5}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0761" y="488646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장갑 업그레이드 시 적중률 </a:t>
            </a:r>
            <a:r>
              <a:rPr lang="en-US" altLang="ko-KR" dirty="0" smtClean="0"/>
              <a:t>1% </a:t>
            </a:r>
            <a:r>
              <a:rPr lang="ko-KR" altLang="en-US" dirty="0" smtClean="0"/>
              <a:t>증가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50760" y="5259436"/>
            <a:ext cx="767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장갑 업그레이드 비용 산출 공식 </a:t>
            </a:r>
            <a:r>
              <a:rPr lang="en-US" altLang="ko-KR" dirty="0" smtClean="0"/>
              <a:t>: 300+1500*{(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^2)/10}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0761" y="5757302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수레 업그레이드 시 저장량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증가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50760" y="6130277"/>
            <a:ext cx="767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수레 업그레이드 비용 산출 공식 </a:t>
            </a:r>
            <a:r>
              <a:rPr lang="en-US" altLang="ko-KR" dirty="0" smtClean="0"/>
              <a:t>: </a:t>
            </a:r>
            <a:r>
              <a:rPr lang="en-US" altLang="ko-KR" dirty="0" smtClean="0"/>
              <a:t>500+</a:t>
            </a:r>
            <a:r>
              <a:rPr lang="en-US" altLang="ko-KR" dirty="0" smtClean="0"/>
              <a:t>1000</a:t>
            </a:r>
            <a:r>
              <a:rPr lang="en-US" altLang="ko-KR" dirty="0" smtClean="0"/>
              <a:t>*{(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^2)/10} </a:t>
            </a:r>
          </a:p>
        </p:txBody>
      </p:sp>
    </p:spTree>
    <p:extLst>
      <p:ext uri="{BB962C8B-B14F-4D97-AF65-F5344CB8AC3E}">
        <p14:creationId xmlns:p14="http://schemas.microsoft.com/office/powerpoint/2010/main" val="112326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장비 시스템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8234"/>
              </p:ext>
            </p:extLst>
          </p:nvPr>
        </p:nvGraphicFramePr>
        <p:xfrm>
          <a:off x="615325" y="1688029"/>
          <a:ext cx="10797968" cy="3437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492"/>
                <a:gridCol w="2699492"/>
                <a:gridCol w="2699492"/>
                <a:gridCol w="2699492"/>
              </a:tblGrid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분류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도끼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장갑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수레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1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흙 </a:t>
                      </a:r>
                      <a:r>
                        <a:rPr lang="ko-KR" altLang="en-US" sz="2400" dirty="0" smtClean="0"/>
                        <a:t>도끼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맨 손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등지게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10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돌 </a:t>
                      </a:r>
                      <a:r>
                        <a:rPr lang="ko-KR" altLang="en-US" sz="2400" dirty="0" smtClean="0"/>
                        <a:t>도끼</a:t>
                      </a:r>
                      <a:r>
                        <a:rPr lang="en-US" altLang="ko-KR" sz="2400" dirty="0" smtClean="0"/>
                        <a:t>(100)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면장갑</a:t>
                      </a:r>
                      <a:r>
                        <a:rPr lang="en-US" altLang="ko-KR" sz="2400" dirty="0" smtClean="0"/>
                        <a:t>(100)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손수레</a:t>
                      </a:r>
                      <a:r>
                        <a:rPr lang="en-US" altLang="ko-KR" sz="2400" dirty="0" smtClean="0"/>
                        <a:t>(100)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20</a:t>
                      </a:r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양철 </a:t>
                      </a:r>
                      <a:r>
                        <a:rPr lang="ko-KR" altLang="en-US" sz="2400" dirty="0" smtClean="0"/>
                        <a:t>도끼</a:t>
                      </a:r>
                      <a:r>
                        <a:rPr lang="en-US" altLang="ko-KR" sz="2400" dirty="0" smtClean="0"/>
                        <a:t>(150)</a:t>
                      </a:r>
                      <a:endParaRPr lang="ko-KR" altLang="en-US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고무장갑</a:t>
                      </a:r>
                      <a:r>
                        <a:rPr lang="en-US" altLang="ko-KR" sz="2400" dirty="0" smtClean="0"/>
                        <a:t>(150)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짐마차</a:t>
                      </a:r>
                      <a:r>
                        <a:rPr lang="en-US" altLang="ko-KR" sz="2400" dirty="0" smtClean="0"/>
                        <a:t>(150)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30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전기 </a:t>
                      </a:r>
                      <a:r>
                        <a:rPr lang="ko-KR" altLang="en-US" sz="2400" dirty="0" smtClean="0"/>
                        <a:t>톱</a:t>
                      </a:r>
                      <a:r>
                        <a:rPr lang="en-US" altLang="ko-KR" sz="2400" dirty="0" smtClean="0"/>
                        <a:t>(200)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목장갑</a:t>
                      </a:r>
                      <a:r>
                        <a:rPr lang="en-US" altLang="ko-KR" sz="2400" dirty="0" smtClean="0"/>
                        <a:t>(200)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트랙터</a:t>
                      </a:r>
                      <a:r>
                        <a:rPr lang="en-US" altLang="ko-KR" sz="2400" dirty="0" smtClean="0"/>
                        <a:t>(200)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85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40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장미 </a:t>
                      </a:r>
                      <a:r>
                        <a:rPr lang="ko-KR" altLang="en-US" sz="2400" dirty="0" smtClean="0"/>
                        <a:t>칼</a:t>
                      </a:r>
                      <a:r>
                        <a:rPr lang="en-US" altLang="ko-KR" sz="2400" dirty="0" smtClean="0"/>
                        <a:t>(250)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가죽장갑</a:t>
                      </a:r>
                      <a:r>
                        <a:rPr lang="en-US" altLang="ko-KR" sz="2400" dirty="0" smtClean="0"/>
                        <a:t>(250)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스피드웨건</a:t>
                      </a:r>
                      <a:r>
                        <a:rPr lang="en-US" altLang="ko-KR" sz="2400" dirty="0" smtClean="0"/>
                        <a:t>(250)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85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Lv.50</a:t>
                      </a:r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투명도끼</a:t>
                      </a:r>
                      <a:r>
                        <a:rPr lang="en-US" altLang="ko-KR" sz="2400" dirty="0" smtClean="0"/>
                        <a:t>(300)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투명장갑</a:t>
                      </a:r>
                      <a:r>
                        <a:rPr lang="en-US" altLang="ko-KR" sz="2400" dirty="0" smtClean="0"/>
                        <a:t>(300)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투명수레</a:t>
                      </a:r>
                      <a:r>
                        <a:rPr lang="en-US" altLang="ko-KR" sz="2400" dirty="0" smtClean="0"/>
                        <a:t>(300)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1918" y="5434884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괄호 안의 숫자 만큼 보석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자원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요구된다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27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531</Words>
  <Application>Microsoft Office PowerPoint</Application>
  <PresentationFormat>와이드스크린</PresentationFormat>
  <Paragraphs>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Wood Cutter 시스템</vt:lpstr>
      <vt:lpstr>0. 시스템 종류</vt:lpstr>
      <vt:lpstr>1. 데미지 시스템</vt:lpstr>
      <vt:lpstr>2. 리듬 &amp; 콤보 시스템</vt:lpstr>
      <vt:lpstr>3. 장비 시스템</vt:lpstr>
      <vt:lpstr>3. 장비 시스템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 Cutter 시스템</dc:title>
  <dc:creator>user-pc</dc:creator>
  <cp:lastModifiedBy>user-pc</cp:lastModifiedBy>
  <cp:revision>14</cp:revision>
  <dcterms:created xsi:type="dcterms:W3CDTF">2015-11-26T00:40:37Z</dcterms:created>
  <dcterms:modified xsi:type="dcterms:W3CDTF">2015-11-28T05:11:15Z</dcterms:modified>
</cp:coreProperties>
</file>