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8DFD-29AB-D13E-FDE0-31E0EE60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F20B84-4773-7823-BE81-3B25B1F9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5BC332-E8B8-E231-1619-077F430F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0A02D-941A-ECA5-392D-9BEAF008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B6527-84C4-B22E-8DB6-335EBBD2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2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C74FA-FE55-7B75-1977-9EAE22CA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B0EBF9-E2B5-797D-F7F1-E80C9FE01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AF2553-AC50-7D39-AE99-BF518D1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1C065-DD5B-E8E8-5A5A-9346C849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D06A32-3639-9BCC-3436-AA115F1A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9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B79A18-747D-6D32-3D1E-9DEB12968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EB2C8-6B82-6F5C-1C45-F5451F10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B9A38-60AB-E485-9EBD-BD6ABD02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88FBF-1DCA-870A-2F4F-ABA98D2A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49AFF-F0EE-4F57-DBE4-6779B2C7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4EF22-B46F-556C-33BB-269455C8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7AF5A4-3BBB-9EED-A534-9B6917F7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23EB1-A100-38AD-4430-48BDE1C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174DB-30DB-5D99-1F7C-5F6BC739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CF6EA-8BA7-A6F7-978C-DC0C7D4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4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F1529-3EA5-EAB4-78E1-BAD866D8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68463C-0590-EF3D-6EFB-1EFE7F8B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ACC57-73E0-9EFE-EA8B-8A8C6B15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838D6-855B-F07C-561F-08874E57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97E980-E78D-599D-4F25-3DAA40AA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74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0E567-27CC-E0FB-7046-7DAB696D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049C3-230F-1BCF-5A8E-F55826CC5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A077A6-CEA4-6E49-DE5F-E59293870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CBF9E2-4172-FDA8-88C7-B394C173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59F98-D161-425E-DA9C-BDE7F48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9BF9A-F253-4D46-7B54-8CE4A715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FA127-F2D6-A15A-3506-472E2C8A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F723B2-FEAD-D407-D7A0-F1CBDDD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842EA3-85E4-6F4E-CFDB-C67B4B35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E67AB3-9657-B2AB-EC5F-078E96E1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715DE8-9B46-1F00-CB63-808B33612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70D544-AB47-E14E-EA25-6A9684CF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D6E15F-5239-82CA-0850-26E77BD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C1D32C-78B7-8774-0256-739E42D5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8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1B97B-C43B-3651-9738-636B250D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B3FFFE-9E4C-5E89-2CE3-58ABAAF3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BB714E-F23A-64FE-FE0A-0E5746E1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5E3E65-8767-CD35-AB6C-EF9FE331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1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590074-F536-F36C-31FA-3E8F3EEF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D16AB9-CA9B-AE00-4B3A-8FD19C6A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ED5B97-B34C-7D4B-5452-89698EDE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2611E-C493-BB9F-4174-B924ED46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B36AC-C7FD-555A-651B-14982AF0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9767E-74F4-AA4E-CBB8-3F398F43D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6E341B-D56B-7815-FE50-ECA23B61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6BB001-A6F5-60D3-E25F-001AF708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23A74-0DA5-42A3-5CA5-F505B0EE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7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7D862-6CD1-10F9-54A9-594BA2C0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4953EF-BA9C-EC43-DA4F-6770EABEE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8C9430-944C-66EC-1A4A-863EABCF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F52F9-FCA8-B0BF-3BB9-B072EE43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E4AF8-611D-1138-DF33-8388B84A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D862C0-4971-4846-E278-DECCCDEE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1DDCB8-D285-5E77-B787-96792088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136EF-C796-5AB1-F82D-476C33AC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26FAE-F630-6223-78EC-80BB24963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17BB-A2C3-4E5E-A1D1-7BC363EF2A28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9BD50-6EE6-B67B-E6F6-B03A1E13C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308086-F08A-AA3B-3EF3-635FBE484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1356-A7BB-4346-A372-46D530076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0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BA69F5-40D5-4D55-97FA-ED55807C1A6A}"/>
              </a:ext>
            </a:extLst>
          </p:cNvPr>
          <p:cNvSpPr txBox="1"/>
          <p:nvPr/>
        </p:nvSpPr>
        <p:spPr>
          <a:xfrm>
            <a:off x="3372465" y="776748"/>
            <a:ext cx="124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~N20</a:t>
            </a:r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D7E3D6-8F58-30D8-A507-37098D568718}"/>
              </a:ext>
            </a:extLst>
          </p:cNvPr>
          <p:cNvSpPr txBox="1"/>
          <p:nvPr/>
        </p:nvSpPr>
        <p:spPr>
          <a:xfrm>
            <a:off x="3372464" y="1632154"/>
            <a:ext cx="23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N21~N24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F8AC9-C1AD-A0BC-ABCB-30DADB0CFCDA}"/>
              </a:ext>
            </a:extLst>
          </p:cNvPr>
          <p:cNvSpPr txBox="1"/>
          <p:nvPr/>
        </p:nvSpPr>
        <p:spPr>
          <a:xfrm>
            <a:off x="3372463" y="2502930"/>
            <a:ext cx="23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N25~N26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191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3</cp:revision>
  <dcterms:created xsi:type="dcterms:W3CDTF">2022-06-20T05:10:40Z</dcterms:created>
  <dcterms:modified xsi:type="dcterms:W3CDTF">2022-06-20T05:18:03Z</dcterms:modified>
</cp:coreProperties>
</file>