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58FF6-34CB-BD01-34FC-A86F8B1D4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74BD4F-3724-0760-F034-3673A00B4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5B665-6EF5-336D-5273-5382FDCB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6C798-7190-B859-8A75-2BF1FECD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0895B-BF3F-44E6-14E7-1A8580A0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9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4A556-6B30-11DA-2632-34C04714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D71D3-D8DF-3C05-4FAE-0F42C254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CACA3-1C87-13F2-9AE4-EB48B201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8A54-2A01-859F-ED4A-026DD0B5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5012B-C744-93A3-19D2-9AB15A40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060665-1AB5-6541-4943-125164609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EFCB0D-7CD5-50E8-6669-1A6758CD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9B877-18A6-FB06-BBF7-5CC60602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398C8-5F1C-49CB-64E9-93A1F58B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A2654-3248-8328-0F6E-6546597E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0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93B69-6764-53CA-6F6E-05AFD7A7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0BB79-B5E3-2FD6-E2FC-F5858693D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20FCA-419E-2D29-4194-3A1E277A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F0CA-9FDC-FEB6-11C5-74A8B664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6BA03-4B32-55B0-968A-6AC0D8D7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5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12C6B-E76B-9049-74F0-0C9EAAC6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CFFB7F-D40D-575D-9B6F-AF018C4B1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F9DDC-3FB6-E901-AD24-3C4E18BF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66939-91E1-3A9B-5EB0-4C5139E8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0EC91-05E1-FC0B-49D6-2152D771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2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D4A10-8D33-E2D6-761E-421514D6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F58A7-A726-1CE2-1CAD-09AD4FEAA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D90202-07CF-6C36-300D-0A54AD963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EFE3E-8718-BF5A-7D52-4A6F54E5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5F9395-71F1-2925-90C0-658AAB4E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88D44-D2F8-B697-1E8E-C56BF986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9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64C39-AF0F-7E81-9514-06FA1183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565D7-B383-C362-D2F4-A4D821916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2EBCEB-C404-863E-7EA9-2DB1B6231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448428-74B7-6C5F-6B49-EA3F32AAC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A65686-EBE8-5AE8-37B3-607B6D27A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E4A65F-8EF8-5B21-B3E2-77879DC5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6A2FF1-6A68-9390-8222-81490E88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909316-806D-1F7D-E151-F26399EF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45953-FCD4-3ECE-5A39-9EFACB26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C05E2B-3C49-5934-96CF-49689357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7F464C-D74F-95D6-463E-1C1CB8EA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3B37CB-6A12-DD4C-81B8-D36F74F3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00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6A5E94-58B9-A363-D966-D4D85862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64844B-F1B0-1FB2-86E2-330A0D38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14B025-DA83-F835-971C-C9EDD999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78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30E31-A12C-619C-4E8B-207AE645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B408F-A049-A132-6870-C1BE33CF6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F0588E-6F35-00FF-5841-861958833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C652C5-48F6-B340-8D92-D6A65A2D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E295A3-0BC6-5943-2FE4-A05F7A43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D5D0C-E18B-6A6F-6674-84EBB666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0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9C5F2-4BDF-5597-5902-902C1C1E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39B46D-BE98-11AB-9F6C-A31A1E1E5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971B39-B543-7311-8672-694B391E2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3B5BD2-1D09-3C19-0691-BDFECC44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E4E40-F6BB-D5DE-867C-382D77A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8E5112-7F00-AA38-868B-5409A5F4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75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7667DC-F16E-B38D-FCE4-C135ECC5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C7B78-2936-E7DA-ADF6-F623F00D6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2C2C2-C12E-DAC6-67C5-C0EC518CE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38219-AB3B-4F77-91F4-FD437CFD5928}" type="datetimeFigureOut">
              <a:rPr lang="zh-CN" altLang="en-US" smtClean="0"/>
              <a:t>2025/2/22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89B27-6012-85EC-8EDC-37924190A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16E43-215F-3151-1E9D-BF4B6AC6F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58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8626BB74-3763-73D2-A660-99095AA014EC}"/>
              </a:ext>
            </a:extLst>
          </p:cNvPr>
          <p:cNvCxnSpPr>
            <a:cxnSpLocks/>
          </p:cNvCxnSpPr>
          <p:nvPr/>
        </p:nvCxnSpPr>
        <p:spPr>
          <a:xfrm>
            <a:off x="3983413" y="566335"/>
            <a:ext cx="2496900" cy="2800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0B2F036-BA91-C869-5E58-22BA4059F118}"/>
              </a:ext>
            </a:extLst>
          </p:cNvPr>
          <p:cNvSpPr txBox="1"/>
          <p:nvPr/>
        </p:nvSpPr>
        <p:spPr>
          <a:xfrm>
            <a:off x="4725004" y="581328"/>
            <a:ext cx="18596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customerNumber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customerNumber</a:t>
            </a:r>
            <a:endParaRPr lang="zh-CN" altLang="en-US" sz="1000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89AF281B-D566-295A-40C3-A42802AA74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38757" y="1311453"/>
            <a:ext cx="2566098" cy="1075858"/>
          </a:xfrm>
          <a:prstGeom prst="bentConnector3">
            <a:avLst>
              <a:gd name="adj1" fmla="val 993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3B4E90-960A-1FB4-9035-72C25E42A766}"/>
              </a:ext>
            </a:extLst>
          </p:cNvPr>
          <p:cNvSpPr txBox="1"/>
          <p:nvPr/>
        </p:nvSpPr>
        <p:spPr>
          <a:xfrm>
            <a:off x="7987966" y="5252032"/>
            <a:ext cx="1129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/>
              <a:t>productLine</a:t>
            </a:r>
            <a:r>
              <a:rPr lang="en-US" altLang="zh-CN" sz="800" dirty="0"/>
              <a:t>:</a:t>
            </a:r>
          </a:p>
          <a:p>
            <a:r>
              <a:rPr lang="en-US" altLang="zh-CN" sz="800" dirty="0" err="1"/>
              <a:t>productLine</a:t>
            </a:r>
            <a:endParaRPr lang="zh-CN" altLang="en-US" sz="800" dirty="0"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50B4ADA2-71B5-3936-3F9B-BCF50DF322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70336" y="3583332"/>
            <a:ext cx="1460258" cy="146018"/>
          </a:xfrm>
          <a:prstGeom prst="bentConnector3">
            <a:avLst>
              <a:gd name="adj1" fmla="val 9946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4722FF99-7306-7BEA-430E-A23BC48E06C9}"/>
              </a:ext>
            </a:extLst>
          </p:cNvPr>
          <p:cNvCxnSpPr>
            <a:cxnSpLocks/>
            <a:endCxn id="32" idx="1"/>
          </p:cNvCxnSpPr>
          <p:nvPr/>
        </p:nvCxnSpPr>
        <p:spPr>
          <a:xfrm rot="5400000" flipH="1" flipV="1">
            <a:off x="8742190" y="2260432"/>
            <a:ext cx="751046" cy="5805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DFF2132-FF06-BB7A-50CB-77A17718725D}"/>
              </a:ext>
            </a:extLst>
          </p:cNvPr>
          <p:cNvSpPr txBox="1"/>
          <p:nvPr/>
        </p:nvSpPr>
        <p:spPr>
          <a:xfrm>
            <a:off x="8838697" y="3115291"/>
            <a:ext cx="1258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/>
              <a:t>productCode</a:t>
            </a:r>
            <a:r>
              <a:rPr lang="en-US" altLang="zh-CN" sz="800" dirty="0"/>
              <a:t>:</a:t>
            </a:r>
          </a:p>
          <a:p>
            <a:r>
              <a:rPr lang="en-US" altLang="zh-CN" sz="800" dirty="0" err="1"/>
              <a:t>productCode</a:t>
            </a:r>
            <a:endParaRPr lang="zh-CN" altLang="en-US" sz="8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99B92D2-47F7-2B44-6B86-17E5875406C5}"/>
              </a:ext>
            </a:extLst>
          </p:cNvPr>
          <p:cNvSpPr txBox="1"/>
          <p:nvPr/>
        </p:nvSpPr>
        <p:spPr>
          <a:xfrm>
            <a:off x="3962401" y="70279"/>
            <a:ext cx="243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/>
              <a:t>classicmodels</a:t>
            </a:r>
            <a:r>
              <a:rPr lang="en-US" altLang="zh-CN" sz="1400" b="1" dirty="0"/>
              <a:t> Diagram</a:t>
            </a:r>
            <a:endParaRPr lang="zh-CN" altLang="en-US" sz="1400" b="1" dirty="0"/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5689CA9E-6189-0EFF-4CE1-86CBDFBF02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4852" y="2350051"/>
            <a:ext cx="523458" cy="289345"/>
          </a:xfrm>
          <a:prstGeom prst="bentConnector3">
            <a:avLst>
              <a:gd name="adj1" fmla="val 993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76CACFFD-D518-141E-613D-88C15DAAA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01272" y="3089637"/>
            <a:ext cx="860726" cy="194362"/>
          </a:xfrm>
          <a:prstGeom prst="bentConnector3">
            <a:avLst>
              <a:gd name="adj1" fmla="val 1000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17DEF7F-38B2-BEB9-C78C-355C4699D227}"/>
              </a:ext>
            </a:extLst>
          </p:cNvPr>
          <p:cNvSpPr txBox="1"/>
          <p:nvPr/>
        </p:nvSpPr>
        <p:spPr>
          <a:xfrm>
            <a:off x="231908" y="2640854"/>
            <a:ext cx="185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err="1"/>
              <a:t>salesRepEmployeeNumber</a:t>
            </a:r>
            <a:r>
              <a:rPr lang="en-US" altLang="zh-CN" sz="900" dirty="0"/>
              <a:t>:</a:t>
            </a:r>
          </a:p>
          <a:p>
            <a:r>
              <a:rPr lang="en-US" altLang="zh-CN" sz="900" dirty="0" err="1"/>
              <a:t>employeeNumber</a:t>
            </a:r>
            <a:endParaRPr lang="zh-CN" altLang="en-US" sz="9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04DF259-1F4D-868E-19F4-86D3C11A4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73852"/>
              </p:ext>
            </p:extLst>
          </p:nvPr>
        </p:nvGraphicFramePr>
        <p:xfrm>
          <a:off x="580885" y="210229"/>
          <a:ext cx="3315256" cy="230146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828814">
                  <a:extLst>
                    <a:ext uri="{9D8B030D-6E8A-4147-A177-3AD203B41FA5}">
                      <a16:colId xmlns:a16="http://schemas.microsoft.com/office/drawing/2014/main" val="2004635861"/>
                    </a:ext>
                  </a:extLst>
                </a:gridCol>
                <a:gridCol w="828814">
                  <a:extLst>
                    <a:ext uri="{9D8B030D-6E8A-4147-A177-3AD203B41FA5}">
                      <a16:colId xmlns:a16="http://schemas.microsoft.com/office/drawing/2014/main" val="2775421310"/>
                    </a:ext>
                  </a:extLst>
                </a:gridCol>
                <a:gridCol w="828814">
                  <a:extLst>
                    <a:ext uri="{9D8B030D-6E8A-4147-A177-3AD203B41FA5}">
                      <a16:colId xmlns:a16="http://schemas.microsoft.com/office/drawing/2014/main" val="262861093"/>
                    </a:ext>
                  </a:extLst>
                </a:gridCol>
                <a:gridCol w="828814">
                  <a:extLst>
                    <a:ext uri="{9D8B030D-6E8A-4147-A177-3AD203B41FA5}">
                      <a16:colId xmlns:a16="http://schemas.microsoft.com/office/drawing/2014/main" val="3151291212"/>
                    </a:ext>
                  </a:extLst>
                </a:gridCol>
              </a:tblGrid>
              <a:tr h="14416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Customers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272659"/>
                  </a:ext>
                </a:extLst>
              </a:tr>
              <a:tr h="1441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Field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Data 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Value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Notes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977530"/>
                  </a:ext>
                </a:extLst>
              </a:tr>
              <a:tr h="1441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customerNumber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Customer 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Primary Key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689877"/>
                  </a:ext>
                </a:extLst>
              </a:tr>
              <a:tr h="1441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customerName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Customer 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324160"/>
                  </a:ext>
                </a:extLst>
              </a:tr>
              <a:tr h="1441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contactLastName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Contact last 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626366"/>
                  </a:ext>
                </a:extLst>
              </a:tr>
              <a:tr h="1441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contactFirstName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Contact first 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129131"/>
                  </a:ext>
                </a:extLst>
              </a:tr>
              <a:tr h="1441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phone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Customer phone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938910"/>
                  </a:ext>
                </a:extLst>
              </a:tr>
              <a:tr h="1441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addressLine1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Customer address line 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10629"/>
                  </a:ext>
                </a:extLst>
              </a:tr>
              <a:tr h="1441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addressLine2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Customer address line 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20313"/>
                  </a:ext>
                </a:extLst>
              </a:tr>
              <a:tr h="1441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City of address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648990"/>
                  </a:ext>
                </a:extLst>
              </a:tr>
              <a:tr h="1441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varchar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Two letter abbr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639604"/>
                  </a:ext>
                </a:extLst>
              </a:tr>
              <a:tr h="1441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postalCode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postal code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615895"/>
                  </a:ext>
                </a:extLst>
              </a:tr>
              <a:tr h="1441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country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country 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816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salesRepEmployeeNumber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Sales rep employee 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Foreign Key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339034"/>
                  </a:ext>
                </a:extLst>
              </a:tr>
              <a:tr h="14416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creditLimit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decimal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credit limit value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04388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0506546-AC02-D0CF-03DF-7E87AE434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725425"/>
              </p:ext>
            </p:extLst>
          </p:nvPr>
        </p:nvGraphicFramePr>
        <p:xfrm>
          <a:off x="483976" y="3139343"/>
          <a:ext cx="3614536" cy="18288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03634">
                  <a:extLst>
                    <a:ext uri="{9D8B030D-6E8A-4147-A177-3AD203B41FA5}">
                      <a16:colId xmlns:a16="http://schemas.microsoft.com/office/drawing/2014/main" val="3374021956"/>
                    </a:ext>
                  </a:extLst>
                </a:gridCol>
                <a:gridCol w="903634">
                  <a:extLst>
                    <a:ext uri="{9D8B030D-6E8A-4147-A177-3AD203B41FA5}">
                      <a16:colId xmlns:a16="http://schemas.microsoft.com/office/drawing/2014/main" val="3067983527"/>
                    </a:ext>
                  </a:extLst>
                </a:gridCol>
                <a:gridCol w="903634">
                  <a:extLst>
                    <a:ext uri="{9D8B030D-6E8A-4147-A177-3AD203B41FA5}">
                      <a16:colId xmlns:a16="http://schemas.microsoft.com/office/drawing/2014/main" val="2756652543"/>
                    </a:ext>
                  </a:extLst>
                </a:gridCol>
                <a:gridCol w="903634">
                  <a:extLst>
                    <a:ext uri="{9D8B030D-6E8A-4147-A177-3AD203B41FA5}">
                      <a16:colId xmlns:a16="http://schemas.microsoft.com/office/drawing/2014/main" val="2876129668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Employees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0128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Field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Data 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Value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Notes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73828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employeeNumber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Employee 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Primary Key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9768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lastName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last 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08811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firstName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varchar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first 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52550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extension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7977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email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email address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29370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officeCode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office 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Foreign Key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43274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reportsTo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Superior employee 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800" u="none" strike="noStrike" dirty="0">
                          <a:effectLst/>
                        </a:rPr>
                        <a:t>Foreign Key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63503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jobTitle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title of job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894500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1A6BB9AD-7C4A-E16A-5836-630461FC3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46747"/>
              </p:ext>
            </p:extLst>
          </p:nvPr>
        </p:nvGraphicFramePr>
        <p:xfrm>
          <a:off x="6588598" y="70279"/>
          <a:ext cx="2449384" cy="1292094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88504">
                  <a:extLst>
                    <a:ext uri="{9D8B030D-6E8A-4147-A177-3AD203B41FA5}">
                      <a16:colId xmlns:a16="http://schemas.microsoft.com/office/drawing/2014/main" val="1462734995"/>
                    </a:ext>
                  </a:extLst>
                </a:gridCol>
                <a:gridCol w="436188">
                  <a:extLst>
                    <a:ext uri="{9D8B030D-6E8A-4147-A177-3AD203B41FA5}">
                      <a16:colId xmlns:a16="http://schemas.microsoft.com/office/drawing/2014/main" val="25772950"/>
                    </a:ext>
                  </a:extLst>
                </a:gridCol>
                <a:gridCol w="612346">
                  <a:extLst>
                    <a:ext uri="{9D8B030D-6E8A-4147-A177-3AD203B41FA5}">
                      <a16:colId xmlns:a16="http://schemas.microsoft.com/office/drawing/2014/main" val="1779399807"/>
                    </a:ext>
                  </a:extLst>
                </a:gridCol>
                <a:gridCol w="612346">
                  <a:extLst>
                    <a:ext uri="{9D8B030D-6E8A-4147-A177-3AD203B41FA5}">
                      <a16:colId xmlns:a16="http://schemas.microsoft.com/office/drawing/2014/main" val="2400125011"/>
                    </a:ext>
                  </a:extLst>
                </a:gridCol>
              </a:tblGrid>
              <a:tr h="18719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Payments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9290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Field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Data 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Value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Notes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33827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customerNumber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Customer 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Primary Key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95033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checkNumber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varchar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Check 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Primary Key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13441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paymentDate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Date of payment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43485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amount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decimal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payment amount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391608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FF4822DF-3A5B-65EB-576E-40EFA144D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545269"/>
              </p:ext>
            </p:extLst>
          </p:nvPr>
        </p:nvGraphicFramePr>
        <p:xfrm>
          <a:off x="5795935" y="1564143"/>
          <a:ext cx="2880542" cy="16535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95002">
                  <a:extLst>
                    <a:ext uri="{9D8B030D-6E8A-4147-A177-3AD203B41FA5}">
                      <a16:colId xmlns:a16="http://schemas.microsoft.com/office/drawing/2014/main" val="2074914982"/>
                    </a:ext>
                  </a:extLst>
                </a:gridCol>
                <a:gridCol w="474106">
                  <a:extLst>
                    <a:ext uri="{9D8B030D-6E8A-4147-A177-3AD203B41FA5}">
                      <a16:colId xmlns:a16="http://schemas.microsoft.com/office/drawing/2014/main" val="272251310"/>
                    </a:ext>
                  </a:extLst>
                </a:gridCol>
                <a:gridCol w="734554">
                  <a:extLst>
                    <a:ext uri="{9D8B030D-6E8A-4147-A177-3AD203B41FA5}">
                      <a16:colId xmlns:a16="http://schemas.microsoft.com/office/drawing/2014/main" val="649132249"/>
                    </a:ext>
                  </a:extLst>
                </a:gridCol>
                <a:gridCol w="676880">
                  <a:extLst>
                    <a:ext uri="{9D8B030D-6E8A-4147-A177-3AD203B41FA5}">
                      <a16:colId xmlns:a16="http://schemas.microsoft.com/office/drawing/2014/main" val="683842215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Orders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799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Field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Data 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Value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Notes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14912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orderNumber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Order 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Primary Key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1643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orderDate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order 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929533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requiredDate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date of required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83237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shippedDate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date of shipping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90296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status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status of order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58812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comments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text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comments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61315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customerNumber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customer 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Foreign Key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145979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97DA6FE2-471C-8D4C-40C2-BECE60BC2133}"/>
              </a:ext>
            </a:extLst>
          </p:cNvPr>
          <p:cNvSpPr txBox="1"/>
          <p:nvPr/>
        </p:nvSpPr>
        <p:spPr>
          <a:xfrm>
            <a:off x="4620654" y="2691958"/>
            <a:ext cx="18596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customerNumber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customerNumber</a:t>
            </a:r>
            <a:endParaRPr lang="zh-CN" altLang="en-US" sz="1000" dirty="0"/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C9BF0655-FF72-9295-E99E-B03E9C35B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06306"/>
              </p:ext>
            </p:extLst>
          </p:nvPr>
        </p:nvGraphicFramePr>
        <p:xfrm>
          <a:off x="9407971" y="1529538"/>
          <a:ext cx="2660168" cy="1291259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848139">
                  <a:extLst>
                    <a:ext uri="{9D8B030D-6E8A-4147-A177-3AD203B41FA5}">
                      <a16:colId xmlns:a16="http://schemas.microsoft.com/office/drawing/2014/main" val="1250338810"/>
                    </a:ext>
                  </a:extLst>
                </a:gridCol>
                <a:gridCol w="481945">
                  <a:extLst>
                    <a:ext uri="{9D8B030D-6E8A-4147-A177-3AD203B41FA5}">
                      <a16:colId xmlns:a16="http://schemas.microsoft.com/office/drawing/2014/main" val="2689596065"/>
                    </a:ext>
                  </a:extLst>
                </a:gridCol>
                <a:gridCol w="665042">
                  <a:extLst>
                    <a:ext uri="{9D8B030D-6E8A-4147-A177-3AD203B41FA5}">
                      <a16:colId xmlns:a16="http://schemas.microsoft.com/office/drawing/2014/main" val="81757796"/>
                    </a:ext>
                  </a:extLst>
                </a:gridCol>
                <a:gridCol w="665042">
                  <a:extLst>
                    <a:ext uri="{9D8B030D-6E8A-4147-A177-3AD203B41FA5}">
                      <a16:colId xmlns:a16="http://schemas.microsoft.com/office/drawing/2014/main" val="635947828"/>
                    </a:ext>
                  </a:extLst>
                </a:gridCol>
              </a:tblGrid>
              <a:tr h="15283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Orderdetails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596504"/>
                  </a:ext>
                </a:extLst>
              </a:tr>
              <a:tr h="21928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Field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Data 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Value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Notes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607307"/>
                  </a:ext>
                </a:extLst>
              </a:tr>
              <a:tr h="1528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orderNumber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Order 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Primary Key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368369"/>
                  </a:ext>
                </a:extLst>
              </a:tr>
              <a:tr h="17698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productCode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 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Primary Key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079863"/>
                  </a:ext>
                </a:extLst>
              </a:tr>
              <a:tr h="1528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quantityOrdered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Quantity of products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322903"/>
                  </a:ext>
                </a:extLst>
              </a:tr>
              <a:tr h="21928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priceEach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decimal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Avg price per units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284390"/>
                  </a:ext>
                </a:extLst>
              </a:tr>
              <a:tr h="15283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orderLineNumber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smallint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Order Line 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647054"/>
                  </a:ext>
                </a:extLst>
              </a:tr>
            </a:tbl>
          </a:graphicData>
        </a:graphic>
      </p:graphicFrame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47A7D144-1A5C-A1F5-CAFF-7E5E47E8DDF8}"/>
              </a:ext>
            </a:extLst>
          </p:cNvPr>
          <p:cNvCxnSpPr>
            <a:cxnSpLocks/>
          </p:cNvCxnSpPr>
          <p:nvPr/>
        </p:nvCxnSpPr>
        <p:spPr>
          <a:xfrm flipV="1">
            <a:off x="8712677" y="2023213"/>
            <a:ext cx="695294" cy="110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7DC5635E-B2EF-4735-0B3B-52D80E32B43D}"/>
              </a:ext>
            </a:extLst>
          </p:cNvPr>
          <p:cNvSpPr txBox="1"/>
          <p:nvPr/>
        </p:nvSpPr>
        <p:spPr>
          <a:xfrm>
            <a:off x="9225781" y="1114742"/>
            <a:ext cx="1859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orderNumber:orderNumber</a:t>
            </a:r>
            <a:endParaRPr lang="zh-CN" altLang="en-US" sz="1000" dirty="0"/>
          </a:p>
        </p:txBody>
      </p:sp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BBF8DEC3-5D47-26FF-6411-6E7F9A94C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396389"/>
              </p:ext>
            </p:extLst>
          </p:nvPr>
        </p:nvGraphicFramePr>
        <p:xfrm>
          <a:off x="8973474" y="3951483"/>
          <a:ext cx="3187775" cy="1828805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35642">
                  <a:extLst>
                    <a:ext uri="{9D8B030D-6E8A-4147-A177-3AD203B41FA5}">
                      <a16:colId xmlns:a16="http://schemas.microsoft.com/office/drawing/2014/main" val="116949126"/>
                    </a:ext>
                  </a:extLst>
                </a:gridCol>
                <a:gridCol w="658245">
                  <a:extLst>
                    <a:ext uri="{9D8B030D-6E8A-4147-A177-3AD203B41FA5}">
                      <a16:colId xmlns:a16="http://schemas.microsoft.com/office/drawing/2014/main" val="801771757"/>
                    </a:ext>
                  </a:extLst>
                </a:gridCol>
                <a:gridCol w="796944">
                  <a:extLst>
                    <a:ext uri="{9D8B030D-6E8A-4147-A177-3AD203B41FA5}">
                      <a16:colId xmlns:a16="http://schemas.microsoft.com/office/drawing/2014/main" val="1823419007"/>
                    </a:ext>
                  </a:extLst>
                </a:gridCol>
                <a:gridCol w="796944">
                  <a:extLst>
                    <a:ext uri="{9D8B030D-6E8A-4147-A177-3AD203B41FA5}">
                      <a16:colId xmlns:a16="http://schemas.microsoft.com/office/drawing/2014/main" val="4277423938"/>
                    </a:ext>
                  </a:extLst>
                </a:gridCol>
              </a:tblGrid>
              <a:tr h="16625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Products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120000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Field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Data 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Value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Notes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35441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productCode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 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Primary Key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103502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 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946089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productLine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 line 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Foreign Key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532413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productScale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 scale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398389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productVendor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varchar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vendor 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186818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productDescription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description text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967612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quantityInStock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smallint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amount of stock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857344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buyPrice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decimal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transaction price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330076"/>
                  </a:ext>
                </a:extLst>
              </a:tr>
              <a:tr h="16625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MSRP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decimal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MSRP price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476891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6F44384F-01CD-0E81-E85D-9B76771B6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882890"/>
              </p:ext>
            </p:extLst>
          </p:nvPr>
        </p:nvGraphicFramePr>
        <p:xfrm>
          <a:off x="4620654" y="4652528"/>
          <a:ext cx="3290956" cy="112776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822739">
                  <a:extLst>
                    <a:ext uri="{9D8B030D-6E8A-4147-A177-3AD203B41FA5}">
                      <a16:colId xmlns:a16="http://schemas.microsoft.com/office/drawing/2014/main" val="3004330154"/>
                    </a:ext>
                  </a:extLst>
                </a:gridCol>
                <a:gridCol w="822739">
                  <a:extLst>
                    <a:ext uri="{9D8B030D-6E8A-4147-A177-3AD203B41FA5}">
                      <a16:colId xmlns:a16="http://schemas.microsoft.com/office/drawing/2014/main" val="2614478817"/>
                    </a:ext>
                  </a:extLst>
                </a:gridCol>
                <a:gridCol w="822739">
                  <a:extLst>
                    <a:ext uri="{9D8B030D-6E8A-4147-A177-3AD203B41FA5}">
                      <a16:colId xmlns:a16="http://schemas.microsoft.com/office/drawing/2014/main" val="4291106686"/>
                    </a:ext>
                  </a:extLst>
                </a:gridCol>
                <a:gridCol w="822739">
                  <a:extLst>
                    <a:ext uri="{9D8B030D-6E8A-4147-A177-3AD203B41FA5}">
                      <a16:colId xmlns:a16="http://schemas.microsoft.com/office/drawing/2014/main" val="3024009584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Productlines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2040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Field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Data 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Value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Notes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44225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productLine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 Line 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Primary Key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655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textDescription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varchar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 line description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30674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htmlDescription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meidumtext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html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89945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image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mediumblob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image of product lines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476350"/>
                  </a:ext>
                </a:extLst>
              </a:tr>
            </a:tbl>
          </a:graphicData>
        </a:graphic>
      </p:graphicFrame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ED100CE8-AEC4-4544-820E-B54FBC6DD1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10939" y="4724400"/>
            <a:ext cx="889526" cy="430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301B709D-6B0F-16B6-C3A6-9731C6E2984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70510" y="3802890"/>
            <a:ext cx="603637" cy="232217"/>
          </a:xfrm>
          <a:prstGeom prst="bentConnector3">
            <a:avLst>
              <a:gd name="adj1" fmla="val 1004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12192DAC-FDAD-BE51-D5DF-D29189D89DFC}"/>
              </a:ext>
            </a:extLst>
          </p:cNvPr>
          <p:cNvCxnSpPr>
            <a:cxnSpLocks/>
          </p:cNvCxnSpPr>
          <p:nvPr/>
        </p:nvCxnSpPr>
        <p:spPr>
          <a:xfrm rot="5400000">
            <a:off x="3903851" y="4248407"/>
            <a:ext cx="670655" cy="281331"/>
          </a:xfrm>
          <a:prstGeom prst="bentConnector3">
            <a:avLst>
              <a:gd name="adj1" fmla="val 984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4C319A4D-98C5-E128-9A1D-E326A2001B1A}"/>
              </a:ext>
            </a:extLst>
          </p:cNvPr>
          <p:cNvSpPr txBox="1"/>
          <p:nvPr/>
        </p:nvSpPr>
        <p:spPr>
          <a:xfrm>
            <a:off x="4433707" y="3782206"/>
            <a:ext cx="1129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err="1"/>
              <a:t>reportsTo</a:t>
            </a:r>
            <a:r>
              <a:rPr lang="en-US" altLang="zh-CN" sz="800" dirty="0"/>
              <a:t>: </a:t>
            </a:r>
          </a:p>
          <a:p>
            <a:r>
              <a:rPr lang="en-US" altLang="zh-CN" sz="800" dirty="0" err="1"/>
              <a:t>employeeNumber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55598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316</Words>
  <Application>Microsoft Office PowerPoint</Application>
  <PresentationFormat>宽屏</PresentationFormat>
  <Paragraphs>210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Xie, Zhonghan</dc:creator>
  <cp:lastModifiedBy>Xie, Zhonghan</cp:lastModifiedBy>
  <cp:revision>3</cp:revision>
  <dcterms:created xsi:type="dcterms:W3CDTF">2025-02-16T01:40:18Z</dcterms:created>
  <dcterms:modified xsi:type="dcterms:W3CDTF">2025-02-22T07:08:15Z</dcterms:modified>
</cp:coreProperties>
</file>