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3T17:41:08.2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96 24575,'14'-2'0,"3"-2"0,6-3 0,4-2 0,2 1 0,-1 2 0,-3 2 0,1 0 0,2 0 0,1-1 0,1 0 0,2-1 0,-2 0 0,2 0 0,0 1 0,0 1 0,2 0 0,1 1 0,2 1 0,0 0 0,3 2 0,-1 0 0,-1 0 0,1 0 0,-2 0 0,0 0 0,0 0 0,-3 0 0,1 0 0,1 0 0,2 0 0,-1 0 0,0 0 0,-3 0 0,3 0 0,3 0 0,3 0 0,3 0 0,1 0 0,1 0 0,1 0 0,0 0 0,-1 0 0,-4 0 0,-3 0 0,-5 0 0,-3 0 0,-5 0 0,-3 0 0,-3 0 0,-4 0 0,0 0 0,-3 0 0,-1 4 0,-3 5 0,-2 5 0,-2 9 0,-2 8 0,1 7 0,1 8 0,-1 2 0,1 1 0,-3 1 0,-1-1 0,-1 1 0,-2 0 0,1-1 0,2-1 0,-1-5 0,0-6 0,-2-3 0,2-5 0,0-3 0,2-2 0,-1-4 0,0-3 0,1-4 0,-1-3 0,2-4 0,1-1 0,3-2 0,0 0 0,2-2 0,0-1 0,1 0 0,2 0 0,1 0 0,0 0 0,3 0 0,2 0 0,2 0 0,4 0 0,1 0 0,2 0 0,1 0 0,2 0 0,0 0 0,0 0 0,0 0 0,0 0 0,2 0 0,1 0 0,-1 0 0,0 0 0,1 0 0,-1 0 0,-1 0 0,2 0 0,0 0 0,0 0 0,-1 0 0,-2 0 0,0 0 0,0 0 0,1 0 0,1 0 0,1 0 0,-3 0 0,0 0 0,-1 0 0,-1 1 0,-1 1 0,-4 0 0,-2 0 0,-1-1 0,0 0 0,-1 1 0,-2 0 0,-1 0 0,-2-1 0,-1-1 0,1 0 0,-1 0 0,1 0 0,-3 1 0,1 1 0,-1 0 0,-1 0 0,1-2 0,-2 0 0,-1 0 0,-1 0 0,-1 0 0,-1 0 0,0 0 0,1 0 0,-4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3T17:41:14.9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24575,'8'0'0,"4"0"0,0 0 0,2 0 0,1 0 0,1 0 0,5 0 0,1 0 0,3 0 0,1 0 0,2 0 0,5 0 0,3 0 0,1 0 0,2 0 0,-1 0 0,0 0 0,-3 0 0,-6 0 0,1 0 0,-1 0 0,2 0 0,3 0 0,0 0 0,2 0 0,2 0 0,3 0 0,2 0 0,0 0 0,-5 0 0,-6 0 0,-9 2 0,-5 0 0,-4 1 0,-2 1 0,-2 2 0,-5 2 0,-2 3 0,-2 2 0,-1 8 0,0 13 0,0 18 0,-2 26 0,1-26 0,-1 2 0,-1 14 0,-1 3 0,1 12 0,0 4 0,1-22 0,0 2 0,1 2-281,0 5 0,0 2 1,0 1 280,1 3 0,0 0 0,0 1 0,0 0 0,0 2 0,0-1 0,0-1 0,0-1 0,0 0 0,0-5 0,0-1 0,0-1-40,0-3 0,0-1 0,0 0 40,0 27 0,0-2 0,0-8 0,0-2 0,0-2 0,0-2 0,0-6 0,0-2 0,0-4 0,0-1 0,0-3 0,0-1 0,0-4 0,0-1 418,0-4 1,0-2-419,0 46 125,0-3-125,3-2 0,0 0 0,2 0 0,3-3 0,0-2 0,2-2 0,-1-6 0,-2-5 0,-1-10 0,-1-7 0,-2-5 0,1-3 0,2-3 0,-1 0 0,1-1 0,-1-1 0,-1 0 0,2-3 0,-1-2 0,1-3 0,-2-3 0,-1-2 0,1 2 0,-1-2 0,1 2 0,-1-2 0,1-2 0,0 1 0,-2-1 0,0 0 0,-2-3 0,1-2 0,1-3 0,0-1 0,0-2 0,-2-2 0,0-1 0,0-1 0,0 1 0,2-1 0,0 1 0,0-1 0,0 1 0,-2-3 0,0-1 0,0-2 0,0-3 0,0 1 0,0-1 0,1-1 0,2 1 0,0 0 0,1 0 0,-1 1 0,0-2 0,-2 0 0,1 0 0,-2-1 0,0 3 0,1-2 0,1 1 0,0 0 0,0 2 0,-2 0 0,0-1 0,2-2 0,-1-2 0,1 1 0,0 0 0,-2 1 0,0 0 0,0 1 0,0 2 0,0-1 0,0 0 0,0 0 0,0 0 0,0 2 0,1 0 0,1 1 0,0-1 0,1-4 0,0-2 0,2-3 0,1 0 0,0-1 0,2 0 0,2 0 0,2 0 0,1 0 0,0 0 0,1 0 0,0 0 0,3 0 0,3 0 0,3 0 0,2 0 0,1 0 0,3 0 0,0 0 0,2 0 0,1 0 0,1 0 0,4 0 0,1 0 0,2 0 0,1 0 0,-1 0 0,2 0 0,-1 0 0,0 0 0,4-2 0,-3-2 0,2 0 0,-1-2 0,2 1 0,3 2 0,0-1 0,-3 2 0,-4-1 0,-3 0 0,-4 1 0,-2-1 0,0 2 0,-1 1 0,1 0 0,0 0 0,1 0 0,0 0 0,-1 0 0,2 0 0,0 0 0,4 0 0,1 0 0,-1 0 0,-1 0 0,-5 0 0,-1 0 0,-1 0 0,0 0 0,0 0 0,0 0 0,2 0 0,-2 0 0,2 0 0,-4 0 0,-2 0 0,-3 0 0,-5 0 0,2 0 0,-2 0 0,2-2 0,0 0 0,-2-1 0,-3 1 0,-5 2 0,-2 0 0,-2 0 0,1 0 0,0 0 0,-2 0 0,2 0 0,-1-1 0,2-1 0,1 0 0,-1 0 0,-2 0 0,1 0 0,0 0 0,-2 0 0,-1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3T17:41:27.1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2050 24575,'0'-15'0,"0"-11"0,0-5 0,0-5 0,-4-1 0,0 1 0,-1-4 0,1-6 0,4-4 0,0-1 0,0 1 0,0 5 0,0 6 0,0 3 0,0 2 0,0-1 0,0-2 0,0 1 0,0 1 0,0 0 0,0 1 0,0-1 0,0 3 0,0 0 0,1 2 0,1 0 0,2-2 0,2 2 0,1-2 0,-2 0 0,0 2 0,0-2 0,-2 0 0,1-1 0,-1-4 0,1 0 0,0-2 0,0-1 0,0 3 0,0 0 0,1 2 0,-3 0 0,-1 0 0,-1-3 0,0-1 0,0-2 0,2 1 0,0 3 0,0 5 0,1 2 0,0 3 0,-1 3 0,0 1 0,-1 0 0,-1 2 0,0 2 0,0 3 0,0 3 0,0 3 0,0 1 0,0 1 0,0 1 0,0 0 0,0 0 0,0-1 0,0 0 0,0-2 0,1 2 0,3 2 0,2 3 0,3 3 0,3 0 0,1 0 0,0 1 0,0 3 0,0 2 0,-1 1 0,1 0 0,0-1 0,-1-3 0,0 0 0,-3-3 0,-1 0 0,0 0 0,-1 0 0,-1 0 0,0 0 0,1 0 0,1 0 0,-1 0 0,0 0 0,0 0 0,0 0 0,-1 0 0,1 0 0,-1 0 0,1 0 0,1-2 0,0 0 0,-1 0 0,-1-1 0,-1 1 0,0 0 0,0 0 0,0 1 0,-1-1 0,2-1 0,0-1 0,0 0 0,0-1 0,-3 1 0,-1 0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3T17:41:44.0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24575,'0'8'0,"0"7"0,0 47 0,0 32 0,0-33 0,0 2 0,0 3 0,0 0 0,0-3 0,0 1 0,0 7 0,0 0 0,0 6 0,0 0 0,0 1 0,0 0 0,0-3 0,0-1 0,0-4 0,0 0 0,0-5 0,0-1 0,0-1 0,0-1 0,0-6 0,0-2 0,0-3 0,0-1 0,-2 48 0,-1-1 0,1 2 0,0-48 0,1 0 0,1 2 0,-1-1 0,1 0 0,0 0 0,0-1 0,0-1 0,0 40 0,0-10 0,0-7 0,0-1 0,0 5 0,0 2 0,0 3 0,0 0 0,0 2 0,0 1 0,0 2 0,0-2 0,0-2 0,0-1 0,0-1 0,0 1 0,3 4 0,0 0 0,0-2 0,2-6 0,-2-7 0,1-3 0,1-3 0,-1 0 0,1 0 0,0 2 0,1 1 0,1 0 0,0-1 0,0 2 0,1 0 0,-2 1 0,-1-1 0,-1-6 0,1-5 0,0-4 0,1-1 0,-2-1 0,1 2 0,-1-1 0,-1-1 0,-1 1 0,-2-1 0,0 0 0,0-1 0,0-4 0,0-3 0,0-1 0,0-2 0,0 1 0,0-5 0,0-2 0,0-1 0,0-2 0,0 0 0,0 0 0,0-2 0,0-2 0,0 0 0,0 0 0,0 2 0,0 0 0,0-1 0,0 0 0,0-1 0,0 2 0,0-1 0,0 1 0,0 0 0,0-1 0,0 1 0,0-1 0,0 0 0,0 0 0,0-2 0,0-1 0,0-1 0,0 0 0,0 0 0,0-1 0,0-2 0,0 1 0,0-2 0,0-1 0,0-3 0,0-2 0,1-3 0,1-2 0,0-2 0,-1-1 0,-1 1 0,1 2 0,-1 0 0,0 1 0,0 0 0,0 0 0,1 2 0,1 1 0,1-2 0,-2-1 0,-1-1 0,0-2 0,0 1 0,0-2 0,0 0 0,2-2 0,1-1 0,2-1 0,1-2 0,1-1 0,-1 0 0,1 0 0,0 0 0,1 0 0,-1-2 0,0-1 0,0-2 0,3 2 0,2-1 0,0 2 0,1 0 0,0 0 0,-1 2 0,1 0 0,-2 0 0,0 0 0,1 0 0,-2 0 0,1 0 0,-3 0 0,2 0 0,-1 0 0,-1 0 0,3 0 0,0 0 0,0 0 0,-1 0 0,-2 0 0,-1 0 0,-1 0 0,-2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3T17:43:57.9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 24575,'11'0'0,"20"0"0,16 0 0,9-2 0,5-1 0,-8 0 0,-4-1 0,-1 2 0,-7 0 0,-4 0 0,-1 2 0,-1 0 0,-1 0 0,-2 0 0,-2 0 0,-3 0 0,-1 0 0,-3 0 0,-1 0 0,-2 0 0,-2 0 0,2 0 0,-2 0 0,0 0 0,-1 0 0,-3 0 0,-3 0 0,0 0 0,-1 0 0,0 0 0,2 0 0,-2 0 0,0 0 0,-3 1 0,-3 2 0,-3 3 0,-1 3 0,0 4 0,0 7 0,-1 3 0,-3 5 0,-3 4 0,0 0 0,-1 5 0,2 0 0,-1 3 0,2 2 0,2-2 0,1 2 0,1 0 0,-1 3 0,0 4 0,-1 2 0,1 3 0,2 0 0,0 0 0,0 0 0,0 0 0,0 0 0,0 4 0,0 2 0,0 3 0,0 2 0,0 5 0,0 1 0,0 4 0,2 0 0,5-2 0,3-3 0,2-7 0,-1-4 0,-3-2 0,-2 0 0,0 3 0,-1 4 0,-2 4 0,1 2 0,0 1 0,1-2 0,1 1 0,2-1 0,1 0 0,1 1 0,-1-3 0,-1 0 0,-1-6 0,-3-1 0,1 0 0,0-3 0,0 2 0,1-3 0,-2-1 0,2-6 0,-2-3 0,-1-2 0,0 0 0,0 0 0,0-2 0,0-3 0,0-2 0,-1-2 0,2-3 0,-2-4 0,0-3 0,0-2 0,-2 1 0,0 2 0,0 0 0,2 2 0,0 1 0,0 2 0,2 3 0,-2 0 0,1-4 0,-2-5 0,1-4 0,0-4 0,0 4 0,0 1 0,-2 3 0,2-2 0,1-4 0,2-6 0,2-6 0,0-4 0,0-3 0,0 0 0,2 0 0,0 0 0,2 0 0,2 0 0,1-2 0,1 0 0,3 0 0,3 0 0,2 2 0,4 0 0,1 0 0,1 0 0,1 0 0,-2 0 0,2 0 0,0 0 0,2 0 0,1 0 0,0 0 0,2 0 0,0 0 0,4 0 0,-1 0 0,-1 0 0,-2 1 0,-5 1 0,-4 2 0,-1 0 0,-3-1 0,-1 1 0,-1-2 0,-2 0 0,0 0 0,-1-2 0,1 0 0,-1 0 0,3 2 0,-2 0 0,3 2 0,-1 0 0,-2-2 0,-1 2 0,1-2 0,0 0 0,0 2 0,-1-2 0,-3 0 0,-1-1 0,-1 0 0,0 2 0,1-1 0,-1-1 0,-1-1 0,-2 0 0,-1 0 0,-4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3T17:44:02.2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1986 24575,'10'0'0,"26"0"0,26 0 0,16 0 0,4 0 0,-18 0 0,-9 0 0,-5 0 0,-3 0 0,0 0 0,-3 0 0,-3 0 0,-4 0 0,-3 0 0,-3 0 0,0 0 0,-1 0 0,-2 0 0,-1 0 0,-2 0 0,-3 0 0,-2 0 0,-3 0 0,-2 0 0,-4 0 0,-4-2 0,-5-3 0,-2-3 0,-2-3 0,0-1 0,-2-2 0,0-1 0,2-3 0,0-2 0,2-2 0,0-4 0,0-4 0,0-2 0,0-3 0,0 0 0,0-2 0,0 0 0,0-3 0,0-1 0,0 0 0,0-6 0,0-3 0,-2-2 0,-2 0 0,-1 4 0,1 4 0,2 5 0,2 4 0,0 3 0,0 3 0,0 1 0,0-1 0,0 1 0,0-2 0,0-3 0,0 2 0,0-1 0,0 2 0,0 2 0,0-1 0,0 1 0,0-1 0,0-3 0,0-1 0,0-4 0,0-3 0,0 0 0,0 1 0,0 5 0,0 5 0,0 3 0,0 1 0,0 1 0,0-1 0,0 3 0,0 0 0,1 4 0,1 3 0,1 3 0,0 3 0,-1 0 0,1 0 0,-1-2 0,2-1 0,0 1 0,0 1 0,0 3 0,0 0 0,1 1 0,0-1 0,0-1 0,0 1 0,-1 1 0,0 1 0,3 3 0,2 1 0,1 0 0,3 1 0,1 0 0,1 0 0,1 0 0,1 0 0,2 0 0,5 0 0,5 0 0,5 0 0,3 0 0,2 0 0,4 0 0,2 0 0,4 0 0,0 0 0,-1-2 0,-3-2 0,0-2 0,-3-1 0,-3 1 0,0-1 0,-1 1 0,-1 1 0,-2 0 0,-4 3 0,1 0 0,0 2 0,0-1 0,0-2 0,-2-1 0,-2-2 0,0 0 0,0-2 0,0 1 0,-2 1 0,-2 1 0,-3 1 0,-2 0 0,-1 2 0,-2 1 0,-2 1 0,-3-2 0,-1 0 0,-2 0 0,0 0 0,0 2 0,0 0 0,1 0 0,-1 0 0,0 0 0,-1-2 0,-4 2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1FBE-903E-AB43-B5F4-B173C49EBB8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6036-8537-0D41-A245-12E0285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0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58FF6-34CB-BD01-34FC-A86F8B1D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74BD4F-3724-0760-F034-3673A00B4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5B665-6EF5-336D-5273-5382FDCB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6C798-7190-B859-8A75-2BF1FECD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0895B-BF3F-44E6-14E7-1A8580A0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9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4A556-6B30-11DA-2632-34C04714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71D3-D8DF-3C05-4FAE-0F42C254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CACA3-1C87-13F2-9AE4-EB48B201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8A54-2A01-859F-ED4A-026DD0B5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5012B-C744-93A3-19D2-9AB15A40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060665-1AB5-6541-4943-125164609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FCB0D-7CD5-50E8-6669-1A6758CD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9B877-18A6-FB06-BBF7-5CC60602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398C8-5F1C-49CB-64E9-93A1F58B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A2654-3248-8328-0F6E-6546597E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93B69-6764-53CA-6F6E-05AFD7A7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0BB79-B5E3-2FD6-E2FC-F5858693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20FCA-419E-2D29-4194-3A1E277A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F0CA-9FDC-FEB6-11C5-74A8B664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6BA03-4B32-55B0-968A-6AC0D8D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5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12C6B-E76B-9049-74F0-0C9EAAC6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FFB7F-D40D-575D-9B6F-AF018C4B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F9DDC-3FB6-E901-AD24-3C4E18B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66939-91E1-3A9B-5EB0-4C5139E8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0EC91-05E1-FC0B-49D6-2152D771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2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4A10-8D33-E2D6-761E-421514D6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F58A7-A726-1CE2-1CAD-09AD4FEAA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90202-07CF-6C36-300D-0A54AD96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EFE3E-8718-BF5A-7D52-4A6F54E5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F9395-71F1-2925-90C0-658AAB4E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88D44-D2F8-B697-1E8E-C56BF986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64C39-AF0F-7E81-9514-06FA1183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565D7-B383-C362-D2F4-A4D82191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2EBCEB-C404-863E-7EA9-2DB1B623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448428-74B7-6C5F-6B49-EA3F32AAC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A65686-EBE8-5AE8-37B3-607B6D27A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E4A65F-8EF8-5B21-B3E2-77879DC5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6A2FF1-6A68-9390-8222-81490E88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09316-806D-1F7D-E151-F26399EF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5953-FCD4-3ECE-5A39-9EFACB26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05E2B-3C49-5934-96CF-49689357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F464C-D74F-95D6-463E-1C1CB8EA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3B37CB-6A12-DD4C-81B8-D36F74F3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0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A5E94-58B9-A363-D966-D4D85862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64844B-F1B0-1FB2-86E2-330A0D38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4B025-DA83-F835-971C-C9EDD999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0E31-A12C-619C-4E8B-207AE645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B408F-A049-A132-6870-C1BE33CF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F0588E-6F35-00FF-5841-861958833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652C5-48F6-B340-8D92-D6A65A2D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295A3-0BC6-5943-2FE4-A05F7A4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D5D0C-E18B-6A6F-6674-84EBB66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0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C5F2-4BDF-5597-5902-902C1C1E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39B46D-BE98-11AB-9F6C-A31A1E1E5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71B39-B543-7311-8672-694B391E2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B5BD2-1D09-3C19-0691-BDFECC44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E4E40-F6BB-D5DE-867C-382D77A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E5112-7F00-AA38-868B-5409A5F4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667DC-F16E-B38D-FCE4-C135ECC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C7B78-2936-E7DA-ADF6-F623F00D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2C2C2-C12E-DAC6-67C5-C0EC518CE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38219-AB3B-4F77-91F4-FD437CFD5928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89B27-6012-85EC-8EDC-37924190A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16E43-215F-3151-1E9D-BF4B6AC6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4.emf"/><Relationship Id="rId10" Type="http://schemas.openxmlformats.org/officeDocument/2006/relationships/customXml" Target="../ink/ink3.xml"/><Relationship Id="rId4" Type="http://schemas.openxmlformats.org/officeDocument/2006/relationships/image" Target="../media/image3.e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emf"/><Relationship Id="rId7" Type="http://schemas.openxmlformats.org/officeDocument/2006/relationships/customXml" Target="../ink/ink6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958485-C96D-5004-297E-F749B3611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123" y="1117380"/>
            <a:ext cx="4599152" cy="1246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E06E09-F957-8B15-82B3-D72FBCDDC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23" y="3038666"/>
            <a:ext cx="4648263" cy="111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DD096-E4AD-C995-F3E1-677D483F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51" y="690017"/>
            <a:ext cx="5128927" cy="2101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7A02F4-2602-AEB6-64AD-824536A00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78" y="3857297"/>
            <a:ext cx="5146800" cy="15678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7253BA-E18B-564E-3497-9CC398753800}"/>
                  </a:ext>
                </a:extLst>
              </p14:cNvPr>
              <p14:cNvContentPartPr/>
              <p14:nvPr/>
            </p14:nvContentPartPr>
            <p14:xfrm>
              <a:off x="5560498" y="1248732"/>
              <a:ext cx="1231920" cy="307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7253BA-E18B-564E-3497-9CC3987538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1858" y="1239732"/>
                <a:ext cx="12495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23A278-0A15-8AF8-D52C-14E5E4B00C6D}"/>
                  </a:ext>
                </a:extLst>
              </p14:cNvPr>
              <p14:cNvContentPartPr/>
              <p14:nvPr/>
            </p14:nvContentPartPr>
            <p14:xfrm>
              <a:off x="5581378" y="1506852"/>
              <a:ext cx="1227600" cy="2057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23A278-0A15-8AF8-D52C-14E5E4B00C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2378" y="1497852"/>
                <a:ext cx="1245240" cy="20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DF2838-D73B-A037-21CE-EDB6BD60E87F}"/>
                  </a:ext>
                </a:extLst>
              </p14:cNvPr>
              <p14:cNvContentPartPr/>
              <p14:nvPr/>
            </p14:nvContentPartPr>
            <p14:xfrm>
              <a:off x="229258" y="1098252"/>
              <a:ext cx="155520" cy="73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DF2838-D73B-A037-21CE-EDB6BD60E8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258" y="1089612"/>
                <a:ext cx="17316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0E460DA-861B-FA69-F6A9-7C83A5454B52}"/>
                  </a:ext>
                </a:extLst>
              </p14:cNvPr>
              <p14:cNvContentPartPr/>
              <p14:nvPr/>
            </p14:nvContentPartPr>
            <p14:xfrm>
              <a:off x="233578" y="1814652"/>
              <a:ext cx="164520" cy="2540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0E460DA-861B-FA69-F6A9-7C83A5454B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578" y="1805652"/>
                <a:ext cx="182160" cy="25581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2FACA3-EEA7-9206-C710-DA22986106C2}"/>
              </a:ext>
            </a:extLst>
          </p:cNvPr>
          <p:cNvSpPr txBox="1"/>
          <p:nvPr/>
        </p:nvSpPr>
        <p:spPr>
          <a:xfrm>
            <a:off x="5581378" y="225944"/>
            <a:ext cx="299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ro_NewsStories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126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656314-B20E-7C51-E2CF-AE794393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9" y="1168656"/>
            <a:ext cx="5187526" cy="12990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640E85-37A9-E783-C116-99ED4430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9" y="3442138"/>
            <a:ext cx="5188086" cy="15878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FA9E86-56E5-DB21-A45B-D8CF3BFB8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107" y="2224356"/>
            <a:ext cx="5637811" cy="18823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275E5B-3394-686C-BDF5-05916F25C637}"/>
                  </a:ext>
                </a:extLst>
              </p14:cNvPr>
              <p14:cNvContentPartPr/>
              <p14:nvPr/>
            </p14:nvContentPartPr>
            <p14:xfrm>
              <a:off x="5607658" y="1496772"/>
              <a:ext cx="829080" cy="1459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275E5B-3394-686C-BDF5-05916F25C6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9018" y="1487772"/>
                <a:ext cx="846720" cy="14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9EC2EF-DC1D-3A62-4FB7-AFC1FD92E8CE}"/>
                  </a:ext>
                </a:extLst>
              </p14:cNvPr>
              <p14:cNvContentPartPr/>
              <p14:nvPr/>
            </p14:nvContentPartPr>
            <p14:xfrm>
              <a:off x="5615218" y="3095172"/>
              <a:ext cx="846360" cy="715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9EC2EF-DC1D-3A62-4FB7-AFC1FD92E8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06578" y="3086532"/>
                <a:ext cx="864000" cy="7329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1A55276-759C-8614-7DD0-B09AC49BA180}"/>
              </a:ext>
            </a:extLst>
          </p:cNvPr>
          <p:cNvSpPr txBox="1"/>
          <p:nvPr/>
        </p:nvSpPr>
        <p:spPr>
          <a:xfrm>
            <a:off x="5329130" y="194178"/>
            <a:ext cx="299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ro_BookCirculation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015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Aptos</vt:lpstr>
      <vt:lpstr>Arial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Xie, Zhonghan</dc:creator>
  <cp:lastModifiedBy>Xie, Zhonghan</cp:lastModifiedBy>
  <cp:revision>4</cp:revision>
  <dcterms:created xsi:type="dcterms:W3CDTF">2025-02-16T01:40:18Z</dcterms:created>
  <dcterms:modified xsi:type="dcterms:W3CDTF">2025-03-23T17:45:04Z</dcterms:modified>
</cp:coreProperties>
</file>