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28"/>
  </p:normalViewPr>
  <p:slideViewPr>
    <p:cSldViewPr snapToGrid="0" snapToObjects="1">
      <p:cViewPr>
        <p:scale>
          <a:sx n="107" d="100"/>
          <a:sy n="107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98856" y="3407287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ev</a:t>
            </a:r>
            <a:r>
              <a:rPr lang="fr-FR" dirty="0" smtClean="0"/>
              <a:t>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2302" y="2410691"/>
            <a:ext cx="2846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</a:t>
            </a:r>
            <a:r>
              <a:rPr lang="fr-FR" sz="3200" dirty="0" smtClean="0">
                <a:solidFill>
                  <a:schemeClr val="accent1"/>
                </a:solidFill>
              </a:rPr>
              <a:t>LAND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sous forme binaire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smtClean="0"/>
              <a:t>FONCTIONNEMENT AWS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4" y="1408590"/>
            <a:ext cx="7316448" cy="45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11838" y="4667003"/>
            <a:ext cx="432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CSS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63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Facette</vt:lpstr>
      <vt:lpstr>Fractal Land</vt:lpstr>
      <vt:lpstr>L’ÉQUIPE</vt:lpstr>
      <vt:lpstr>LE PROJET</vt:lpstr>
      <vt:lpstr>FONCTIONNEMENT AWS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20</cp:revision>
  <dcterms:created xsi:type="dcterms:W3CDTF">2016-04-14T13:23:29Z</dcterms:created>
  <dcterms:modified xsi:type="dcterms:W3CDTF">2016-04-18T08:37:44Z</dcterms:modified>
</cp:coreProperties>
</file>