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5C"/>
    <a:srgbClr val="FFE960"/>
    <a:srgbClr val="FFF057"/>
    <a:srgbClr val="FEF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9"/>
  </p:normalViewPr>
  <p:slideViewPr>
    <p:cSldViewPr snapToGrid="0" snapToObjects="1">
      <p:cViewPr>
        <p:scale>
          <a:sx n="107" d="100"/>
          <a:sy n="107" d="100"/>
        </p:scale>
        <p:origin x="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1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35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Fractal Land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Cloud Camp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85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L’ÉQUIPE</a:t>
            </a:r>
            <a:endParaRPr lang="fr-FR" sz="4000" dirty="0"/>
          </a:p>
        </p:txBody>
      </p:sp>
      <p:sp>
        <p:nvSpPr>
          <p:cNvPr id="5" name="Ellipse 4"/>
          <p:cNvSpPr/>
          <p:nvPr/>
        </p:nvSpPr>
        <p:spPr>
          <a:xfrm>
            <a:off x="4091637" y="1513494"/>
            <a:ext cx="1768061" cy="17518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091637" y="4235844"/>
            <a:ext cx="1768061" cy="17680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76589" y="2278523"/>
            <a:ext cx="1768061" cy="19573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106685" y="2278522"/>
            <a:ext cx="1768061" cy="19573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36327" y="447354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Florian DOUSSIN</a:t>
            </a:r>
          </a:p>
          <a:p>
            <a:pPr algn="ctr"/>
            <a:r>
              <a:rPr lang="fr-FR" dirty="0" smtClean="0"/>
              <a:t>Dev. Front-end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89356" y="6132839"/>
            <a:ext cx="198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Timothé GUIBERT</a:t>
            </a:r>
          </a:p>
          <a:p>
            <a:pPr algn="ctr"/>
            <a:r>
              <a:rPr lang="fr-FR" dirty="0" smtClean="0"/>
              <a:t>Lead Back-end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25733" y="4473542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Thomas NAKACHE</a:t>
            </a:r>
          </a:p>
          <a:p>
            <a:pPr algn="ctr"/>
            <a:r>
              <a:rPr lang="fr-FR" dirty="0" smtClean="0"/>
              <a:t>Dev. Back-end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8909" y="3407287"/>
            <a:ext cx="231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Elisa PARIS</a:t>
            </a:r>
          </a:p>
          <a:p>
            <a:pPr algn="ctr"/>
            <a:r>
              <a:rPr lang="fr-FR" dirty="0" smtClean="0"/>
              <a:t>admin-</a:t>
            </a:r>
            <a:r>
              <a:rPr lang="fr-FR" dirty="0" err="1" smtClean="0"/>
              <a:t>sys</a:t>
            </a:r>
            <a:r>
              <a:rPr lang="fr-FR" dirty="0" smtClean="0"/>
              <a:t> /</a:t>
            </a:r>
            <a:r>
              <a:rPr lang="fr-FR" dirty="0" err="1" smtClean="0"/>
              <a:t>dev</a:t>
            </a:r>
            <a:r>
              <a:rPr lang="fr-FR" dirty="0" smtClean="0"/>
              <a:t>. web</a:t>
            </a:r>
            <a:endParaRPr lang="fr-FR" dirty="0"/>
          </a:p>
        </p:txBody>
      </p:sp>
      <p:sp>
        <p:nvSpPr>
          <p:cNvPr id="15" name="Ruban vers le haut 14"/>
          <p:cNvSpPr/>
          <p:nvPr/>
        </p:nvSpPr>
        <p:spPr>
          <a:xfrm rot="17507101">
            <a:off x="5381282" y="1804937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uban vers le haut 15"/>
          <p:cNvSpPr/>
          <p:nvPr/>
        </p:nvSpPr>
        <p:spPr>
          <a:xfrm rot="4000609">
            <a:off x="5539584" y="1805061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32 branches 13"/>
          <p:cNvSpPr/>
          <p:nvPr/>
        </p:nvSpPr>
        <p:spPr>
          <a:xfrm>
            <a:off x="5460486" y="1553826"/>
            <a:ext cx="399212" cy="399212"/>
          </a:xfrm>
          <a:prstGeom prst="star32">
            <a:avLst>
              <a:gd name="adj" fmla="val 45264"/>
            </a:avLst>
          </a:prstGeom>
          <a:solidFill>
            <a:srgbClr val="FEF672"/>
          </a:solidFill>
          <a:ln>
            <a:solidFill>
              <a:srgbClr val="FFD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2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52297" y="2410691"/>
            <a:ext cx="2846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FRACTAL LAND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31165" y="3313215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de fractales simples </a:t>
            </a:r>
            <a:r>
              <a:rPr lang="fr-FR" smtClean="0"/>
              <a:t>sous forme binaire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2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TECHNOS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52519" y="2410691"/>
            <a:ext cx="2646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accent1"/>
                </a:solidFill>
              </a:rPr>
              <a:t>Lambdas</a:t>
            </a:r>
            <a:r>
              <a:rPr lang="fr-FR" sz="3200" dirty="0" smtClean="0">
                <a:solidFill>
                  <a:schemeClr val="accent1"/>
                </a:solidFill>
              </a:rPr>
              <a:t> AWS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51752" y="3538847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11838" y="4667003"/>
            <a:ext cx="432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HTML /</a:t>
            </a:r>
            <a:r>
              <a:rPr lang="fr-FR" sz="3200" dirty="0" err="1" smtClean="0">
                <a:solidFill>
                  <a:schemeClr val="accent1"/>
                </a:solidFill>
              </a:rPr>
              <a:t>Materialize</a:t>
            </a:r>
            <a:r>
              <a:rPr lang="fr-FR" sz="3200" dirty="0" smtClean="0">
                <a:solidFill>
                  <a:schemeClr val="accent1"/>
                </a:solidFill>
              </a:rPr>
              <a:t> CSS</a:t>
            </a:r>
            <a:endParaRPr lang="fr-FR" sz="32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73" y="3164774"/>
            <a:ext cx="1502229" cy="15022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9" y="1476746"/>
            <a:ext cx="1867889" cy="18678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4" y="4407518"/>
            <a:ext cx="2189244" cy="11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4389" y="3206338"/>
            <a:ext cx="442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AWS </a:t>
            </a:r>
            <a:r>
              <a:rPr lang="fr-FR" sz="3200" smtClean="0">
                <a:solidFill>
                  <a:schemeClr val="accent1"/>
                </a:solidFill>
              </a:rPr>
              <a:t>et librairie 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63261" y="2176237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Idée de projet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28340" y="4236439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Contrer le problème de lib</a:t>
            </a:r>
            <a:endParaRPr lang="fr-F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1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1085" y="2675906"/>
            <a:ext cx="8596668" cy="1622961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Merci beaucoup</a:t>
            </a:r>
            <a:br>
              <a:rPr lang="fr-FR" sz="4000" dirty="0" smtClean="0"/>
            </a:br>
            <a:r>
              <a:rPr lang="fr-FR" sz="4000" dirty="0" smtClean="0"/>
              <a:t>Des questions ?</a:t>
            </a:r>
            <a:br>
              <a:rPr lang="fr-FR" sz="4000" dirty="0" smtClean="0"/>
            </a:b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8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63</Words>
  <Application>Microsoft Macintosh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Facette</vt:lpstr>
      <vt:lpstr>Fractal Land</vt:lpstr>
      <vt:lpstr>L’ÉQUIPE</vt:lpstr>
      <vt:lpstr>LE PROJET</vt:lpstr>
      <vt:lpstr>LES TECHNOS</vt:lpstr>
      <vt:lpstr>LES DIFFICULTÉS</vt:lpstr>
      <vt:lpstr>Merci beaucoup Des questions 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Land</dc:title>
  <dc:creator>Utilisateur de Microsoft Office</dc:creator>
  <cp:lastModifiedBy>Utilisateur de Microsoft Office</cp:lastModifiedBy>
  <cp:revision>13</cp:revision>
  <dcterms:created xsi:type="dcterms:W3CDTF">2016-04-14T13:23:29Z</dcterms:created>
  <dcterms:modified xsi:type="dcterms:W3CDTF">2016-04-15T14:19:38Z</dcterms:modified>
</cp:coreProperties>
</file>