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4"/>
  </p:normalViewPr>
  <p:slideViewPr>
    <p:cSldViewPr snapToGrid="0" snapToObjects="1">
      <p:cViewPr>
        <p:scale>
          <a:sx n="107" d="100"/>
          <a:sy n="107" d="100"/>
        </p:scale>
        <p:origin x="20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8909" y="3407287"/>
            <a:ext cx="231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 smtClean="0"/>
              <a:t>admin-</a:t>
            </a:r>
            <a:r>
              <a:rPr lang="fr-FR" dirty="0" err="1" smtClean="0"/>
              <a:t>sys</a:t>
            </a:r>
            <a:r>
              <a:rPr lang="fr-FR" dirty="0" smtClean="0"/>
              <a:t> /</a:t>
            </a:r>
            <a:r>
              <a:rPr lang="fr-FR" dirty="0" err="1" smtClean="0"/>
              <a:t>dev</a:t>
            </a:r>
            <a:r>
              <a:rPr lang="fr-FR" dirty="0" smtClean="0"/>
              <a:t>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2297" y="2410691"/>
            <a:ext cx="2846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LAND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</a:t>
            </a:r>
            <a:r>
              <a:rPr lang="fr-FR" smtClean="0"/>
              <a:t>sous forme binaire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smtClean="0"/>
              <a:t>FONCTIONNEMENT AWS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11838" y="4667003"/>
            <a:ext cx="432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CSS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65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Fractal Land</vt:lpstr>
      <vt:lpstr>L’ÉQUIPE</vt:lpstr>
      <vt:lpstr>LE PROJET</vt:lpstr>
      <vt:lpstr>FONCTIONNEMENT AWS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14</cp:revision>
  <dcterms:created xsi:type="dcterms:W3CDTF">2016-04-14T13:23:29Z</dcterms:created>
  <dcterms:modified xsi:type="dcterms:W3CDTF">2016-04-16T07:02:40Z</dcterms:modified>
</cp:coreProperties>
</file>