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5C"/>
    <a:srgbClr val="FFE960"/>
    <a:srgbClr val="FFF057"/>
    <a:srgbClr val="FEF6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828"/>
  </p:normalViewPr>
  <p:slideViewPr>
    <p:cSldViewPr snapToGrid="0" snapToObjects="1">
      <p:cViewPr>
        <p:scale>
          <a:sx n="107" d="100"/>
          <a:sy n="107" d="100"/>
        </p:scale>
        <p:origin x="20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710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23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135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48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0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0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2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0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4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1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2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7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4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Fractal Land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Cloud Camp 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485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L’ÉQUIPE</a:t>
            </a:r>
            <a:endParaRPr lang="fr-FR" sz="4000" dirty="0"/>
          </a:p>
        </p:txBody>
      </p:sp>
      <p:sp>
        <p:nvSpPr>
          <p:cNvPr id="5" name="Ellipse 4"/>
          <p:cNvSpPr/>
          <p:nvPr/>
        </p:nvSpPr>
        <p:spPr>
          <a:xfrm>
            <a:off x="4091637" y="1513494"/>
            <a:ext cx="1768061" cy="175189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4091637" y="4235844"/>
            <a:ext cx="1768061" cy="176806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076589" y="2278523"/>
            <a:ext cx="1768061" cy="195732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7106685" y="2278522"/>
            <a:ext cx="1768061" cy="195732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036327" y="4473543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Florian DOUSSIN</a:t>
            </a:r>
          </a:p>
          <a:p>
            <a:pPr algn="ctr"/>
            <a:r>
              <a:rPr lang="fr-FR" dirty="0" smtClean="0"/>
              <a:t>Dev. Front-end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989356" y="6132839"/>
            <a:ext cx="1986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Timothé GUIBERT</a:t>
            </a:r>
          </a:p>
          <a:p>
            <a:pPr algn="ctr"/>
            <a:r>
              <a:rPr lang="fr-FR" dirty="0" smtClean="0"/>
              <a:t>Lead Back-end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025733" y="4473542"/>
            <a:ext cx="201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Thomas NAKACHE</a:t>
            </a:r>
          </a:p>
          <a:p>
            <a:pPr algn="ctr"/>
            <a:r>
              <a:rPr lang="fr-FR" dirty="0" smtClean="0"/>
              <a:t>Dev. Back-end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298856" y="3407287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Elisa PARIS</a:t>
            </a:r>
          </a:p>
          <a:p>
            <a:pPr algn="ctr"/>
            <a:r>
              <a:rPr lang="fr-FR" dirty="0"/>
              <a:t>D</a:t>
            </a:r>
            <a:r>
              <a:rPr lang="fr-FR" dirty="0" smtClean="0"/>
              <a:t>ev</a:t>
            </a:r>
            <a:r>
              <a:rPr lang="fr-FR" dirty="0" smtClean="0"/>
              <a:t>. web</a:t>
            </a:r>
            <a:endParaRPr lang="fr-FR" dirty="0"/>
          </a:p>
        </p:txBody>
      </p:sp>
      <p:sp>
        <p:nvSpPr>
          <p:cNvPr id="15" name="Ruban vers le haut 14"/>
          <p:cNvSpPr/>
          <p:nvPr/>
        </p:nvSpPr>
        <p:spPr>
          <a:xfrm rot="17507101">
            <a:off x="5381282" y="1804937"/>
            <a:ext cx="412735" cy="207919"/>
          </a:xfrm>
          <a:prstGeom prst="ribbon2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uban vers le haut 15"/>
          <p:cNvSpPr/>
          <p:nvPr/>
        </p:nvSpPr>
        <p:spPr>
          <a:xfrm rot="4000609">
            <a:off x="5539584" y="1805061"/>
            <a:ext cx="412735" cy="207919"/>
          </a:xfrm>
          <a:prstGeom prst="ribbon2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toile à 32 branches 13"/>
          <p:cNvSpPr/>
          <p:nvPr/>
        </p:nvSpPr>
        <p:spPr>
          <a:xfrm>
            <a:off x="5460486" y="1553826"/>
            <a:ext cx="399212" cy="399212"/>
          </a:xfrm>
          <a:prstGeom prst="star32">
            <a:avLst>
              <a:gd name="adj" fmla="val 45264"/>
            </a:avLst>
          </a:prstGeom>
          <a:solidFill>
            <a:srgbClr val="FEF672"/>
          </a:solidFill>
          <a:ln>
            <a:solidFill>
              <a:srgbClr val="FFD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424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5"/>
          </a:xfrm>
        </p:spPr>
        <p:txBody>
          <a:bodyPr/>
          <a:lstStyle/>
          <a:p>
            <a:pPr algn="ctr"/>
            <a:r>
              <a:rPr lang="fr-FR" dirty="0" smtClean="0"/>
              <a:t>LE PROJET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000466" y="2410691"/>
            <a:ext cx="595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FRACTAL </a:t>
            </a:r>
            <a:r>
              <a:rPr lang="fr-FR" sz="3200" dirty="0" smtClean="0">
                <a:solidFill>
                  <a:schemeClr val="accent1"/>
                </a:solidFill>
              </a:rPr>
              <a:t>LAND + CALCULATHOR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31165" y="3313215"/>
            <a:ext cx="548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Générateur de fractales simples sous forme binaire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890272" y="369611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Calculatrice simple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5226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5"/>
          </a:xfrm>
        </p:spPr>
        <p:txBody>
          <a:bodyPr/>
          <a:lstStyle/>
          <a:p>
            <a:pPr algn="ctr"/>
            <a:r>
              <a:rPr lang="fr-FR" smtClean="0"/>
              <a:t>FONCTIONNEMENT AWS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44" y="1408590"/>
            <a:ext cx="7316448" cy="451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76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5"/>
          </a:xfrm>
        </p:spPr>
        <p:txBody>
          <a:bodyPr/>
          <a:lstStyle/>
          <a:p>
            <a:pPr algn="ctr"/>
            <a:r>
              <a:rPr lang="fr-FR" dirty="0" smtClean="0"/>
              <a:t>LES TECHNOS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52519" y="2410691"/>
            <a:ext cx="2646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err="1" smtClean="0">
                <a:solidFill>
                  <a:schemeClr val="accent1"/>
                </a:solidFill>
              </a:rPr>
              <a:t>Lambdas</a:t>
            </a:r>
            <a:r>
              <a:rPr lang="fr-FR" sz="3200" dirty="0" smtClean="0">
                <a:solidFill>
                  <a:schemeClr val="accent1"/>
                </a:solidFill>
              </a:rPr>
              <a:t> AWS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51752" y="3538847"/>
            <a:ext cx="1447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Python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811838" y="4667003"/>
            <a:ext cx="4327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HTML /</a:t>
            </a:r>
            <a:r>
              <a:rPr lang="fr-FR" sz="3200" dirty="0" err="1" smtClean="0">
                <a:solidFill>
                  <a:schemeClr val="accent1"/>
                </a:solidFill>
              </a:rPr>
              <a:t>Materialize</a:t>
            </a:r>
            <a:r>
              <a:rPr lang="fr-FR" sz="3200" dirty="0" smtClean="0">
                <a:solidFill>
                  <a:schemeClr val="accent1"/>
                </a:solidFill>
              </a:rPr>
              <a:t> CSS</a:t>
            </a:r>
            <a:endParaRPr lang="fr-FR" sz="3200" dirty="0">
              <a:solidFill>
                <a:schemeClr val="accent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773" y="3164774"/>
            <a:ext cx="1502229" cy="15022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9" y="1476746"/>
            <a:ext cx="1867889" cy="186788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4" y="4407518"/>
            <a:ext cx="2189244" cy="110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57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5"/>
          </a:xfrm>
        </p:spPr>
        <p:txBody>
          <a:bodyPr/>
          <a:lstStyle/>
          <a:p>
            <a:pPr algn="ctr"/>
            <a:r>
              <a:rPr lang="fr-FR" dirty="0" smtClean="0"/>
              <a:t>LES DIFFICULTÉS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764389" y="3206338"/>
            <a:ext cx="4422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AWS </a:t>
            </a:r>
            <a:r>
              <a:rPr lang="fr-FR" sz="3200" smtClean="0">
                <a:solidFill>
                  <a:schemeClr val="accent1"/>
                </a:solidFill>
              </a:rPr>
              <a:t>et librairie python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563261" y="2176237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Idée de projet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428340" y="4236439"/>
            <a:ext cx="5094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Contrer le problème de lib</a:t>
            </a:r>
            <a:endParaRPr lang="fr-FR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16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1085" y="2675906"/>
            <a:ext cx="8596668" cy="1622961"/>
          </a:xfrm>
        </p:spPr>
        <p:txBody>
          <a:bodyPr>
            <a:noAutofit/>
          </a:bodyPr>
          <a:lstStyle/>
          <a:p>
            <a:pPr algn="ctr"/>
            <a:r>
              <a:rPr lang="fr-FR" sz="4000" dirty="0" smtClean="0"/>
              <a:t>Merci beaucoup</a:t>
            </a:r>
            <a:br>
              <a:rPr lang="fr-FR" sz="4000" dirty="0" smtClean="0"/>
            </a:br>
            <a:r>
              <a:rPr lang="fr-FR" sz="4000" dirty="0" smtClean="0"/>
              <a:t>Des questions ?</a:t>
            </a:r>
            <a:br>
              <a:rPr lang="fr-FR" sz="4000" dirty="0" smtClean="0"/>
            </a:br>
            <a:r>
              <a:rPr lang="fr-FR" sz="4000" dirty="0"/>
              <a:t/>
            </a:r>
            <a:br>
              <a:rPr lang="fr-FR" sz="4000" dirty="0"/>
            </a:b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3845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309</TotalTime>
  <Words>67</Words>
  <Application>Microsoft Macintosh PowerPoint</Application>
  <PresentationFormat>Grand écran</PresentationFormat>
  <Paragraphs>25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Trebuchet MS</vt:lpstr>
      <vt:lpstr>Wingdings 3</vt:lpstr>
      <vt:lpstr>Arial</vt:lpstr>
      <vt:lpstr>Facette</vt:lpstr>
      <vt:lpstr>Fractal Land</vt:lpstr>
      <vt:lpstr>L’ÉQUIPE</vt:lpstr>
      <vt:lpstr>LE PROJET</vt:lpstr>
      <vt:lpstr>FONCTIONNEMENT AWS</vt:lpstr>
      <vt:lpstr>LES TECHNOS</vt:lpstr>
      <vt:lpstr>LES DIFFICULTÉS</vt:lpstr>
      <vt:lpstr>Merci beaucoup Des questions ?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 Land</dc:title>
  <dc:creator>Utilisateur de Microsoft Office</dc:creator>
  <cp:lastModifiedBy>Utilisateur de Microsoft Office</cp:lastModifiedBy>
  <cp:revision>19</cp:revision>
  <dcterms:created xsi:type="dcterms:W3CDTF">2016-04-14T13:23:29Z</dcterms:created>
  <dcterms:modified xsi:type="dcterms:W3CDTF">2016-04-18T07:12:05Z</dcterms:modified>
</cp:coreProperties>
</file>