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94682"/>
  </p:normalViewPr>
  <p:slideViewPr>
    <p:cSldViewPr snapToGrid="0">
      <p:cViewPr varScale="1">
        <p:scale>
          <a:sx n="108" d="100"/>
          <a:sy n="108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4AB6B-2A65-5681-44F0-753904C5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2222FE-2A21-6945-1B5D-F3344819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CF469-80BC-BB8C-CB01-ACD2333A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DCBD-9AB2-C15A-E6EA-1E9D8084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2BD1D-4ACB-2F75-3B05-F140E0C2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4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D380A-94AA-30D8-9324-C97D834B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C0D07E-9475-DEFB-69F6-D1D9C19B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FF5B7E-4C6B-838F-BAB9-FD926B3B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75945-1469-C06D-1A34-812852A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C45958-B4D6-04F6-0628-C85F48A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93532E-C702-7CB2-B428-C811B72F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CCA54-ACFE-9D16-064E-A59CF1CD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B08DC-1339-245C-901E-536AD067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707F1-5565-D700-BF94-506E1B78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B5A93-89FC-4EBC-E15A-84E3F40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6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9D239-46BD-B618-EA15-E97D0316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81A8A-F615-4E62-9426-E1497517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215AA-4796-833E-8D73-CA98382A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AD5C2-C56C-4034-E847-6188C83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E3580-AF51-1059-0742-6BA4BA0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58EBA-4ADC-40AB-F611-26F775EB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3230F-1C64-DD76-046C-94EE674B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2E7CB-C9B9-4D50-9995-C7F891E7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F9A05-F2D1-19FF-E37E-3097307A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1B80EB-8CB0-C5E1-99CC-DC5A6452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8AA19-5AE1-449F-9AC8-E663D82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1262E-61FD-75F4-FFC7-C1A63B68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19E87B-D0EE-A3E1-5CCB-6710664C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51B0F-0768-1D53-BDBE-567455F8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9FEABB-996F-17F4-2DBF-41A654B5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EA19F7-09E1-726A-1311-E4122147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DFDDB-F17E-B4A2-124B-062D0D17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2FEF6-150B-1127-588F-FA4C44B8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0A7223-5E00-D1B6-5CC8-299B4DDF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82726-5124-8C08-B0CB-D8729194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61DDA-9ABC-59BB-2E10-FB44F048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51DC49-8FDF-8F69-F1E2-A542C18A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21DF15-3F76-107A-9811-9841FD56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87A2EC-8EC4-F9A0-0258-F6D6289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3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0FA08-CFFC-3F63-49D4-A30F7CD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F73027-6A4D-286D-BD35-D2E5533D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FDC81-9E39-B6B3-9A57-BE93D7DB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B5572-566F-3D4C-0CB8-BA5848D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0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CF7990-9977-5586-DD81-1A54761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91F18C-1323-7E3E-A92A-68B7BFF3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C8B27C-558B-B56C-17FD-F87BC9E1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C66E5-5139-9551-26D8-97601452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3C957-247E-5429-6373-A61039DD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2AF7C-27F5-48D4-109D-DA2318A8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2C335D-8207-626D-AFFF-899FAFE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5B239-745F-F2EB-0865-06FE29F0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BE8F43-A60B-D9F6-9B27-4DAED77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B85A7-5F22-D336-5316-C4B80741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D3F311-BB10-D3DD-DF96-F6DF7EDE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CFF3DC-716F-BEBD-4BF9-F03EC552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637A0-1185-BA14-291F-45EA1A30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42CAF-B392-B6C6-7E1A-2898908C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8F0D6-198D-F87A-2A09-C4738260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F11C2E-85EF-B318-EFCA-07A931F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7C6B1-C04F-587C-BAE4-C0D5BA06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043A7-0754-F134-25F7-4F1ABA2E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F4A2D-DD4E-6645-9A24-287FB9F533FB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A2424-8EE4-C6A5-BBED-42E2346D6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CF95D-90CF-5077-4566-BC65AA50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8DA52-AD29-C35E-2934-FB92B349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基礎とビジネス応用</a:t>
            </a:r>
            <a:br>
              <a:rPr kumimoji="1" lang="en-US" altLang="ja-JP" dirty="0"/>
            </a:br>
            <a:r>
              <a:rPr kumimoji="1" lang="ja-JP" altLang="en-US"/>
              <a:t>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4A0A6-9E84-2472-3177-51A51187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0189"/>
            <a:ext cx="9144000" cy="1655762"/>
          </a:xfrm>
        </p:spPr>
        <p:txBody>
          <a:bodyPr/>
          <a:lstStyle/>
          <a:p>
            <a:r>
              <a:rPr kumimoji="1" lang="ja-JP" altLang="en-US"/>
              <a:t>仲田崇人</a:t>
            </a:r>
          </a:p>
        </p:txBody>
      </p:sp>
    </p:spTree>
    <p:extLst>
      <p:ext uri="{BB962C8B-B14F-4D97-AF65-F5344CB8AC3E}">
        <p14:creationId xmlns:p14="http://schemas.microsoft.com/office/powerpoint/2010/main" val="21054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4A3A9-2716-0E91-3ADB-575FBC4B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3B2AA-2610-E656-91E0-566FC19D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941"/>
          </a:xfrm>
        </p:spPr>
        <p:txBody>
          <a:bodyPr/>
          <a:lstStyle/>
          <a:p>
            <a:r>
              <a:rPr kumimoji="1" lang="ja-JP" altLang="en-US"/>
              <a:t>本検索サービス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53655E-2ED2-CD38-51D4-0E8E3AE43F95}"/>
              </a:ext>
            </a:extLst>
          </p:cNvPr>
          <p:cNvSpPr txBox="1"/>
          <p:nvPr/>
        </p:nvSpPr>
        <p:spPr>
          <a:xfrm>
            <a:off x="1330036" y="264819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・キーワード検索</a:t>
            </a:r>
            <a:endParaRPr kumimoji="1" lang="en-US" altLang="ja-JP" dirty="0"/>
          </a:p>
          <a:p>
            <a:r>
              <a:rPr lang="ja-JP" altLang="en-US"/>
              <a:t>・内容、作風、展開等での検索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9D7AE-D2C9-40E9-BC17-538A3BCD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ペルソナ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0659A56-2D0D-F5AA-F295-8BFAB5632701}"/>
              </a:ext>
            </a:extLst>
          </p:cNvPr>
          <p:cNvSpPr/>
          <p:nvPr/>
        </p:nvSpPr>
        <p:spPr>
          <a:xfrm>
            <a:off x="1721922" y="1421296"/>
            <a:ext cx="2660072" cy="495949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黒いシャツを着ている人はスマイルしている&#10;&#10;AI 生成コンテンツは誤りを含む可能性があります。">
            <a:extLst>
              <a:ext uri="{FF2B5EF4-FFF2-40B4-BE49-F238E27FC236}">
                <a16:creationId xmlns:a16="http://schemas.microsoft.com/office/drawing/2014/main" id="{274D4A5D-1B3B-2096-5166-EDDD0BB3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85" y="1690688"/>
            <a:ext cx="1309745" cy="179555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4E1007-D8FF-909A-B201-17FE3714C6F0}"/>
              </a:ext>
            </a:extLst>
          </p:cNvPr>
          <p:cNvSpPr/>
          <p:nvPr/>
        </p:nvSpPr>
        <p:spPr>
          <a:xfrm>
            <a:off x="2523505" y="2339084"/>
            <a:ext cx="1056904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B44374-A374-67A7-8F86-040CEBDAD6F8}"/>
              </a:ext>
            </a:extLst>
          </p:cNvPr>
          <p:cNvSpPr/>
          <p:nvPr/>
        </p:nvSpPr>
        <p:spPr>
          <a:xfrm>
            <a:off x="1953489" y="3755638"/>
            <a:ext cx="2196935" cy="2398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名前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仲田崇人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年齢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20</a:t>
            </a:r>
            <a:r>
              <a:rPr lang="ja-JP" altLang="en-US">
                <a:solidFill>
                  <a:schemeClr val="tx1"/>
                </a:solidFill>
              </a:rPr>
              <a:t>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職業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学生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年収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----</a:t>
            </a:r>
          </a:p>
          <a:p>
            <a:r>
              <a:rPr kumimoji="1" lang="ja-JP" altLang="en-US">
                <a:solidFill>
                  <a:schemeClr val="tx1"/>
                </a:solidFill>
              </a:rPr>
              <a:t>居住地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富山県</a:t>
            </a:r>
          </a:p>
        </p:txBody>
      </p:sp>
      <p:sp>
        <p:nvSpPr>
          <p:cNvPr id="10" name="1 つの角を丸めた四角形 9">
            <a:extLst>
              <a:ext uri="{FF2B5EF4-FFF2-40B4-BE49-F238E27FC236}">
                <a16:creationId xmlns:a16="http://schemas.microsoft.com/office/drawing/2014/main" id="{58C5997F-8B2C-9898-2FC3-1ECD1C91CEB3}"/>
              </a:ext>
            </a:extLst>
          </p:cNvPr>
          <p:cNvSpPr/>
          <p:nvPr/>
        </p:nvSpPr>
        <p:spPr>
          <a:xfrm>
            <a:off x="4556905" y="1421296"/>
            <a:ext cx="6923315" cy="4959494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939479-26D9-CF0A-8465-7A0ABDB943F6}"/>
              </a:ext>
            </a:extLst>
          </p:cNvPr>
          <p:cNvSpPr/>
          <p:nvPr/>
        </p:nvSpPr>
        <p:spPr>
          <a:xfrm>
            <a:off x="4825587" y="1690689"/>
            <a:ext cx="6277842" cy="1551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価値観・パーソナリティ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・人と話すのが大好きでよく相席酒場に行っている。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・使うものや学ぶことに対して「役立つかどうか」を判断基準にする。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・感覚や直感よりも、理由や仕組みに納得してから動くタイプ。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・体を動かすことを好み、休日は野球をする。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8CE3E1-525B-C8FA-6AF5-230C1298D8EC}"/>
              </a:ext>
            </a:extLst>
          </p:cNvPr>
          <p:cNvSpPr/>
          <p:nvPr/>
        </p:nvSpPr>
        <p:spPr>
          <a:xfrm>
            <a:off x="4825587" y="3403769"/>
            <a:ext cx="6277842" cy="1393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本検索サービスを利用する動機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・興味はあるが何から読んでいいか分からず本を読んでこなかった。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schemeClr val="tx1"/>
                </a:solidFill>
              </a:rPr>
              <a:t>・ドラマ等は見るので好きなジャンルや展開等ある。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・本を読むことで会話のネタも増やしたい。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・好みに合わない本を読んで時間を無駄にしたくない。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582659-7C03-D5AF-691B-ED92D26FE0F9}"/>
              </a:ext>
            </a:extLst>
          </p:cNvPr>
          <p:cNvSpPr/>
          <p:nvPr/>
        </p:nvSpPr>
        <p:spPr>
          <a:xfrm>
            <a:off x="4825587" y="4955045"/>
            <a:ext cx="6277842" cy="119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本検索サービスに求めること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・著者の名前から代表作や隠れた名作を知れること。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34" charset="-128"/>
              </a:rPr>
              <a:t>・ジャンルからも有名な作品を知れること。</a:t>
            </a:r>
            <a:endParaRPr lang="en-US" altLang="ja-JP" sz="1400" dirty="0">
              <a:solidFill>
                <a:prstClr val="black"/>
              </a:solidFill>
              <a:latin typeface="游ゴシック" panose="02110004020202020204"/>
              <a:ea typeface="游ゴシック" panose="020B0400000000000000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34" charset="-128"/>
              </a:rPr>
              <a:t>・作風など、曖昧な文章からも検索できること。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62BDA-1442-CCE0-61E1-C5FCFCD6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システムフロー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E362254-8E98-0BD8-9D9F-92EA39631344}"/>
              </a:ext>
            </a:extLst>
          </p:cNvPr>
          <p:cNvSpPr/>
          <p:nvPr/>
        </p:nvSpPr>
        <p:spPr>
          <a:xfrm>
            <a:off x="9632425" y="4593369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LLM</a:t>
            </a:r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56A51949-B782-8A95-0C84-CDF84A3B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59" y="3184629"/>
            <a:ext cx="914400" cy="9144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CA0B066-6BFB-71C3-E9A3-231EDD4EB433}"/>
              </a:ext>
            </a:extLst>
          </p:cNvPr>
          <p:cNvSpPr/>
          <p:nvPr/>
        </p:nvSpPr>
        <p:spPr>
          <a:xfrm>
            <a:off x="3136132" y="3106996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アプリケーション</a:t>
            </a:r>
            <a:endParaRPr kumimoji="1" lang="ja-JP" altLang="en-US"/>
          </a:p>
        </p:txBody>
      </p:sp>
      <p:pic>
        <p:nvPicPr>
          <p:cNvPr id="10" name="グラフィックス 9" descr="データベース 枠線">
            <a:extLst>
              <a:ext uri="{FF2B5EF4-FFF2-40B4-BE49-F238E27FC236}">
                <a16:creationId xmlns:a16="http://schemas.microsoft.com/office/drawing/2014/main" id="{5FBC646D-A4E4-9FDA-B7EF-6DB37AC2A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1055" y="1383572"/>
            <a:ext cx="1567542" cy="1567542"/>
          </a:xfrm>
          <a:prstGeom prst="rect">
            <a:avLst/>
          </a:prstGeom>
        </p:spPr>
      </p:pic>
      <p:pic>
        <p:nvPicPr>
          <p:cNvPr id="12" name="グラフィックス 11" descr="ドキュメント 枠線">
            <a:extLst>
              <a:ext uri="{FF2B5EF4-FFF2-40B4-BE49-F238E27FC236}">
                <a16:creationId xmlns:a16="http://schemas.microsoft.com/office/drawing/2014/main" id="{26DD291F-0C7A-1362-6CEA-3B7790E1C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43978" y="1679126"/>
            <a:ext cx="929641" cy="929641"/>
          </a:xfrm>
          <a:prstGeom prst="rect">
            <a:avLst/>
          </a:prstGeom>
        </p:spPr>
      </p:pic>
      <p:pic>
        <p:nvPicPr>
          <p:cNvPr id="13" name="グラフィックス 12" descr="ドキュメント 枠線">
            <a:extLst>
              <a:ext uri="{FF2B5EF4-FFF2-40B4-BE49-F238E27FC236}">
                <a16:creationId xmlns:a16="http://schemas.microsoft.com/office/drawing/2014/main" id="{614E1DDD-F8E6-6798-7EF3-9111FB0B3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6378" y="1831526"/>
            <a:ext cx="929641" cy="929641"/>
          </a:xfrm>
          <a:prstGeom prst="rect">
            <a:avLst/>
          </a:prstGeom>
        </p:spPr>
      </p:pic>
      <p:pic>
        <p:nvPicPr>
          <p:cNvPr id="14" name="グラフィックス 13" descr="ドキュメント 枠線">
            <a:extLst>
              <a:ext uri="{FF2B5EF4-FFF2-40B4-BE49-F238E27FC236}">
                <a16:creationId xmlns:a16="http://schemas.microsoft.com/office/drawing/2014/main" id="{386F3822-8E5B-A25F-F5F3-2A50B07BF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8778" y="2036969"/>
            <a:ext cx="929641" cy="92964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B93CBB-C7E6-96B4-59ED-6C0CE32EA476}"/>
              </a:ext>
            </a:extLst>
          </p:cNvPr>
          <p:cNvSpPr txBox="1"/>
          <p:nvPr/>
        </p:nvSpPr>
        <p:spPr>
          <a:xfrm>
            <a:off x="9409517" y="125344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ベクトル</a:t>
            </a:r>
            <a:r>
              <a:rPr kumimoji="1" lang="en-US" altLang="ja-JP" dirty="0"/>
              <a:t>DB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879FA-9772-EFFE-E671-9D0E3FF7307D}"/>
              </a:ext>
            </a:extLst>
          </p:cNvPr>
          <p:cNvSpPr txBox="1"/>
          <p:nvPr/>
        </p:nvSpPr>
        <p:spPr>
          <a:xfrm>
            <a:off x="342975" y="4099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90AB7F45-09A9-C4FA-0D12-CA92B4678ED0}"/>
              </a:ext>
            </a:extLst>
          </p:cNvPr>
          <p:cNvSpPr/>
          <p:nvPr/>
        </p:nvSpPr>
        <p:spPr>
          <a:xfrm>
            <a:off x="1572946" y="3425051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8F08F802-F043-625B-E951-49313B86C283}"/>
              </a:ext>
            </a:extLst>
          </p:cNvPr>
          <p:cNvSpPr/>
          <p:nvPr/>
        </p:nvSpPr>
        <p:spPr>
          <a:xfrm rot="10800000">
            <a:off x="1548885" y="3827213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3CE6627-8B01-5930-3F9D-B26A4714B442}"/>
              </a:ext>
            </a:extLst>
          </p:cNvPr>
          <p:cNvSpPr/>
          <p:nvPr/>
        </p:nvSpPr>
        <p:spPr>
          <a:xfrm rot="12731643">
            <a:off x="8160456" y="4566645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6DC96C54-883C-729B-72E5-71700DFC1DB9}"/>
              </a:ext>
            </a:extLst>
          </p:cNvPr>
          <p:cNvSpPr/>
          <p:nvPr/>
        </p:nvSpPr>
        <p:spPr>
          <a:xfrm rot="1954400">
            <a:off x="8313450" y="4206122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099F1422-7548-69E2-C5C4-E9058E547AB9}"/>
              </a:ext>
            </a:extLst>
          </p:cNvPr>
          <p:cNvSpPr/>
          <p:nvPr/>
        </p:nvSpPr>
        <p:spPr>
          <a:xfrm rot="8606705">
            <a:off x="7977632" y="2813389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93CE599-8964-EDA3-2CB0-3B94E3EACD02}"/>
              </a:ext>
            </a:extLst>
          </p:cNvPr>
          <p:cNvSpPr/>
          <p:nvPr/>
        </p:nvSpPr>
        <p:spPr>
          <a:xfrm rot="19524758">
            <a:off x="7876366" y="2387782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E03368-02B8-5FF6-DAF6-7265A7940DF0}"/>
              </a:ext>
            </a:extLst>
          </p:cNvPr>
          <p:cNvSpPr txBox="1"/>
          <p:nvPr/>
        </p:nvSpPr>
        <p:spPr>
          <a:xfrm>
            <a:off x="1458218" y="30632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キーワード等</a:t>
            </a:r>
            <a:endParaRPr kumimoji="1" lang="ja-JP" altLang="en-US" sz="1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95318E-1FDC-E67E-9E04-93949A04F664}"/>
              </a:ext>
            </a:extLst>
          </p:cNvPr>
          <p:cNvSpPr txBox="1"/>
          <p:nvPr/>
        </p:nvSpPr>
        <p:spPr>
          <a:xfrm>
            <a:off x="7273072" y="206028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946448-6801-5F73-A760-E944296069D8}"/>
              </a:ext>
            </a:extLst>
          </p:cNvPr>
          <p:cNvSpPr txBox="1"/>
          <p:nvPr/>
        </p:nvSpPr>
        <p:spPr>
          <a:xfrm>
            <a:off x="8393855" y="316534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関連ドキュメント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0E3EFE-3652-7AC0-86C1-5EAE89164BB2}"/>
              </a:ext>
            </a:extLst>
          </p:cNvPr>
          <p:cNvSpPr txBox="1"/>
          <p:nvPr/>
        </p:nvSpPr>
        <p:spPr>
          <a:xfrm>
            <a:off x="8816088" y="3884691"/>
            <a:ext cx="2709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</a:t>
            </a:r>
            <a:r>
              <a:rPr lang="en-US" altLang="ja-JP" sz="1600" dirty="0"/>
              <a:t> + </a:t>
            </a:r>
            <a:r>
              <a:rPr lang="ja-JP" altLang="en-US" sz="1600"/>
              <a:t>ドキュメント</a:t>
            </a:r>
            <a:endParaRPr kumimoji="1" lang="ja-JP" altLang="en-US" sz="16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BC1883-1606-1996-5E97-2DF849380199}"/>
              </a:ext>
            </a:extLst>
          </p:cNvPr>
          <p:cNvSpPr txBox="1"/>
          <p:nvPr/>
        </p:nvSpPr>
        <p:spPr>
          <a:xfrm>
            <a:off x="7492649" y="511234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おすすめタイトルや</a:t>
            </a:r>
            <a:endParaRPr kumimoji="1" lang="en-US" altLang="ja-JP" sz="1600" dirty="0"/>
          </a:p>
          <a:p>
            <a:r>
              <a:rPr lang="ja-JP" altLang="en-US" sz="1600"/>
              <a:t>あらすじなど</a:t>
            </a:r>
            <a:endParaRPr kumimoji="1" lang="ja-JP" altLang="en-US" sz="16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A19516-9CBE-6709-1DF3-F51D3DD9C32A}"/>
              </a:ext>
            </a:extLst>
          </p:cNvPr>
          <p:cNvSpPr txBox="1"/>
          <p:nvPr/>
        </p:nvSpPr>
        <p:spPr>
          <a:xfrm>
            <a:off x="1220138" y="415599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おすすめタイトルや</a:t>
            </a:r>
            <a:endParaRPr lang="en-US" altLang="ja-JP" sz="1600" dirty="0"/>
          </a:p>
          <a:p>
            <a:r>
              <a:rPr kumimoji="1" lang="ja-JP" altLang="en-US" sz="1600"/>
              <a:t>あらすじなど</a:t>
            </a: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78018392-3BC4-FDBC-E777-54A9659AC016}"/>
              </a:ext>
            </a:extLst>
          </p:cNvPr>
          <p:cNvSpPr/>
          <p:nvPr/>
        </p:nvSpPr>
        <p:spPr>
          <a:xfrm>
            <a:off x="6462566" y="3079350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AI</a:t>
            </a:r>
            <a:r>
              <a:rPr kumimoji="1" lang="ja-JP" altLang="en-US"/>
              <a:t>エージェント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EAC42F33-AE42-9BC5-2FBA-6EF8434DADEC}"/>
              </a:ext>
            </a:extLst>
          </p:cNvPr>
          <p:cNvSpPr/>
          <p:nvPr/>
        </p:nvSpPr>
        <p:spPr>
          <a:xfrm>
            <a:off x="4953976" y="3425051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ECC202EE-3819-4713-8143-21B0ADC0715B}"/>
              </a:ext>
            </a:extLst>
          </p:cNvPr>
          <p:cNvSpPr/>
          <p:nvPr/>
        </p:nvSpPr>
        <p:spPr>
          <a:xfrm rot="10800000">
            <a:off x="4929915" y="3827213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68D179-386F-F802-BD75-DD57BF94460C}"/>
              </a:ext>
            </a:extLst>
          </p:cNvPr>
          <p:cNvSpPr txBox="1"/>
          <p:nvPr/>
        </p:nvSpPr>
        <p:spPr>
          <a:xfrm>
            <a:off x="4839248" y="3063243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キーワード等</a:t>
            </a:r>
            <a:endParaRPr kumimoji="1" lang="ja-JP" altLang="en-US" sz="16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3A9B7A-BCB2-680A-A9B9-C488CA35DEB7}"/>
              </a:ext>
            </a:extLst>
          </p:cNvPr>
          <p:cNvSpPr txBox="1"/>
          <p:nvPr/>
        </p:nvSpPr>
        <p:spPr>
          <a:xfrm>
            <a:off x="4601168" y="415599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おすすめタイトルや</a:t>
            </a:r>
            <a:endParaRPr lang="en-US" altLang="ja-JP" sz="1600" dirty="0"/>
          </a:p>
          <a:p>
            <a:r>
              <a:rPr kumimoji="1" lang="ja-JP" altLang="en-US" sz="1600"/>
              <a:t>あらすじなど</a:t>
            </a:r>
          </a:p>
        </p:txBody>
      </p:sp>
      <p:sp>
        <p:nvSpPr>
          <p:cNvPr id="29" name="円形吹き出し 28">
            <a:extLst>
              <a:ext uri="{FF2B5EF4-FFF2-40B4-BE49-F238E27FC236}">
                <a16:creationId xmlns:a16="http://schemas.microsoft.com/office/drawing/2014/main" id="{427CA755-1430-5A15-EC8C-88D465DA8554}"/>
              </a:ext>
            </a:extLst>
          </p:cNvPr>
          <p:cNvSpPr/>
          <p:nvPr/>
        </p:nvSpPr>
        <p:spPr>
          <a:xfrm>
            <a:off x="2636322" y="1290819"/>
            <a:ext cx="4191990" cy="1232871"/>
          </a:xfrm>
          <a:prstGeom prst="wedgeEllipseCallout">
            <a:avLst>
              <a:gd name="adj1" fmla="val 48860"/>
              <a:gd name="adj2" fmla="val 8561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文章なのかキーワードなのかといった判断。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文章なら先に</a:t>
            </a:r>
            <a:r>
              <a:rPr lang="en-US" altLang="ja-JP" dirty="0">
                <a:solidFill>
                  <a:schemeClr val="tx1"/>
                </a:solidFill>
              </a:rPr>
              <a:t>LLM</a:t>
            </a:r>
            <a:r>
              <a:rPr lang="ja-JP" altLang="en-US">
                <a:solidFill>
                  <a:schemeClr val="tx1"/>
                </a:solidFill>
              </a:rPr>
              <a:t>に通してキーワード化。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902C4-A1C1-C8A4-F5C9-2AF9D7A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lang="ja-JP" altLang="en-US"/>
              <a:t>例</a:t>
            </a:r>
            <a:endParaRPr kumimoji="1" lang="ja-JP" altLang="en-US"/>
          </a:p>
        </p:txBody>
      </p:sp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284BA97E-9C8C-C2BF-26CA-BA5403A0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40" y="1112520"/>
            <a:ext cx="383032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DC43B-AAB7-0E61-9D55-E4508BD9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435E73DE-E2A8-64F9-8D74-8C7788F1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72" y="4126367"/>
            <a:ext cx="4401457" cy="2750911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A8D925C9-A737-B45A-65AD-9E08CD7D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42" y="1356177"/>
            <a:ext cx="4401457" cy="2750911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042423AA-6E9C-6815-7126-DDD54C2D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40" y="4126367"/>
            <a:ext cx="4401459" cy="2750912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49305F2E-7E6E-FABC-DFB6-03A172FAD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170" y="1356176"/>
            <a:ext cx="4401459" cy="27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272</Words>
  <Application>Microsoft Macintosh PowerPoint</Application>
  <PresentationFormat>ワイド画面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生成AI基礎とビジネス応用 資料</vt:lpstr>
      <vt:lpstr>作ったもの</vt:lpstr>
      <vt:lpstr>ペルソナ</vt:lpstr>
      <vt:lpstr>システムフロー</vt:lpstr>
      <vt:lpstr>UI例</vt:lpstr>
      <vt:lpstr>デモ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仲田　崇人</dc:creator>
  <cp:lastModifiedBy>仲田　崇人</cp:lastModifiedBy>
  <cp:revision>3</cp:revision>
  <dcterms:created xsi:type="dcterms:W3CDTF">2025-09-25T12:48:06Z</dcterms:created>
  <dcterms:modified xsi:type="dcterms:W3CDTF">2025-09-26T03:20:54Z</dcterms:modified>
</cp:coreProperties>
</file>