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2843213" cy="280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>
        <p:scale>
          <a:sx n="150" d="100"/>
          <a:sy n="150" d="100"/>
        </p:scale>
        <p:origin x="5768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41" y="459597"/>
            <a:ext cx="2416731" cy="977700"/>
          </a:xfrm>
        </p:spPr>
        <p:txBody>
          <a:bodyPr anchor="b"/>
          <a:lstStyle>
            <a:lvl1pPr algn="ctr">
              <a:defRPr sz="1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402" y="1475002"/>
            <a:ext cx="2132410" cy="678019"/>
          </a:xfrm>
        </p:spPr>
        <p:txBody>
          <a:bodyPr/>
          <a:lstStyle>
            <a:lvl1pPr marL="0" indent="0" algn="ctr">
              <a:buNone/>
              <a:defRPr sz="746"/>
            </a:lvl1pPr>
            <a:lvl2pPr marL="142143" indent="0" algn="ctr">
              <a:buNone/>
              <a:defRPr sz="622"/>
            </a:lvl2pPr>
            <a:lvl3pPr marL="284287" indent="0" algn="ctr">
              <a:buNone/>
              <a:defRPr sz="560"/>
            </a:lvl3pPr>
            <a:lvl4pPr marL="426430" indent="0" algn="ctr">
              <a:buNone/>
              <a:defRPr sz="497"/>
            </a:lvl4pPr>
            <a:lvl5pPr marL="568574" indent="0" algn="ctr">
              <a:buNone/>
              <a:defRPr sz="497"/>
            </a:lvl5pPr>
            <a:lvl6pPr marL="710717" indent="0" algn="ctr">
              <a:buNone/>
              <a:defRPr sz="497"/>
            </a:lvl6pPr>
            <a:lvl7pPr marL="852861" indent="0" algn="ctr">
              <a:buNone/>
              <a:defRPr sz="497"/>
            </a:lvl7pPr>
            <a:lvl8pPr marL="995004" indent="0" algn="ctr">
              <a:buNone/>
              <a:defRPr sz="497"/>
            </a:lvl8pPr>
            <a:lvl9pPr marL="1137148" indent="0" algn="ctr">
              <a:buNone/>
              <a:defRPr sz="4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30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4674" y="149515"/>
            <a:ext cx="613068" cy="237989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471" y="149515"/>
            <a:ext cx="1803663" cy="237989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5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90" y="700122"/>
            <a:ext cx="2452271" cy="1168170"/>
          </a:xfrm>
        </p:spPr>
        <p:txBody>
          <a:bodyPr anchor="b"/>
          <a:lstStyle>
            <a:lvl1pPr>
              <a:defRPr sz="1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990" y="1879343"/>
            <a:ext cx="2452271" cy="614313"/>
          </a:xfrm>
        </p:spPr>
        <p:txBody>
          <a:bodyPr/>
          <a:lstStyle>
            <a:lvl1pPr marL="0" indent="0">
              <a:buNone/>
              <a:defRPr sz="746">
                <a:solidFill>
                  <a:schemeClr val="tx1">
                    <a:tint val="82000"/>
                  </a:schemeClr>
                </a:solidFill>
              </a:defRPr>
            </a:lvl1pPr>
            <a:lvl2pPr marL="142143" indent="0">
              <a:buNone/>
              <a:defRPr sz="622">
                <a:solidFill>
                  <a:schemeClr val="tx1">
                    <a:tint val="82000"/>
                  </a:schemeClr>
                </a:solidFill>
              </a:defRPr>
            </a:lvl2pPr>
            <a:lvl3pPr marL="284287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3pPr>
            <a:lvl4pPr marL="426430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4pPr>
            <a:lvl5pPr marL="568574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5pPr>
            <a:lvl6pPr marL="710717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6pPr>
            <a:lvl7pPr marL="852861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7pPr>
            <a:lvl8pPr marL="995004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8pPr>
            <a:lvl9pPr marL="1137148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2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71" y="747577"/>
            <a:ext cx="1208366" cy="17818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376" y="747577"/>
            <a:ext cx="1208366" cy="17818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1" y="149516"/>
            <a:ext cx="2452271" cy="54280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842" y="688421"/>
            <a:ext cx="1202812" cy="337384"/>
          </a:xfrm>
        </p:spPr>
        <p:txBody>
          <a:bodyPr anchor="b"/>
          <a:lstStyle>
            <a:lvl1pPr marL="0" indent="0">
              <a:buNone/>
              <a:defRPr sz="746" b="1"/>
            </a:lvl1pPr>
            <a:lvl2pPr marL="142143" indent="0">
              <a:buNone/>
              <a:defRPr sz="622" b="1"/>
            </a:lvl2pPr>
            <a:lvl3pPr marL="284287" indent="0">
              <a:buNone/>
              <a:defRPr sz="560" b="1"/>
            </a:lvl3pPr>
            <a:lvl4pPr marL="426430" indent="0">
              <a:buNone/>
              <a:defRPr sz="497" b="1"/>
            </a:lvl4pPr>
            <a:lvl5pPr marL="568574" indent="0">
              <a:buNone/>
              <a:defRPr sz="497" b="1"/>
            </a:lvl5pPr>
            <a:lvl6pPr marL="710717" indent="0">
              <a:buNone/>
              <a:defRPr sz="497" b="1"/>
            </a:lvl6pPr>
            <a:lvl7pPr marL="852861" indent="0">
              <a:buNone/>
              <a:defRPr sz="497" b="1"/>
            </a:lvl7pPr>
            <a:lvl8pPr marL="995004" indent="0">
              <a:buNone/>
              <a:defRPr sz="497" b="1"/>
            </a:lvl8pPr>
            <a:lvl9pPr marL="1137148" indent="0">
              <a:buNone/>
              <a:defRPr sz="4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842" y="1025805"/>
            <a:ext cx="1202812" cy="15088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377" y="688421"/>
            <a:ext cx="1208736" cy="337384"/>
          </a:xfrm>
        </p:spPr>
        <p:txBody>
          <a:bodyPr anchor="b"/>
          <a:lstStyle>
            <a:lvl1pPr marL="0" indent="0">
              <a:buNone/>
              <a:defRPr sz="746" b="1"/>
            </a:lvl1pPr>
            <a:lvl2pPr marL="142143" indent="0">
              <a:buNone/>
              <a:defRPr sz="622" b="1"/>
            </a:lvl2pPr>
            <a:lvl3pPr marL="284287" indent="0">
              <a:buNone/>
              <a:defRPr sz="560" b="1"/>
            </a:lvl3pPr>
            <a:lvl4pPr marL="426430" indent="0">
              <a:buNone/>
              <a:defRPr sz="497" b="1"/>
            </a:lvl4pPr>
            <a:lvl5pPr marL="568574" indent="0">
              <a:buNone/>
              <a:defRPr sz="497" b="1"/>
            </a:lvl5pPr>
            <a:lvl6pPr marL="710717" indent="0">
              <a:buNone/>
              <a:defRPr sz="497" b="1"/>
            </a:lvl6pPr>
            <a:lvl7pPr marL="852861" indent="0">
              <a:buNone/>
              <a:defRPr sz="497" b="1"/>
            </a:lvl7pPr>
            <a:lvl8pPr marL="995004" indent="0">
              <a:buNone/>
              <a:defRPr sz="497" b="1"/>
            </a:lvl8pPr>
            <a:lvl9pPr marL="1137148" indent="0">
              <a:buNone/>
              <a:defRPr sz="4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377" y="1025805"/>
            <a:ext cx="1208736" cy="15088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0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4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1" y="187219"/>
            <a:ext cx="917010" cy="655267"/>
          </a:xfrm>
        </p:spPr>
        <p:txBody>
          <a:bodyPr anchor="b"/>
          <a:lstStyle>
            <a:lvl1pPr>
              <a:defRPr sz="9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736" y="404342"/>
            <a:ext cx="1439377" cy="1995705"/>
          </a:xfrm>
        </p:spPr>
        <p:txBody>
          <a:bodyPr/>
          <a:lstStyle>
            <a:lvl1pPr>
              <a:defRPr sz="995"/>
            </a:lvl1pPr>
            <a:lvl2pPr>
              <a:defRPr sz="871"/>
            </a:lvl2pPr>
            <a:lvl3pPr>
              <a:defRPr sz="746"/>
            </a:lvl3pPr>
            <a:lvl4pPr>
              <a:defRPr sz="622"/>
            </a:lvl4pPr>
            <a:lvl5pPr>
              <a:defRPr sz="622"/>
            </a:lvl5pPr>
            <a:lvl6pPr>
              <a:defRPr sz="622"/>
            </a:lvl6pPr>
            <a:lvl7pPr>
              <a:defRPr sz="622"/>
            </a:lvl7pPr>
            <a:lvl8pPr>
              <a:defRPr sz="622"/>
            </a:lvl8pPr>
            <a:lvl9pPr>
              <a:defRPr sz="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841" y="842487"/>
            <a:ext cx="917010" cy="1560810"/>
          </a:xfrm>
        </p:spPr>
        <p:txBody>
          <a:bodyPr/>
          <a:lstStyle>
            <a:lvl1pPr marL="0" indent="0">
              <a:buNone/>
              <a:defRPr sz="497"/>
            </a:lvl1pPr>
            <a:lvl2pPr marL="142143" indent="0">
              <a:buNone/>
              <a:defRPr sz="435"/>
            </a:lvl2pPr>
            <a:lvl3pPr marL="284287" indent="0">
              <a:buNone/>
              <a:defRPr sz="373"/>
            </a:lvl3pPr>
            <a:lvl4pPr marL="426430" indent="0">
              <a:buNone/>
              <a:defRPr sz="311"/>
            </a:lvl4pPr>
            <a:lvl5pPr marL="568574" indent="0">
              <a:buNone/>
              <a:defRPr sz="311"/>
            </a:lvl5pPr>
            <a:lvl6pPr marL="710717" indent="0">
              <a:buNone/>
              <a:defRPr sz="311"/>
            </a:lvl6pPr>
            <a:lvl7pPr marL="852861" indent="0">
              <a:buNone/>
              <a:defRPr sz="311"/>
            </a:lvl7pPr>
            <a:lvl8pPr marL="995004" indent="0">
              <a:buNone/>
              <a:defRPr sz="311"/>
            </a:lvl8pPr>
            <a:lvl9pPr marL="1137148" indent="0">
              <a:buNone/>
              <a:defRPr sz="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1" y="187219"/>
            <a:ext cx="917010" cy="655267"/>
          </a:xfrm>
        </p:spPr>
        <p:txBody>
          <a:bodyPr anchor="b"/>
          <a:lstStyle>
            <a:lvl1pPr>
              <a:defRPr sz="9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8736" y="404342"/>
            <a:ext cx="1439377" cy="1995705"/>
          </a:xfrm>
        </p:spPr>
        <p:txBody>
          <a:bodyPr anchor="t"/>
          <a:lstStyle>
            <a:lvl1pPr marL="0" indent="0">
              <a:buNone/>
              <a:defRPr sz="995"/>
            </a:lvl1pPr>
            <a:lvl2pPr marL="142143" indent="0">
              <a:buNone/>
              <a:defRPr sz="871"/>
            </a:lvl2pPr>
            <a:lvl3pPr marL="284287" indent="0">
              <a:buNone/>
              <a:defRPr sz="746"/>
            </a:lvl3pPr>
            <a:lvl4pPr marL="426430" indent="0">
              <a:buNone/>
              <a:defRPr sz="622"/>
            </a:lvl4pPr>
            <a:lvl5pPr marL="568574" indent="0">
              <a:buNone/>
              <a:defRPr sz="622"/>
            </a:lvl5pPr>
            <a:lvl6pPr marL="710717" indent="0">
              <a:buNone/>
              <a:defRPr sz="622"/>
            </a:lvl6pPr>
            <a:lvl7pPr marL="852861" indent="0">
              <a:buNone/>
              <a:defRPr sz="622"/>
            </a:lvl7pPr>
            <a:lvl8pPr marL="995004" indent="0">
              <a:buNone/>
              <a:defRPr sz="622"/>
            </a:lvl8pPr>
            <a:lvl9pPr marL="1137148" indent="0">
              <a:buNone/>
              <a:defRPr sz="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841" y="842487"/>
            <a:ext cx="917010" cy="1560810"/>
          </a:xfrm>
        </p:spPr>
        <p:txBody>
          <a:bodyPr/>
          <a:lstStyle>
            <a:lvl1pPr marL="0" indent="0">
              <a:buNone/>
              <a:defRPr sz="497"/>
            </a:lvl1pPr>
            <a:lvl2pPr marL="142143" indent="0">
              <a:buNone/>
              <a:defRPr sz="435"/>
            </a:lvl2pPr>
            <a:lvl3pPr marL="284287" indent="0">
              <a:buNone/>
              <a:defRPr sz="373"/>
            </a:lvl3pPr>
            <a:lvl4pPr marL="426430" indent="0">
              <a:buNone/>
              <a:defRPr sz="311"/>
            </a:lvl4pPr>
            <a:lvl5pPr marL="568574" indent="0">
              <a:buNone/>
              <a:defRPr sz="311"/>
            </a:lvl5pPr>
            <a:lvl6pPr marL="710717" indent="0">
              <a:buNone/>
              <a:defRPr sz="311"/>
            </a:lvl6pPr>
            <a:lvl7pPr marL="852861" indent="0">
              <a:buNone/>
              <a:defRPr sz="311"/>
            </a:lvl7pPr>
            <a:lvl8pPr marL="995004" indent="0">
              <a:buNone/>
              <a:defRPr sz="311"/>
            </a:lvl8pPr>
            <a:lvl9pPr marL="1137148" indent="0">
              <a:buNone/>
              <a:defRPr sz="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471" y="149516"/>
            <a:ext cx="2452271" cy="54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471" y="747577"/>
            <a:ext cx="2452271" cy="178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471" y="2602868"/>
            <a:ext cx="639723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1815" y="2602868"/>
            <a:ext cx="959584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8019" y="2602868"/>
            <a:ext cx="639723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16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4287" rtl="0" eaLnBrk="1" latinLnBrk="0" hangingPunct="1">
        <a:lnSpc>
          <a:spcPct val="90000"/>
        </a:lnSpc>
        <a:spcBef>
          <a:spcPct val="0"/>
        </a:spcBef>
        <a:buNone/>
        <a:defRPr kumimoji="1" sz="1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072" indent="-71072" algn="l" defTabSz="28428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kumimoji="1" sz="871" kern="1200">
          <a:solidFill>
            <a:schemeClr val="tx1"/>
          </a:solidFill>
          <a:latin typeface="+mn-lt"/>
          <a:ea typeface="+mn-ea"/>
          <a:cs typeface="+mn-cs"/>
        </a:defRPr>
      </a:lvl1pPr>
      <a:lvl2pPr marL="213215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746" kern="1200">
          <a:solidFill>
            <a:schemeClr val="tx1"/>
          </a:solidFill>
          <a:latin typeface="+mn-lt"/>
          <a:ea typeface="+mn-ea"/>
          <a:cs typeface="+mn-cs"/>
        </a:defRPr>
      </a:lvl2pPr>
      <a:lvl3pPr marL="355359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622" kern="1200">
          <a:solidFill>
            <a:schemeClr val="tx1"/>
          </a:solidFill>
          <a:latin typeface="+mn-lt"/>
          <a:ea typeface="+mn-ea"/>
          <a:cs typeface="+mn-cs"/>
        </a:defRPr>
      </a:lvl3pPr>
      <a:lvl4pPr marL="497502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4pPr>
      <a:lvl5pPr marL="639646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5pPr>
      <a:lvl6pPr marL="781789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6pPr>
      <a:lvl7pPr marL="923933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7pPr>
      <a:lvl8pPr marL="1066076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8pPr>
      <a:lvl9pPr marL="1208220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42143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84287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26430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4pPr>
      <a:lvl5pPr marL="568574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5pPr>
      <a:lvl6pPr marL="710717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6pPr>
      <a:lvl7pPr marL="852861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7pPr>
      <a:lvl8pPr marL="995004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8pPr>
      <a:lvl9pPr marL="1137148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2FF6E6D-2C79-74F6-D0F4-15190D2D1713}"/>
              </a:ext>
            </a:extLst>
          </p:cNvPr>
          <p:cNvGrpSpPr/>
          <p:nvPr/>
        </p:nvGrpSpPr>
        <p:grpSpPr>
          <a:xfrm>
            <a:off x="9213" y="185"/>
            <a:ext cx="2824789" cy="2807921"/>
            <a:chOff x="1714467" y="1534955"/>
            <a:chExt cx="2824789" cy="2807921"/>
          </a:xfrm>
        </p:grpSpPr>
        <p:pic>
          <p:nvPicPr>
            <p:cNvPr id="50" name="図 49" descr="\documentclass{article}&#10;\usepackage{amsmath}&#10;\pagestyle{empty}&#10;\begin{document}&#10;\begin{align*}&#10;\mathrm{O}&#10;\end{align*}&#10;\end{document}" title="IguanaTex Picture Display">
              <a:extLst>
                <a:ext uri="{FF2B5EF4-FFF2-40B4-BE49-F238E27FC236}">
                  <a16:creationId xmlns:a16="http://schemas.microsoft.com/office/drawing/2014/main" id="{B1B1524B-1AEF-071B-4AEE-17C9F66D3F7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821" y="4191675"/>
              <a:ext cx="141447" cy="151201"/>
            </a:xfrm>
            <a:prstGeom prst="rect">
              <a:avLst/>
            </a:prstGeom>
          </p:spPr>
        </p:pic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1973104" y="1748983"/>
              <a:ext cx="0" cy="2376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3104" y="4124983"/>
              <a:ext cx="2376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図 51" descr="\documentclass{article}&#10;\usepackage{amsmath}&#10;\pagestyle{empty}&#10;\begin{document}&#10;\begin{align*}&#10;2&#10;\end{align*}&#10;\end{document}" title="IguanaTex Picture Display">
              <a:extLst>
                <a:ext uri="{FF2B5EF4-FFF2-40B4-BE49-F238E27FC236}">
                  <a16:creationId xmlns:a16="http://schemas.microsoft.com/office/drawing/2014/main" id="{213804F6-09F7-7E6B-0664-311CD11C85A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754" y="4196983"/>
              <a:ext cx="86575" cy="139007"/>
            </a:xfrm>
            <a:prstGeom prst="rect">
              <a:avLst/>
            </a:prstGeom>
          </p:spPr>
        </p:pic>
        <p:pic>
          <p:nvPicPr>
            <p:cNvPr id="54" name="図 53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34755C47-48EA-0D63-B794-8DC4C983015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00" y="4194544"/>
              <a:ext cx="96330" cy="141446"/>
            </a:xfrm>
            <a:prstGeom prst="rect">
              <a:avLst/>
            </a:prstGeom>
          </p:spPr>
        </p:pic>
        <p:pic>
          <p:nvPicPr>
            <p:cNvPr id="56" name="図 55" descr="\documentclass{article}&#10;\usepackage{amsmath}&#10;\pagestyle{empty}&#10;\begin{document}&#10;\begin{align*}&#10;6&#10;\end{align*}&#10;\end{document}" title="IguanaTex Picture Display">
              <a:extLst>
                <a:ext uri="{FF2B5EF4-FFF2-40B4-BE49-F238E27FC236}">
                  <a16:creationId xmlns:a16="http://schemas.microsoft.com/office/drawing/2014/main" id="{18E0F36E-743D-0704-A797-EE3ED0E69BE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890" y="4194544"/>
              <a:ext cx="90233" cy="143885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79C3E040-457D-6709-9E79-EAF98C0ED91F}"/>
                </a:ext>
              </a:extLst>
            </p:cNvPr>
            <p:cNvCxnSpPr/>
            <p:nvPr/>
          </p:nvCxnSpPr>
          <p:spPr>
            <a:xfrm>
              <a:off x="2189103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図 57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BA2947AF-1C05-F68B-F9B9-2EEF548507E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791" y="4195188"/>
              <a:ext cx="90233" cy="143885"/>
            </a:xfrm>
            <a:prstGeom prst="rect">
              <a:avLst/>
            </a:prstGeom>
          </p:spPr>
        </p:pic>
        <p:pic>
          <p:nvPicPr>
            <p:cNvPr id="60" name="図 59" descr="\documentclass{article}&#10;\usepackage{amsmath}&#10;\pagestyle{empty}&#10;\begin{document}&#10;\begin{align*}&#10;10&#10;\end{align*}&#10;\end{document}" title="IguanaTex Picture Display">
              <a:extLst>
                <a:ext uri="{FF2B5EF4-FFF2-40B4-BE49-F238E27FC236}">
                  <a16:creationId xmlns:a16="http://schemas.microsoft.com/office/drawing/2014/main" id="{AB124C82-D398-5BCD-B2BD-0EBD3582B6F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419" y="4194544"/>
              <a:ext cx="181685" cy="143885"/>
            </a:xfrm>
            <a:prstGeom prst="rect">
              <a:avLst/>
            </a:prstGeom>
          </p:spPr>
        </p:pic>
        <p:pic>
          <p:nvPicPr>
            <p:cNvPr id="62" name="図 61" descr="\documentclass{article}&#10;\usepackage{amsmath}&#10;\pagestyle{empty}&#10;\begin{document}&#10;\begin{align*}&#10;2&#10;\end{align*}&#10;\end{document}" title="IguanaTex Picture Display">
              <a:extLst>
                <a:ext uri="{FF2B5EF4-FFF2-40B4-BE49-F238E27FC236}">
                  <a16:creationId xmlns:a16="http://schemas.microsoft.com/office/drawing/2014/main" id="{8852EB61-6611-22C9-BA07-950B2ABBD36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385" y="3617610"/>
              <a:ext cx="86575" cy="139008"/>
            </a:xfrm>
            <a:prstGeom prst="rect">
              <a:avLst/>
            </a:prstGeom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963B1D-0091-BD7F-35FA-FFDAFA5884D8}"/>
                </a:ext>
              </a:extLst>
            </p:cNvPr>
            <p:cNvCxnSpPr/>
            <p:nvPr/>
          </p:nvCxnSpPr>
          <p:spPr>
            <a:xfrm>
              <a:off x="2405042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CF0777-7A15-98D1-0B32-0BF7D47E4909}"/>
                </a:ext>
              </a:extLst>
            </p:cNvPr>
            <p:cNvCxnSpPr/>
            <p:nvPr/>
          </p:nvCxnSpPr>
          <p:spPr>
            <a:xfrm>
              <a:off x="2620981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088FF5D-5030-6AAC-0886-118E3F0DBD11}"/>
                </a:ext>
              </a:extLst>
            </p:cNvPr>
            <p:cNvCxnSpPr/>
            <p:nvPr/>
          </p:nvCxnSpPr>
          <p:spPr>
            <a:xfrm>
              <a:off x="2837166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A88C99E-3A68-9EEC-B347-8ED0DF3EFC97}"/>
                </a:ext>
              </a:extLst>
            </p:cNvPr>
            <p:cNvCxnSpPr/>
            <p:nvPr/>
          </p:nvCxnSpPr>
          <p:spPr>
            <a:xfrm>
              <a:off x="3052920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19358B9-2A2F-49C0-3C1F-AF4827C4B78A}"/>
                </a:ext>
              </a:extLst>
            </p:cNvPr>
            <p:cNvCxnSpPr/>
            <p:nvPr/>
          </p:nvCxnSpPr>
          <p:spPr>
            <a:xfrm>
              <a:off x="3269073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C0535A5-6664-BCA1-A589-166D8CFEC390}"/>
                </a:ext>
              </a:extLst>
            </p:cNvPr>
            <p:cNvCxnSpPr/>
            <p:nvPr/>
          </p:nvCxnSpPr>
          <p:spPr>
            <a:xfrm>
              <a:off x="3484674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1950425-B4ED-7C34-7E13-8FE12A5811D5}"/>
                </a:ext>
              </a:extLst>
            </p:cNvPr>
            <p:cNvCxnSpPr/>
            <p:nvPr/>
          </p:nvCxnSpPr>
          <p:spPr>
            <a:xfrm>
              <a:off x="3701288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201B87E-FD6A-574A-4A01-407FAD4A4840}"/>
                </a:ext>
              </a:extLst>
            </p:cNvPr>
            <p:cNvCxnSpPr/>
            <p:nvPr/>
          </p:nvCxnSpPr>
          <p:spPr>
            <a:xfrm>
              <a:off x="3916275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41A6A8C-4B53-5129-F657-0259F66D3D5C}"/>
                </a:ext>
              </a:extLst>
            </p:cNvPr>
            <p:cNvCxnSpPr/>
            <p:nvPr/>
          </p:nvCxnSpPr>
          <p:spPr>
            <a:xfrm>
              <a:off x="4131262" y="4052983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EB24092-4899-43D5-C0B5-73E1ECCC10A1}"/>
                </a:ext>
              </a:extLst>
            </p:cNvPr>
            <p:cNvCxnSpPr/>
            <p:nvPr/>
          </p:nvCxnSpPr>
          <p:spPr>
            <a:xfrm>
              <a:off x="1973103" y="3908983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67414DB-7AFC-D7AE-0770-FAE59D3E69D2}"/>
                </a:ext>
              </a:extLst>
            </p:cNvPr>
            <p:cNvCxnSpPr/>
            <p:nvPr/>
          </p:nvCxnSpPr>
          <p:spPr>
            <a:xfrm>
              <a:off x="1973103" y="3692983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6573C59-EE37-490C-BD30-59851785EC2C}"/>
                </a:ext>
              </a:extLst>
            </p:cNvPr>
            <p:cNvCxnSpPr/>
            <p:nvPr/>
          </p:nvCxnSpPr>
          <p:spPr>
            <a:xfrm>
              <a:off x="1973103" y="347698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5F966D8-98FA-77B0-137F-DCAA8B7A9EDF}"/>
                </a:ext>
              </a:extLst>
            </p:cNvPr>
            <p:cNvCxnSpPr/>
            <p:nvPr/>
          </p:nvCxnSpPr>
          <p:spPr>
            <a:xfrm>
              <a:off x="1973103" y="3261441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6CCB3D4-2B4F-0379-27A8-14390824409F}"/>
                </a:ext>
              </a:extLst>
            </p:cNvPr>
            <p:cNvCxnSpPr/>
            <p:nvPr/>
          </p:nvCxnSpPr>
          <p:spPr>
            <a:xfrm>
              <a:off x="1973103" y="3043546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051691F-A9DF-A875-27D2-F1A98AA957E8}"/>
                </a:ext>
              </a:extLst>
            </p:cNvPr>
            <p:cNvCxnSpPr/>
            <p:nvPr/>
          </p:nvCxnSpPr>
          <p:spPr>
            <a:xfrm>
              <a:off x="1973103" y="2827546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F3E0B751-25A3-06AB-DEBE-0C3BF2DB1075}"/>
                </a:ext>
              </a:extLst>
            </p:cNvPr>
            <p:cNvCxnSpPr/>
            <p:nvPr/>
          </p:nvCxnSpPr>
          <p:spPr>
            <a:xfrm>
              <a:off x="1973103" y="2611547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2AFCB28-A9AA-44EE-7DAF-9C735247B594}"/>
                </a:ext>
              </a:extLst>
            </p:cNvPr>
            <p:cNvCxnSpPr/>
            <p:nvPr/>
          </p:nvCxnSpPr>
          <p:spPr>
            <a:xfrm>
              <a:off x="1973103" y="2395489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4D5CEE4-118F-ADDD-6644-900AAA4051CF}"/>
                </a:ext>
              </a:extLst>
            </p:cNvPr>
            <p:cNvCxnSpPr/>
            <p:nvPr/>
          </p:nvCxnSpPr>
          <p:spPr>
            <a:xfrm>
              <a:off x="1973103" y="2177595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883F99E0-85B0-1A5A-F327-6BBF2649EC48}"/>
                </a:ext>
              </a:extLst>
            </p:cNvPr>
            <p:cNvCxnSpPr/>
            <p:nvPr/>
          </p:nvCxnSpPr>
          <p:spPr>
            <a:xfrm>
              <a:off x="1973103" y="1961853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図 64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A4D82BE7-B9F0-2E05-E30B-72434DF9153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630" y="3187911"/>
              <a:ext cx="96330" cy="141447"/>
            </a:xfrm>
            <a:prstGeom prst="rect">
              <a:avLst/>
            </a:prstGeom>
          </p:spPr>
        </p:pic>
        <p:pic>
          <p:nvPicPr>
            <p:cNvPr id="68" name="図 67" descr="\documentclass{article}&#10;\usepackage{amsmath}&#10;\pagestyle{empty}&#10;\begin{document}&#10;\begin{align*}&#10;6&#10;\end{align*}&#10;\end{document}" title="IguanaTex Picture Display">
              <a:extLst>
                <a:ext uri="{FF2B5EF4-FFF2-40B4-BE49-F238E27FC236}">
                  <a16:creationId xmlns:a16="http://schemas.microsoft.com/office/drawing/2014/main" id="{071CF1B9-B897-7C7E-2F96-D89F21B7C3C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19" y="2754554"/>
              <a:ext cx="90233" cy="143886"/>
            </a:xfrm>
            <a:prstGeom prst="rect">
              <a:avLst/>
            </a:prstGeom>
          </p:spPr>
        </p:pic>
        <p:pic>
          <p:nvPicPr>
            <p:cNvPr id="71" name="図 70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4E5F11FE-3061-AF0D-B2A1-B3601854649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20" y="2325748"/>
              <a:ext cx="90233" cy="143886"/>
            </a:xfrm>
            <a:prstGeom prst="rect">
              <a:avLst/>
            </a:prstGeom>
          </p:spPr>
        </p:pic>
        <p:pic>
          <p:nvPicPr>
            <p:cNvPr id="74" name="図 73" descr="\documentclass{article}&#10;\usepackage{amsmath}&#10;\pagestyle{empty}&#10;\begin{document}&#10;\begin{align*}&#10;10&#10;\end{align*}&#10;\end{document}" title="IguanaTex Picture Display">
              <a:extLst>
                <a:ext uri="{FF2B5EF4-FFF2-40B4-BE49-F238E27FC236}">
                  <a16:creationId xmlns:a16="http://schemas.microsoft.com/office/drawing/2014/main" id="{2512E510-358D-6AC1-6B32-0BE1CDD97DCF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67" y="1892108"/>
              <a:ext cx="181685" cy="143886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5FDBF10-F3F6-4EE5-B7F0-0ADB9BC648A3}"/>
                </a:ext>
              </a:extLst>
            </p:cNvPr>
            <p:cNvSpPr/>
            <p:nvPr/>
          </p:nvSpPr>
          <p:spPr>
            <a:xfrm>
              <a:off x="3665288" y="30075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0F6DBD61-8FA6-6694-7027-32BFAA5C48CC}"/>
                </a:ext>
              </a:extLst>
            </p:cNvPr>
            <p:cNvSpPr/>
            <p:nvPr/>
          </p:nvSpPr>
          <p:spPr>
            <a:xfrm>
              <a:off x="2801166" y="27904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A4F4550D-FB65-CD50-2B1C-90590AB770B7}"/>
                </a:ext>
              </a:extLst>
            </p:cNvPr>
            <p:cNvSpPr/>
            <p:nvPr/>
          </p:nvSpPr>
          <p:spPr>
            <a:xfrm>
              <a:off x="3230006" y="3222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B309D49-7C18-4A27-CB08-543D32E1301E}"/>
                </a:ext>
              </a:extLst>
            </p:cNvPr>
            <p:cNvSpPr/>
            <p:nvPr/>
          </p:nvSpPr>
          <p:spPr>
            <a:xfrm>
              <a:off x="3016920" y="27904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DB1113E8-C662-1312-D037-CC81872FA231}"/>
                </a:ext>
              </a:extLst>
            </p:cNvPr>
            <p:cNvSpPr/>
            <p:nvPr/>
          </p:nvSpPr>
          <p:spPr>
            <a:xfrm>
              <a:off x="3448674" y="3222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C1A028F4-68DF-0AB1-CCEA-80B4C9DDC19C}"/>
                </a:ext>
              </a:extLst>
            </p:cNvPr>
            <p:cNvSpPr/>
            <p:nvPr/>
          </p:nvSpPr>
          <p:spPr>
            <a:xfrm>
              <a:off x="3665288" y="34381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96F96FE3-E767-785F-1D8E-F3014D6ACE81}"/>
                </a:ext>
              </a:extLst>
            </p:cNvPr>
            <p:cNvSpPr/>
            <p:nvPr/>
          </p:nvSpPr>
          <p:spPr>
            <a:xfrm>
              <a:off x="2801166" y="25744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7D869FF-7C8E-9DEF-DBD2-3FA36AFFA18A}"/>
                </a:ext>
              </a:extLst>
            </p:cNvPr>
            <p:cNvSpPr/>
            <p:nvPr/>
          </p:nvSpPr>
          <p:spPr>
            <a:xfrm>
              <a:off x="2369957" y="21415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0" name="図 89" descr="\documentclass{article}&#10;\usepackage{amsmath}&#10;\pagestyle{empty}&#10;\begin{document}&#10;\begin{align*}&#10;x&#10;\end{align*}&#10;\end{document}" title="IguanaTex Picture Display">
              <a:extLst>
                <a:ext uri="{FF2B5EF4-FFF2-40B4-BE49-F238E27FC236}">
                  <a16:creationId xmlns:a16="http://schemas.microsoft.com/office/drawing/2014/main" id="{9E47F3ED-A2E6-FB6A-396F-8CA177869BE9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171" y="4076818"/>
              <a:ext cx="106085" cy="96330"/>
            </a:xfrm>
            <a:prstGeom prst="rect">
              <a:avLst/>
            </a:prstGeom>
          </p:spPr>
        </p:pic>
        <p:pic>
          <p:nvPicPr>
            <p:cNvPr id="93" name="図 92" descr="\documentclass{article}&#10;\usepackage{amsmath}&#10;\pagestyle{empty}&#10;\begin{document}&#10;\begin{align*}&#10;y&#10;\end{align*}&#10;\end{document}" title="IguanaTex Picture Display">
              <a:extLst>
                <a:ext uri="{FF2B5EF4-FFF2-40B4-BE49-F238E27FC236}">
                  <a16:creationId xmlns:a16="http://schemas.microsoft.com/office/drawing/2014/main" id="{0BFC1426-EF45-C444-E316-F9D44186931A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718" y="1534955"/>
              <a:ext cx="98769" cy="13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01299"/>
  <p:tag name="ORIGINALWIDTH" val="87.01212"/>
  <p:tag name="OUTPUTTYPE" val="PNG"/>
  <p:tag name="IGUANATEXVERSION" val="162"/>
  <p:tag name="LATEXADDIN" val="\documentclass{article}&#10;\usepackage{amsmath}&#10;\pagestyle{empty}&#10;\begin{document}&#10;\begin{align*}&#10;\mathrm{O}&#10;\end{align*}&#10;\end{document}"/>
  <p:tag name="IGUANATEXSIZE" val="16"/>
  <p:tag name="IGUANATEXCURSOR" val="105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7656"/>
  <p:tag name="OUTPUTTYPE" val="PNG"/>
  <p:tag name="IGUANATEXVERSION" val="162"/>
  <p:tag name="LATEXADDIN" val="\documentclass{article}&#10;\usepackage{amsmath}&#10;\pagestyle{empty}&#10;\begin{document}&#10;\begin{align*}&#10;10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65.25913"/>
  <p:tag name="OUTPUTTYPE" val="PNG"/>
  <p:tag name="IGUANATEXVERSION" val="162"/>
  <p:tag name="LATEXADDIN" val="\documentclass{article}&#10;\usepackage{amsmath}&#10;\pagestyle{empty}&#10;\begin{document}&#10;\begin{align*}&#10;x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6165"/>
  <p:tag name="ORIGINALWIDTH" val="60.7585"/>
  <p:tag name="OUTPUTTYPE" val="PNG"/>
  <p:tag name="IGUANATEXVERSION" val="162"/>
  <p:tag name="LATEXADDIN" val="\documentclass{article}&#10;\usepackage{amsmath}&#10;\pagestyle{empty}&#10;\begin{document}&#10;\begin{align*}&#10;y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2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6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7656"/>
  <p:tag name="OUTPUTTYPE" val="PNG"/>
  <p:tag name="IGUANATEXVERSION" val="162"/>
  <p:tag name="LATEXADDIN" val="\documentclass{article}&#10;\usepackage{amsmath}&#10;\pagestyle{empty}&#10;\begin{document}&#10;\begin{align*}&#10;10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2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6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6</cp:revision>
  <dcterms:created xsi:type="dcterms:W3CDTF">2025-01-25T09:39:27Z</dcterms:created>
  <dcterms:modified xsi:type="dcterms:W3CDTF">2025-01-28T13:22:53Z</dcterms:modified>
</cp:coreProperties>
</file>