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2952750" cy="2376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0" autoAdjust="0"/>
    <p:restoredTop sz="94660"/>
  </p:normalViewPr>
  <p:slideViewPr>
    <p:cSldViewPr snapToGrid="0">
      <p:cViewPr>
        <p:scale>
          <a:sx n="150" d="100"/>
          <a:sy n="150" d="100"/>
        </p:scale>
        <p:origin x="2088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6" y="388930"/>
            <a:ext cx="2509838" cy="827370"/>
          </a:xfrm>
        </p:spPr>
        <p:txBody>
          <a:bodyPr anchor="b"/>
          <a:lstStyle>
            <a:lvl1pPr algn="ctr">
              <a:defRPr sz="1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94" y="1248206"/>
            <a:ext cx="2214563" cy="573768"/>
          </a:xfrm>
        </p:spPr>
        <p:txBody>
          <a:bodyPr/>
          <a:lstStyle>
            <a:lvl1pPr marL="0" indent="0" algn="ctr">
              <a:buNone/>
              <a:defRPr sz="775"/>
            </a:lvl1pPr>
            <a:lvl2pPr marL="147630" indent="0" algn="ctr">
              <a:buNone/>
              <a:defRPr sz="646"/>
            </a:lvl2pPr>
            <a:lvl3pPr marL="295260" indent="0" algn="ctr">
              <a:buNone/>
              <a:defRPr sz="581"/>
            </a:lvl3pPr>
            <a:lvl4pPr marL="442890" indent="0" algn="ctr">
              <a:buNone/>
              <a:defRPr sz="517"/>
            </a:lvl4pPr>
            <a:lvl5pPr marL="590520" indent="0" algn="ctr">
              <a:buNone/>
              <a:defRPr sz="517"/>
            </a:lvl5pPr>
            <a:lvl6pPr marL="738149" indent="0" algn="ctr">
              <a:buNone/>
              <a:defRPr sz="517"/>
            </a:lvl6pPr>
            <a:lvl7pPr marL="885779" indent="0" algn="ctr">
              <a:buNone/>
              <a:defRPr sz="517"/>
            </a:lvl7pPr>
            <a:lvl8pPr marL="1033409" indent="0" algn="ctr">
              <a:buNone/>
              <a:defRPr sz="517"/>
            </a:lvl8pPr>
            <a:lvl9pPr marL="1181039" indent="0" algn="ctr">
              <a:buNone/>
              <a:defRPr sz="51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5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69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3062" y="126526"/>
            <a:ext cx="636687" cy="20139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002" y="126526"/>
            <a:ext cx="1873151" cy="20139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9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4" y="592472"/>
            <a:ext cx="2546747" cy="988553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64" y="1590377"/>
            <a:ext cx="2546747" cy="519857"/>
          </a:xfrm>
        </p:spPr>
        <p:txBody>
          <a:bodyPr/>
          <a:lstStyle>
            <a:lvl1pPr marL="0" indent="0">
              <a:buNone/>
              <a:defRPr sz="775">
                <a:solidFill>
                  <a:schemeClr val="tx1">
                    <a:tint val="82000"/>
                  </a:schemeClr>
                </a:solidFill>
              </a:defRPr>
            </a:lvl1pPr>
            <a:lvl2pPr marL="147630" indent="0">
              <a:buNone/>
              <a:defRPr sz="646">
                <a:solidFill>
                  <a:schemeClr val="tx1">
                    <a:tint val="82000"/>
                  </a:schemeClr>
                </a:solidFill>
              </a:defRPr>
            </a:lvl2pPr>
            <a:lvl3pPr marL="295260" indent="0">
              <a:buNone/>
              <a:defRPr sz="581">
                <a:solidFill>
                  <a:schemeClr val="tx1">
                    <a:tint val="82000"/>
                  </a:schemeClr>
                </a:solidFill>
              </a:defRPr>
            </a:lvl3pPr>
            <a:lvl4pPr marL="442890" indent="0">
              <a:buNone/>
              <a:defRPr sz="517">
                <a:solidFill>
                  <a:schemeClr val="tx1">
                    <a:tint val="82000"/>
                  </a:schemeClr>
                </a:solidFill>
              </a:defRPr>
            </a:lvl4pPr>
            <a:lvl5pPr marL="590520" indent="0">
              <a:buNone/>
              <a:defRPr sz="517">
                <a:solidFill>
                  <a:schemeClr val="tx1">
                    <a:tint val="82000"/>
                  </a:schemeClr>
                </a:solidFill>
              </a:defRPr>
            </a:lvl5pPr>
            <a:lvl6pPr marL="738149" indent="0">
              <a:buNone/>
              <a:defRPr sz="517">
                <a:solidFill>
                  <a:schemeClr val="tx1">
                    <a:tint val="82000"/>
                  </a:schemeClr>
                </a:solidFill>
              </a:defRPr>
            </a:lvl6pPr>
            <a:lvl7pPr marL="885779" indent="0">
              <a:buNone/>
              <a:defRPr sz="517">
                <a:solidFill>
                  <a:schemeClr val="tx1">
                    <a:tint val="82000"/>
                  </a:schemeClr>
                </a:solidFill>
              </a:defRPr>
            </a:lvl7pPr>
            <a:lvl8pPr marL="1033409" indent="0">
              <a:buNone/>
              <a:defRPr sz="517">
                <a:solidFill>
                  <a:schemeClr val="tx1">
                    <a:tint val="82000"/>
                  </a:schemeClr>
                </a:solidFill>
              </a:defRPr>
            </a:lvl8pPr>
            <a:lvl9pPr marL="1181039" indent="0">
              <a:buNone/>
              <a:defRPr sz="51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35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01" y="632630"/>
            <a:ext cx="1254919" cy="15078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830" y="632630"/>
            <a:ext cx="1254919" cy="15078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8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126527"/>
            <a:ext cx="2546747" cy="45934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87" y="582570"/>
            <a:ext cx="1249151" cy="285508"/>
          </a:xfrm>
        </p:spPr>
        <p:txBody>
          <a:bodyPr anchor="b"/>
          <a:lstStyle>
            <a:lvl1pPr marL="0" indent="0">
              <a:buNone/>
              <a:defRPr sz="775" b="1"/>
            </a:lvl1pPr>
            <a:lvl2pPr marL="147630" indent="0">
              <a:buNone/>
              <a:defRPr sz="646" b="1"/>
            </a:lvl2pPr>
            <a:lvl3pPr marL="295260" indent="0">
              <a:buNone/>
              <a:defRPr sz="581" b="1"/>
            </a:lvl3pPr>
            <a:lvl4pPr marL="442890" indent="0">
              <a:buNone/>
              <a:defRPr sz="517" b="1"/>
            </a:lvl4pPr>
            <a:lvl5pPr marL="590520" indent="0">
              <a:buNone/>
              <a:defRPr sz="517" b="1"/>
            </a:lvl5pPr>
            <a:lvl6pPr marL="738149" indent="0">
              <a:buNone/>
              <a:defRPr sz="517" b="1"/>
            </a:lvl6pPr>
            <a:lvl7pPr marL="885779" indent="0">
              <a:buNone/>
              <a:defRPr sz="517" b="1"/>
            </a:lvl7pPr>
            <a:lvl8pPr marL="1033409" indent="0">
              <a:buNone/>
              <a:defRPr sz="517" b="1"/>
            </a:lvl8pPr>
            <a:lvl9pPr marL="1181039" indent="0">
              <a:buNone/>
              <a:defRPr sz="5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87" y="868078"/>
            <a:ext cx="1249151" cy="12768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830" y="582570"/>
            <a:ext cx="1255303" cy="285508"/>
          </a:xfrm>
        </p:spPr>
        <p:txBody>
          <a:bodyPr anchor="b"/>
          <a:lstStyle>
            <a:lvl1pPr marL="0" indent="0">
              <a:buNone/>
              <a:defRPr sz="775" b="1"/>
            </a:lvl1pPr>
            <a:lvl2pPr marL="147630" indent="0">
              <a:buNone/>
              <a:defRPr sz="646" b="1"/>
            </a:lvl2pPr>
            <a:lvl3pPr marL="295260" indent="0">
              <a:buNone/>
              <a:defRPr sz="581" b="1"/>
            </a:lvl3pPr>
            <a:lvl4pPr marL="442890" indent="0">
              <a:buNone/>
              <a:defRPr sz="517" b="1"/>
            </a:lvl4pPr>
            <a:lvl5pPr marL="590520" indent="0">
              <a:buNone/>
              <a:defRPr sz="517" b="1"/>
            </a:lvl5pPr>
            <a:lvl6pPr marL="738149" indent="0">
              <a:buNone/>
              <a:defRPr sz="517" b="1"/>
            </a:lvl6pPr>
            <a:lvl7pPr marL="885779" indent="0">
              <a:buNone/>
              <a:defRPr sz="517" b="1"/>
            </a:lvl7pPr>
            <a:lvl8pPr marL="1033409" indent="0">
              <a:buNone/>
              <a:defRPr sz="517" b="1"/>
            </a:lvl8pPr>
            <a:lvl9pPr marL="1181039" indent="0">
              <a:buNone/>
              <a:defRPr sz="5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830" y="868078"/>
            <a:ext cx="1255303" cy="12768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3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9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49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158432"/>
            <a:ext cx="952339" cy="554514"/>
          </a:xfrm>
        </p:spPr>
        <p:txBody>
          <a:bodyPr anchor="b"/>
          <a:lstStyle>
            <a:lvl1pPr>
              <a:defRPr sz="10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303" y="342171"/>
            <a:ext cx="1494830" cy="1688847"/>
          </a:xfrm>
        </p:spPr>
        <p:txBody>
          <a:bodyPr/>
          <a:lstStyle>
            <a:lvl1pPr>
              <a:defRPr sz="1033"/>
            </a:lvl1pPr>
            <a:lvl2pPr>
              <a:defRPr sz="904"/>
            </a:lvl2pPr>
            <a:lvl3pPr>
              <a:defRPr sz="775"/>
            </a:lvl3pPr>
            <a:lvl4pPr>
              <a:defRPr sz="646"/>
            </a:lvl4pPr>
            <a:lvl5pPr>
              <a:defRPr sz="646"/>
            </a:lvl5pPr>
            <a:lvl6pPr>
              <a:defRPr sz="646"/>
            </a:lvl6pPr>
            <a:lvl7pPr>
              <a:defRPr sz="646"/>
            </a:lvl7pPr>
            <a:lvl8pPr>
              <a:defRPr sz="646"/>
            </a:lvl8pPr>
            <a:lvl9pPr>
              <a:defRPr sz="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712947"/>
            <a:ext cx="952339" cy="1320821"/>
          </a:xfrm>
        </p:spPr>
        <p:txBody>
          <a:bodyPr/>
          <a:lstStyle>
            <a:lvl1pPr marL="0" indent="0">
              <a:buNone/>
              <a:defRPr sz="517"/>
            </a:lvl1pPr>
            <a:lvl2pPr marL="147630" indent="0">
              <a:buNone/>
              <a:defRPr sz="452"/>
            </a:lvl2pPr>
            <a:lvl3pPr marL="295260" indent="0">
              <a:buNone/>
              <a:defRPr sz="387"/>
            </a:lvl3pPr>
            <a:lvl4pPr marL="442890" indent="0">
              <a:buNone/>
              <a:defRPr sz="323"/>
            </a:lvl4pPr>
            <a:lvl5pPr marL="590520" indent="0">
              <a:buNone/>
              <a:defRPr sz="323"/>
            </a:lvl5pPr>
            <a:lvl6pPr marL="738149" indent="0">
              <a:buNone/>
              <a:defRPr sz="323"/>
            </a:lvl6pPr>
            <a:lvl7pPr marL="885779" indent="0">
              <a:buNone/>
              <a:defRPr sz="323"/>
            </a:lvl7pPr>
            <a:lvl8pPr marL="1033409" indent="0">
              <a:buNone/>
              <a:defRPr sz="323"/>
            </a:lvl8pPr>
            <a:lvl9pPr marL="1181039" indent="0">
              <a:buNone/>
              <a:defRPr sz="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3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158432"/>
            <a:ext cx="952339" cy="554514"/>
          </a:xfrm>
        </p:spPr>
        <p:txBody>
          <a:bodyPr anchor="b"/>
          <a:lstStyle>
            <a:lvl1pPr>
              <a:defRPr sz="10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5303" y="342171"/>
            <a:ext cx="1494830" cy="1688847"/>
          </a:xfrm>
        </p:spPr>
        <p:txBody>
          <a:bodyPr anchor="t"/>
          <a:lstStyle>
            <a:lvl1pPr marL="0" indent="0">
              <a:buNone/>
              <a:defRPr sz="1033"/>
            </a:lvl1pPr>
            <a:lvl2pPr marL="147630" indent="0">
              <a:buNone/>
              <a:defRPr sz="904"/>
            </a:lvl2pPr>
            <a:lvl3pPr marL="295260" indent="0">
              <a:buNone/>
              <a:defRPr sz="775"/>
            </a:lvl3pPr>
            <a:lvl4pPr marL="442890" indent="0">
              <a:buNone/>
              <a:defRPr sz="646"/>
            </a:lvl4pPr>
            <a:lvl5pPr marL="590520" indent="0">
              <a:buNone/>
              <a:defRPr sz="646"/>
            </a:lvl5pPr>
            <a:lvl6pPr marL="738149" indent="0">
              <a:buNone/>
              <a:defRPr sz="646"/>
            </a:lvl6pPr>
            <a:lvl7pPr marL="885779" indent="0">
              <a:buNone/>
              <a:defRPr sz="646"/>
            </a:lvl7pPr>
            <a:lvl8pPr marL="1033409" indent="0">
              <a:buNone/>
              <a:defRPr sz="646"/>
            </a:lvl8pPr>
            <a:lvl9pPr marL="1181039" indent="0">
              <a:buNone/>
              <a:defRPr sz="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712947"/>
            <a:ext cx="952339" cy="1320821"/>
          </a:xfrm>
        </p:spPr>
        <p:txBody>
          <a:bodyPr/>
          <a:lstStyle>
            <a:lvl1pPr marL="0" indent="0">
              <a:buNone/>
              <a:defRPr sz="517"/>
            </a:lvl1pPr>
            <a:lvl2pPr marL="147630" indent="0">
              <a:buNone/>
              <a:defRPr sz="452"/>
            </a:lvl2pPr>
            <a:lvl3pPr marL="295260" indent="0">
              <a:buNone/>
              <a:defRPr sz="387"/>
            </a:lvl3pPr>
            <a:lvl4pPr marL="442890" indent="0">
              <a:buNone/>
              <a:defRPr sz="323"/>
            </a:lvl4pPr>
            <a:lvl5pPr marL="590520" indent="0">
              <a:buNone/>
              <a:defRPr sz="323"/>
            </a:lvl5pPr>
            <a:lvl6pPr marL="738149" indent="0">
              <a:buNone/>
              <a:defRPr sz="323"/>
            </a:lvl6pPr>
            <a:lvl7pPr marL="885779" indent="0">
              <a:buNone/>
              <a:defRPr sz="323"/>
            </a:lvl7pPr>
            <a:lvl8pPr marL="1033409" indent="0">
              <a:buNone/>
              <a:defRPr sz="323"/>
            </a:lvl8pPr>
            <a:lvl9pPr marL="1181039" indent="0">
              <a:buNone/>
              <a:defRPr sz="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002" y="126527"/>
            <a:ext cx="2546747" cy="45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02" y="632630"/>
            <a:ext cx="2546747" cy="150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001" y="2202653"/>
            <a:ext cx="664369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8099" y="2202653"/>
            <a:ext cx="996553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5380" y="2202653"/>
            <a:ext cx="664369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95260" rtl="0" eaLnBrk="1" latinLnBrk="0" hangingPunct="1">
        <a:lnSpc>
          <a:spcPct val="90000"/>
        </a:lnSpc>
        <a:spcBef>
          <a:spcPct val="0"/>
        </a:spcBef>
        <a:buNone/>
        <a:defRPr kumimoji="1" sz="14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815" indent="-73815" algn="l" defTabSz="295260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kumimoji="1" sz="904" kern="1200">
          <a:solidFill>
            <a:schemeClr val="tx1"/>
          </a:solidFill>
          <a:latin typeface="+mn-lt"/>
          <a:ea typeface="+mn-ea"/>
          <a:cs typeface="+mn-cs"/>
        </a:defRPr>
      </a:lvl1pPr>
      <a:lvl2pPr marL="221445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2pPr>
      <a:lvl3pPr marL="369075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kumimoji="1"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516705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4pPr>
      <a:lvl5pPr marL="664334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5pPr>
      <a:lvl6pPr marL="811964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6pPr>
      <a:lvl7pPr marL="959594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7pPr>
      <a:lvl8pPr marL="1107224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8pPr>
      <a:lvl9pPr marL="1254854" indent="-73815" algn="l" defTabSz="29526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60" rtl="0" eaLnBrk="1" latinLnBrk="0" hangingPunct="1"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1pPr>
      <a:lvl2pPr marL="147630" algn="l" defTabSz="295260" rtl="0" eaLnBrk="1" latinLnBrk="0" hangingPunct="1"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2pPr>
      <a:lvl3pPr marL="295260" algn="l" defTabSz="295260" rtl="0" eaLnBrk="1" latinLnBrk="0" hangingPunct="1"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3pPr>
      <a:lvl4pPr marL="442890" algn="l" defTabSz="295260" rtl="0" eaLnBrk="1" latinLnBrk="0" hangingPunct="1"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4pPr>
      <a:lvl5pPr marL="590520" algn="l" defTabSz="295260" rtl="0" eaLnBrk="1" latinLnBrk="0" hangingPunct="1"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5pPr>
      <a:lvl6pPr marL="738149" algn="l" defTabSz="295260" rtl="0" eaLnBrk="1" latinLnBrk="0" hangingPunct="1"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6pPr>
      <a:lvl7pPr marL="885779" algn="l" defTabSz="295260" rtl="0" eaLnBrk="1" latinLnBrk="0" hangingPunct="1"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7pPr>
      <a:lvl8pPr marL="1033409" algn="l" defTabSz="295260" rtl="0" eaLnBrk="1" latinLnBrk="0" hangingPunct="1"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8pPr>
      <a:lvl9pPr marL="1181039" algn="l" defTabSz="295260" rtl="0" eaLnBrk="1" latinLnBrk="0" hangingPunct="1"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E2258611-F5E2-29AE-BC2C-56D2B045606A}"/>
              </a:ext>
            </a:extLst>
          </p:cNvPr>
          <p:cNvGrpSpPr/>
          <p:nvPr/>
        </p:nvGrpSpPr>
        <p:grpSpPr>
          <a:xfrm>
            <a:off x="13986" y="2192"/>
            <a:ext cx="2924778" cy="2372107"/>
            <a:chOff x="1367344" y="1909572"/>
            <a:chExt cx="2924778" cy="2372107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40974D1-6CA8-1274-B1F1-F16FA4B127B0}"/>
                </a:ext>
              </a:extLst>
            </p:cNvPr>
            <p:cNvCxnSpPr/>
            <p:nvPr/>
          </p:nvCxnSpPr>
          <p:spPr>
            <a:xfrm>
              <a:off x="1725969" y="2116922"/>
              <a:ext cx="0" cy="1944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0661E0C-C769-04F2-71C8-24B6DEE42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969" y="4065794"/>
              <a:ext cx="2376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図 3" descr="\documentclass{article}&#10;\usepackage{amsmath}&#10;\pagestyle{empty}&#10;\begin{document}&#10;\begin{align*}&#10;35&#10;\end{align*}&#10;\end{document}" title="IguanaTex Picture Display">
              <a:extLst>
                <a:ext uri="{FF2B5EF4-FFF2-40B4-BE49-F238E27FC236}">
                  <a16:creationId xmlns:a16="http://schemas.microsoft.com/office/drawing/2014/main" id="{D2DCBD6B-4C76-A1F6-609A-5AF43C67283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857" y="4137795"/>
              <a:ext cx="190221" cy="143884"/>
            </a:xfrm>
            <a:prstGeom prst="rect">
              <a:avLst/>
            </a:prstGeom>
          </p:spPr>
        </p:pic>
        <p:pic>
          <p:nvPicPr>
            <p:cNvPr id="7" name="図 6" descr="\documentclass{article}&#10;\usepackage{amsmath}&#10;\pagestyle{empty}&#10;\begin{document}&#10;\begin{align*}&#10;45&#10;\end{align*}&#10;\end{document}" title="IguanaTex Picture Display">
              <a:extLst>
                <a:ext uri="{FF2B5EF4-FFF2-40B4-BE49-F238E27FC236}">
                  <a16:creationId xmlns:a16="http://schemas.microsoft.com/office/drawing/2014/main" id="{56DB7DE9-0B2E-EF60-9855-C938126E1FE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6906" y="4134746"/>
              <a:ext cx="193879" cy="145104"/>
            </a:xfrm>
            <a:prstGeom prst="rect">
              <a:avLst/>
            </a:prstGeom>
          </p:spPr>
        </p:pic>
        <p:pic>
          <p:nvPicPr>
            <p:cNvPr id="10" name="図 9" descr="\documentclass{article}&#10;\usepackage{amsmath}&#10;\pagestyle{empty}&#10;\begin{document}&#10;\begin{align*}&#10;55&#10;\end{align*}&#10;\end{document}" title="IguanaTex Picture Display">
              <a:extLst>
                <a:ext uri="{FF2B5EF4-FFF2-40B4-BE49-F238E27FC236}">
                  <a16:creationId xmlns:a16="http://schemas.microsoft.com/office/drawing/2014/main" id="{5EF3FEE8-1A11-50C8-BCFC-FC8C28E877C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957" y="4135356"/>
              <a:ext cx="187782" cy="143885"/>
            </a:xfrm>
            <a:prstGeom prst="rect">
              <a:avLst/>
            </a:prstGeom>
          </p:spPr>
        </p:pic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79C3E040-457D-6709-9E79-EAF98C0ED91F}"/>
                </a:ext>
              </a:extLst>
            </p:cNvPr>
            <p:cNvCxnSpPr/>
            <p:nvPr/>
          </p:nvCxnSpPr>
          <p:spPr>
            <a:xfrm>
              <a:off x="1941968" y="399379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図 15" descr="\documentclass{article}&#10;\usepackage{amsmath}&#10;\pagestyle{empty}&#10;\begin{document}&#10;\begin{align*}&#10;65&#10;\end{align*}&#10;\end{document}" title="IguanaTex Picture Display">
              <a:extLst>
                <a:ext uri="{FF2B5EF4-FFF2-40B4-BE49-F238E27FC236}">
                  <a16:creationId xmlns:a16="http://schemas.microsoft.com/office/drawing/2014/main" id="{8A5F2885-D965-CC3C-B7ED-DD89FC076FC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428" y="4136000"/>
              <a:ext cx="190221" cy="143885"/>
            </a:xfrm>
            <a:prstGeom prst="rect">
              <a:avLst/>
            </a:prstGeom>
          </p:spPr>
        </p:pic>
        <p:pic>
          <p:nvPicPr>
            <p:cNvPr id="22" name="図 21" descr="\documentclass{article}&#10;\usepackage{amsmath}&#10;\pagestyle{empty}&#10;\begin{document}&#10;\begin{align*}&#10;75&#10;\end{align*}&#10;\end{document}" title="IguanaTex Picture Display">
              <a:extLst>
                <a:ext uri="{FF2B5EF4-FFF2-40B4-BE49-F238E27FC236}">
                  <a16:creationId xmlns:a16="http://schemas.microsoft.com/office/drawing/2014/main" id="{2505576B-29C7-C971-1C89-85AF7691D2A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135" y="4135356"/>
              <a:ext cx="187782" cy="145104"/>
            </a:xfrm>
            <a:prstGeom prst="rect">
              <a:avLst/>
            </a:prstGeom>
          </p:spPr>
        </p:pic>
        <p:pic>
          <p:nvPicPr>
            <p:cNvPr id="26" name="図 25" descr="\documentclass{article}&#10;\usepackage{amsmath}&#10;\pagestyle{empty}&#10;\begin{document}&#10;\begin{align*}&#10;100&#10;\end{align*}&#10;\end{document}" title="IguanaTex Picture Display">
              <a:extLst>
                <a:ext uri="{FF2B5EF4-FFF2-40B4-BE49-F238E27FC236}">
                  <a16:creationId xmlns:a16="http://schemas.microsoft.com/office/drawing/2014/main" id="{6A873B81-F82E-B905-EDD0-F6312866876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344" y="3558421"/>
              <a:ext cx="281674" cy="143885"/>
            </a:xfrm>
            <a:prstGeom prst="rect">
              <a:avLst/>
            </a:prstGeom>
          </p:spPr>
        </p:pic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4963B1D-0091-BD7F-35FA-FFDAFA5884D8}"/>
                </a:ext>
              </a:extLst>
            </p:cNvPr>
            <p:cNvCxnSpPr/>
            <p:nvPr/>
          </p:nvCxnSpPr>
          <p:spPr>
            <a:xfrm>
              <a:off x="2157907" y="399379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3CF0777-7A15-98D1-0B32-0BF7D47E4909}"/>
                </a:ext>
              </a:extLst>
            </p:cNvPr>
            <p:cNvCxnSpPr/>
            <p:nvPr/>
          </p:nvCxnSpPr>
          <p:spPr>
            <a:xfrm>
              <a:off x="2373846" y="399379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088FF5D-5030-6AAC-0886-118E3F0DBD11}"/>
                </a:ext>
              </a:extLst>
            </p:cNvPr>
            <p:cNvCxnSpPr/>
            <p:nvPr/>
          </p:nvCxnSpPr>
          <p:spPr>
            <a:xfrm>
              <a:off x="2590031" y="399379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A88C99E-3A68-9EEC-B347-8ED0DF3EFC97}"/>
                </a:ext>
              </a:extLst>
            </p:cNvPr>
            <p:cNvCxnSpPr/>
            <p:nvPr/>
          </p:nvCxnSpPr>
          <p:spPr>
            <a:xfrm>
              <a:off x="2805785" y="399379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19358B9-2A2F-49C0-3C1F-AF4827C4B78A}"/>
                </a:ext>
              </a:extLst>
            </p:cNvPr>
            <p:cNvCxnSpPr/>
            <p:nvPr/>
          </p:nvCxnSpPr>
          <p:spPr>
            <a:xfrm>
              <a:off x="3021938" y="399379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C0535A5-6664-BCA1-A589-166D8CFEC390}"/>
                </a:ext>
              </a:extLst>
            </p:cNvPr>
            <p:cNvCxnSpPr/>
            <p:nvPr/>
          </p:nvCxnSpPr>
          <p:spPr>
            <a:xfrm>
              <a:off x="3237539" y="399379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1950425-B4ED-7C34-7E13-8FE12A5811D5}"/>
                </a:ext>
              </a:extLst>
            </p:cNvPr>
            <p:cNvCxnSpPr/>
            <p:nvPr/>
          </p:nvCxnSpPr>
          <p:spPr>
            <a:xfrm>
              <a:off x="3454153" y="399379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201B87E-FD6A-574A-4A01-407FAD4A4840}"/>
                </a:ext>
              </a:extLst>
            </p:cNvPr>
            <p:cNvCxnSpPr/>
            <p:nvPr/>
          </p:nvCxnSpPr>
          <p:spPr>
            <a:xfrm>
              <a:off x="3669140" y="399379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41A6A8C-4B53-5129-F657-0259F66D3D5C}"/>
                </a:ext>
              </a:extLst>
            </p:cNvPr>
            <p:cNvCxnSpPr/>
            <p:nvPr/>
          </p:nvCxnSpPr>
          <p:spPr>
            <a:xfrm>
              <a:off x="3884127" y="399379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EB24092-4899-43D5-C0B5-73E1ECCC10A1}"/>
                </a:ext>
              </a:extLst>
            </p:cNvPr>
            <p:cNvCxnSpPr/>
            <p:nvPr/>
          </p:nvCxnSpPr>
          <p:spPr>
            <a:xfrm>
              <a:off x="1725968" y="3849794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C67414DB-7AFC-D7AE-0770-FAE59D3E69D2}"/>
                </a:ext>
              </a:extLst>
            </p:cNvPr>
            <p:cNvCxnSpPr/>
            <p:nvPr/>
          </p:nvCxnSpPr>
          <p:spPr>
            <a:xfrm>
              <a:off x="1725968" y="3633794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B6573C59-EE37-490C-BD30-59851785EC2C}"/>
                </a:ext>
              </a:extLst>
            </p:cNvPr>
            <p:cNvCxnSpPr/>
            <p:nvPr/>
          </p:nvCxnSpPr>
          <p:spPr>
            <a:xfrm>
              <a:off x="1725968" y="3417795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5F966D8-98FA-77B0-137F-DCAA8B7A9EDF}"/>
                </a:ext>
              </a:extLst>
            </p:cNvPr>
            <p:cNvCxnSpPr/>
            <p:nvPr/>
          </p:nvCxnSpPr>
          <p:spPr>
            <a:xfrm>
              <a:off x="1725968" y="3202252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6CCB3D4-2B4F-0379-27A8-14390824409F}"/>
                </a:ext>
              </a:extLst>
            </p:cNvPr>
            <p:cNvCxnSpPr/>
            <p:nvPr/>
          </p:nvCxnSpPr>
          <p:spPr>
            <a:xfrm>
              <a:off x="1725968" y="2984357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051691F-A9DF-A875-27D2-F1A98AA957E8}"/>
                </a:ext>
              </a:extLst>
            </p:cNvPr>
            <p:cNvCxnSpPr/>
            <p:nvPr/>
          </p:nvCxnSpPr>
          <p:spPr>
            <a:xfrm>
              <a:off x="1725968" y="2768357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F3E0B751-25A3-06AB-DEBE-0C3BF2DB1075}"/>
                </a:ext>
              </a:extLst>
            </p:cNvPr>
            <p:cNvCxnSpPr/>
            <p:nvPr/>
          </p:nvCxnSpPr>
          <p:spPr>
            <a:xfrm>
              <a:off x="1725968" y="2552358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2AFCB28-A9AA-44EE-7DAF-9C735247B594}"/>
                </a:ext>
              </a:extLst>
            </p:cNvPr>
            <p:cNvCxnSpPr/>
            <p:nvPr/>
          </p:nvCxnSpPr>
          <p:spPr>
            <a:xfrm>
              <a:off x="1725968" y="2336300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 descr="\documentclass{article}&#10;\usepackage{amsmath}&#10;\pagestyle{empty}&#10;\begin{document}&#10;\begin{align*}&#10;120&#10;\end{align*}&#10;\end{document}" title="IguanaTex Picture Display">
              <a:extLst>
                <a:ext uri="{FF2B5EF4-FFF2-40B4-BE49-F238E27FC236}">
                  <a16:creationId xmlns:a16="http://schemas.microsoft.com/office/drawing/2014/main" id="{F63E0172-5423-5569-DDAB-17C9A404E84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344" y="3128723"/>
              <a:ext cx="281674" cy="143886"/>
            </a:xfrm>
            <a:prstGeom prst="rect">
              <a:avLst/>
            </a:prstGeom>
          </p:spPr>
        </p:pic>
        <p:pic>
          <p:nvPicPr>
            <p:cNvPr id="39" name="図 38" descr="\documentclass{article}&#10;\usepackage{amsmath}&#10;\pagestyle{empty}&#10;\begin{document}&#10;\begin{align*}&#10;140&#10;\end{align*}&#10;\end{document}" title="IguanaTex Picture Display">
              <a:extLst>
                <a:ext uri="{FF2B5EF4-FFF2-40B4-BE49-F238E27FC236}">
                  <a16:creationId xmlns:a16="http://schemas.microsoft.com/office/drawing/2014/main" id="{BF2D8D19-1D2F-B707-F1BD-6B2A410435C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344" y="2695365"/>
              <a:ext cx="281673" cy="145105"/>
            </a:xfrm>
            <a:prstGeom prst="rect">
              <a:avLst/>
            </a:prstGeom>
          </p:spPr>
        </p:pic>
        <p:pic>
          <p:nvPicPr>
            <p:cNvPr id="41" name="図 40" descr="\documentclass{article}&#10;\usepackage{amsmath}&#10;\pagestyle{empty}&#10;\begin{document}&#10;\begin{align*}&#10;160&#10;\end{align*}&#10;\end{document}" title="IguanaTex Picture Display">
              <a:extLst>
                <a:ext uri="{FF2B5EF4-FFF2-40B4-BE49-F238E27FC236}">
                  <a16:creationId xmlns:a16="http://schemas.microsoft.com/office/drawing/2014/main" id="{C47ABDAD-2738-2D61-EEAD-37A1212D11A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344" y="2266559"/>
              <a:ext cx="281673" cy="143886"/>
            </a:xfrm>
            <a:prstGeom prst="rect">
              <a:avLst/>
            </a:prstGeom>
          </p:spPr>
        </p:pic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7D869FF-7C8E-9DEF-DBD2-3FA36AFFA18A}"/>
                </a:ext>
              </a:extLst>
            </p:cNvPr>
            <p:cNvSpPr/>
            <p:nvPr/>
          </p:nvSpPr>
          <p:spPr>
            <a:xfrm>
              <a:off x="1949043" y="32305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0" name="図 89" descr="\documentclass{article}&#10;\usepackage{amsmath}&#10;\pagestyle{empty}&#10;\begin{document}&#10;\begin{align*}&#10;x&#10;\end{align*}&#10;\end{document}" title="IguanaTex Picture Display">
              <a:extLst>
                <a:ext uri="{FF2B5EF4-FFF2-40B4-BE49-F238E27FC236}">
                  <a16:creationId xmlns:a16="http://schemas.microsoft.com/office/drawing/2014/main" id="{9E47F3ED-A2E6-FB6A-396F-8CA177869BE9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037" y="4017629"/>
              <a:ext cx="106085" cy="96330"/>
            </a:xfrm>
            <a:prstGeom prst="rect">
              <a:avLst/>
            </a:prstGeom>
          </p:spPr>
        </p:pic>
        <p:pic>
          <p:nvPicPr>
            <p:cNvPr id="93" name="図 92" descr="\documentclass{article}&#10;\usepackage{amsmath}&#10;\pagestyle{empty}&#10;\begin{document}&#10;\begin{align*}&#10;y&#10;\end{align*}&#10;\end{document}" title="IguanaTex Picture Display">
              <a:extLst>
                <a:ext uri="{FF2B5EF4-FFF2-40B4-BE49-F238E27FC236}">
                  <a16:creationId xmlns:a16="http://schemas.microsoft.com/office/drawing/2014/main" id="{0BFC1426-EF45-C444-E316-F9D44186931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584" y="1909572"/>
              <a:ext cx="98769" cy="135350"/>
            </a:xfrm>
            <a:prstGeom prst="rect">
              <a:avLst/>
            </a:prstGeom>
          </p:spPr>
        </p:pic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254F3D1-F9D3-2493-38A9-41CD363CF5A6}"/>
                </a:ext>
              </a:extLst>
            </p:cNvPr>
            <p:cNvSpPr/>
            <p:nvPr/>
          </p:nvSpPr>
          <p:spPr>
            <a:xfrm>
              <a:off x="2035443" y="30348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B5143C2-1C84-0E35-47D1-2080AA330FB3}"/>
                </a:ext>
              </a:extLst>
            </p:cNvPr>
            <p:cNvSpPr/>
            <p:nvPr/>
          </p:nvSpPr>
          <p:spPr>
            <a:xfrm>
              <a:off x="2251443" y="28849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FDEDDC3-14ED-9A3B-FFA2-5A986EC0E3C4}"/>
                </a:ext>
              </a:extLst>
            </p:cNvPr>
            <p:cNvSpPr/>
            <p:nvPr/>
          </p:nvSpPr>
          <p:spPr>
            <a:xfrm>
              <a:off x="2337845" y="29281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34992B2-CD90-37AA-8556-752CD2C68323}"/>
                </a:ext>
              </a:extLst>
            </p:cNvPr>
            <p:cNvSpPr/>
            <p:nvPr/>
          </p:nvSpPr>
          <p:spPr>
            <a:xfrm>
              <a:off x="2640243" y="27985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C3ABCD78-9030-4C99-3D40-0E8C836DA4E9}"/>
                </a:ext>
              </a:extLst>
            </p:cNvPr>
            <p:cNvSpPr/>
            <p:nvPr/>
          </p:nvSpPr>
          <p:spPr>
            <a:xfrm>
              <a:off x="2856243" y="28201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3572AE25-23EA-BA49-EC8B-31F0A647A5DD}"/>
                </a:ext>
              </a:extLst>
            </p:cNvPr>
            <p:cNvSpPr/>
            <p:nvPr/>
          </p:nvSpPr>
          <p:spPr>
            <a:xfrm>
              <a:off x="3201845" y="26689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CE375C52-797D-DA91-A7F1-BE2AE74E97A6}"/>
                </a:ext>
              </a:extLst>
            </p:cNvPr>
            <p:cNvSpPr/>
            <p:nvPr/>
          </p:nvSpPr>
          <p:spPr>
            <a:xfrm>
              <a:off x="3331217" y="24745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E7CC8963-A36F-8291-ECE9-E779F7C3659D}"/>
                </a:ext>
              </a:extLst>
            </p:cNvPr>
            <p:cNvSpPr/>
            <p:nvPr/>
          </p:nvSpPr>
          <p:spPr>
            <a:xfrm>
              <a:off x="3461043" y="25389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81EFA1FD-8D61-2C5F-FEBF-1D0CD9CDE123}"/>
                </a:ext>
              </a:extLst>
            </p:cNvPr>
            <p:cNvSpPr/>
            <p:nvPr/>
          </p:nvSpPr>
          <p:spPr>
            <a:xfrm>
              <a:off x="3547443" y="23449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707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7.0163"/>
  <p:tag name="OUTPUTTYPE" val="PNG"/>
  <p:tag name="IGUANATEXVERSION" val="162"/>
  <p:tag name="LATEXADDIN" val="\documentclass{article}&#10;\usepackage{amsmath}&#10;\pagestyle{empty}&#10;\begin{document}&#10;\begin{align*}&#10;35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25827"/>
  <p:tag name="ORIGINALWIDTH" val="65.25913"/>
  <p:tag name="OUTPUTTYPE" val="PNG"/>
  <p:tag name="IGUANATEXVERSION" val="162"/>
  <p:tag name="LATEXADDIN" val="\documentclass{article}&#10;\usepackage{amsmath}&#10;\pagestyle{empty}&#10;\begin{document}&#10;\begin{align*}&#10;x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6165"/>
  <p:tag name="ORIGINALWIDTH" val="60.7585"/>
  <p:tag name="OUTPUTTYPE" val="PNG"/>
  <p:tag name="IGUANATEXVERSION" val="162"/>
  <p:tag name="LATEXADDIN" val="\documentclass{article}&#10;\usepackage{amsmath}&#10;\pagestyle{empty}&#10;\begin{document}&#10;\begin{align*}&#10;y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119.2666"/>
  <p:tag name="OUTPUTTYPE" val="PNG"/>
  <p:tag name="IGUANATEXVERSION" val="162"/>
  <p:tag name="LATEXADDIN" val="\documentclass{article}&#10;\usepackage{amsmath}&#10;\pagestyle{empty}&#10;\begin{document}&#10;\begin{align*}&#10;45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5.5161"/>
  <p:tag name="OUTPUTTYPE" val="PNG"/>
  <p:tag name="IGUANATEXVERSION" val="162"/>
  <p:tag name="LATEXADDIN" val="\documentclass{article}&#10;\usepackage{amsmath}&#10;\pagestyle{empty}&#10;\begin{document}&#10;\begin{align*}&#10;55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7.0163"/>
  <p:tag name="OUTPUTTYPE" val="PNG"/>
  <p:tag name="IGUANATEXVERSION" val="162"/>
  <p:tag name="LATEXADDIN" val="\documentclass{article}&#10;\usepackage{amsmath}&#10;\pagestyle{empty}&#10;\begin{document}&#10;\begin{align*}&#10;65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115.5161"/>
  <p:tag name="OUTPUTTYPE" val="PNG"/>
  <p:tag name="IGUANATEXVERSION" val="162"/>
  <p:tag name="LATEXADDIN" val="\documentclass{article}&#10;\usepackage{amsmath}&#10;\pagestyle{empty}&#10;\begin{document}&#10;\begin{align*}&#10;75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73.2742"/>
  <p:tag name="OUTPUTTYPE" val="PNG"/>
  <p:tag name="IGUANATEXVERSION" val="162"/>
  <p:tag name="LATEXADDIN" val="\documentclass{article}&#10;\usepackage{amsmath}&#10;\pagestyle{empty}&#10;\begin{document}&#10;\begin{align*}&#10;100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73.2742"/>
  <p:tag name="OUTPUTTYPE" val="PNG"/>
  <p:tag name="IGUANATEXVERSION" val="162"/>
  <p:tag name="LATEXADDIN" val="\documentclass{article}&#10;\usepackage{amsmath}&#10;\pagestyle{empty}&#10;\begin{document}&#10;\begin{align*}&#10;120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173.2742"/>
  <p:tag name="OUTPUTTYPE" val="PNG"/>
  <p:tag name="IGUANATEXVERSION" val="162"/>
  <p:tag name="LATEXADDIN" val="\documentclass{article}&#10;\usepackage{amsmath}&#10;\pagestyle{empty}&#10;\begin{document}&#10;\begin{align*}&#10;140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73.2742"/>
  <p:tag name="OUTPUTTYPE" val="PNG"/>
  <p:tag name="IGUANATEXVERSION" val="162"/>
  <p:tag name="LATEXADDIN" val="\documentclass{article}&#10;\usepackage{amsmath}&#10;\pagestyle{empty}&#10;\begin{document}&#10;\begin{align*}&#10;160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nkjm.1610@gmail.com</dc:creator>
  <cp:lastModifiedBy>nkjm.1610@gmail.com</cp:lastModifiedBy>
  <cp:revision>7</cp:revision>
  <dcterms:created xsi:type="dcterms:W3CDTF">2025-01-25T09:39:27Z</dcterms:created>
  <dcterms:modified xsi:type="dcterms:W3CDTF">2025-01-28T14:07:55Z</dcterms:modified>
</cp:coreProperties>
</file>