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2843213" cy="2808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0" autoAdjust="0"/>
    <p:restoredTop sz="94660"/>
  </p:normalViewPr>
  <p:slideViewPr>
    <p:cSldViewPr snapToGrid="0">
      <p:cViewPr>
        <p:scale>
          <a:sx n="150" d="100"/>
          <a:sy n="150" d="100"/>
        </p:scale>
        <p:origin x="4960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241" y="459597"/>
            <a:ext cx="2416731" cy="977700"/>
          </a:xfrm>
        </p:spPr>
        <p:txBody>
          <a:bodyPr anchor="b"/>
          <a:lstStyle>
            <a:lvl1pPr algn="ctr">
              <a:defRPr sz="1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402" y="1475002"/>
            <a:ext cx="2132410" cy="678019"/>
          </a:xfrm>
        </p:spPr>
        <p:txBody>
          <a:bodyPr/>
          <a:lstStyle>
            <a:lvl1pPr marL="0" indent="0" algn="ctr">
              <a:buNone/>
              <a:defRPr sz="746"/>
            </a:lvl1pPr>
            <a:lvl2pPr marL="142143" indent="0" algn="ctr">
              <a:buNone/>
              <a:defRPr sz="622"/>
            </a:lvl2pPr>
            <a:lvl3pPr marL="284287" indent="0" algn="ctr">
              <a:buNone/>
              <a:defRPr sz="560"/>
            </a:lvl3pPr>
            <a:lvl4pPr marL="426430" indent="0" algn="ctr">
              <a:buNone/>
              <a:defRPr sz="497"/>
            </a:lvl4pPr>
            <a:lvl5pPr marL="568574" indent="0" algn="ctr">
              <a:buNone/>
              <a:defRPr sz="497"/>
            </a:lvl5pPr>
            <a:lvl6pPr marL="710717" indent="0" algn="ctr">
              <a:buNone/>
              <a:defRPr sz="497"/>
            </a:lvl6pPr>
            <a:lvl7pPr marL="852861" indent="0" algn="ctr">
              <a:buNone/>
              <a:defRPr sz="497"/>
            </a:lvl7pPr>
            <a:lvl8pPr marL="995004" indent="0" algn="ctr">
              <a:buNone/>
              <a:defRPr sz="497"/>
            </a:lvl8pPr>
            <a:lvl9pPr marL="1137148" indent="0" algn="ctr">
              <a:buNone/>
              <a:defRPr sz="4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05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89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4674" y="149515"/>
            <a:ext cx="613068" cy="237989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471" y="149515"/>
            <a:ext cx="1803663" cy="237989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4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1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90" y="700122"/>
            <a:ext cx="2452271" cy="1168170"/>
          </a:xfrm>
        </p:spPr>
        <p:txBody>
          <a:bodyPr anchor="b"/>
          <a:lstStyle>
            <a:lvl1pPr>
              <a:defRPr sz="1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990" y="1879343"/>
            <a:ext cx="2452271" cy="614313"/>
          </a:xfrm>
        </p:spPr>
        <p:txBody>
          <a:bodyPr/>
          <a:lstStyle>
            <a:lvl1pPr marL="0" indent="0">
              <a:buNone/>
              <a:defRPr sz="746">
                <a:solidFill>
                  <a:schemeClr val="tx1">
                    <a:tint val="82000"/>
                  </a:schemeClr>
                </a:solidFill>
              </a:defRPr>
            </a:lvl1pPr>
            <a:lvl2pPr marL="142143" indent="0">
              <a:buNone/>
              <a:defRPr sz="622">
                <a:solidFill>
                  <a:schemeClr val="tx1">
                    <a:tint val="82000"/>
                  </a:schemeClr>
                </a:solidFill>
              </a:defRPr>
            </a:lvl2pPr>
            <a:lvl3pPr marL="284287" indent="0">
              <a:buNone/>
              <a:defRPr sz="560">
                <a:solidFill>
                  <a:schemeClr val="tx1">
                    <a:tint val="82000"/>
                  </a:schemeClr>
                </a:solidFill>
              </a:defRPr>
            </a:lvl3pPr>
            <a:lvl4pPr marL="426430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4pPr>
            <a:lvl5pPr marL="568574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5pPr>
            <a:lvl6pPr marL="710717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6pPr>
            <a:lvl7pPr marL="852861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7pPr>
            <a:lvl8pPr marL="995004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8pPr>
            <a:lvl9pPr marL="1137148" indent="0">
              <a:buNone/>
              <a:defRPr sz="4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65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471" y="747577"/>
            <a:ext cx="1208366" cy="17818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9376" y="747577"/>
            <a:ext cx="1208366" cy="17818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97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1" y="149516"/>
            <a:ext cx="2452271" cy="54280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842" y="688421"/>
            <a:ext cx="1202812" cy="337384"/>
          </a:xfrm>
        </p:spPr>
        <p:txBody>
          <a:bodyPr anchor="b"/>
          <a:lstStyle>
            <a:lvl1pPr marL="0" indent="0">
              <a:buNone/>
              <a:defRPr sz="746" b="1"/>
            </a:lvl1pPr>
            <a:lvl2pPr marL="142143" indent="0">
              <a:buNone/>
              <a:defRPr sz="622" b="1"/>
            </a:lvl2pPr>
            <a:lvl3pPr marL="284287" indent="0">
              <a:buNone/>
              <a:defRPr sz="560" b="1"/>
            </a:lvl3pPr>
            <a:lvl4pPr marL="426430" indent="0">
              <a:buNone/>
              <a:defRPr sz="497" b="1"/>
            </a:lvl4pPr>
            <a:lvl5pPr marL="568574" indent="0">
              <a:buNone/>
              <a:defRPr sz="497" b="1"/>
            </a:lvl5pPr>
            <a:lvl6pPr marL="710717" indent="0">
              <a:buNone/>
              <a:defRPr sz="497" b="1"/>
            </a:lvl6pPr>
            <a:lvl7pPr marL="852861" indent="0">
              <a:buNone/>
              <a:defRPr sz="497" b="1"/>
            </a:lvl7pPr>
            <a:lvl8pPr marL="995004" indent="0">
              <a:buNone/>
              <a:defRPr sz="497" b="1"/>
            </a:lvl8pPr>
            <a:lvl9pPr marL="1137148" indent="0">
              <a:buNone/>
              <a:defRPr sz="4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842" y="1025805"/>
            <a:ext cx="1202812" cy="15088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9377" y="688421"/>
            <a:ext cx="1208736" cy="337384"/>
          </a:xfrm>
        </p:spPr>
        <p:txBody>
          <a:bodyPr anchor="b"/>
          <a:lstStyle>
            <a:lvl1pPr marL="0" indent="0">
              <a:buNone/>
              <a:defRPr sz="746" b="1"/>
            </a:lvl1pPr>
            <a:lvl2pPr marL="142143" indent="0">
              <a:buNone/>
              <a:defRPr sz="622" b="1"/>
            </a:lvl2pPr>
            <a:lvl3pPr marL="284287" indent="0">
              <a:buNone/>
              <a:defRPr sz="560" b="1"/>
            </a:lvl3pPr>
            <a:lvl4pPr marL="426430" indent="0">
              <a:buNone/>
              <a:defRPr sz="497" b="1"/>
            </a:lvl4pPr>
            <a:lvl5pPr marL="568574" indent="0">
              <a:buNone/>
              <a:defRPr sz="497" b="1"/>
            </a:lvl5pPr>
            <a:lvl6pPr marL="710717" indent="0">
              <a:buNone/>
              <a:defRPr sz="497" b="1"/>
            </a:lvl6pPr>
            <a:lvl7pPr marL="852861" indent="0">
              <a:buNone/>
              <a:defRPr sz="497" b="1"/>
            </a:lvl7pPr>
            <a:lvl8pPr marL="995004" indent="0">
              <a:buNone/>
              <a:defRPr sz="497" b="1"/>
            </a:lvl8pPr>
            <a:lvl9pPr marL="1137148" indent="0">
              <a:buNone/>
              <a:defRPr sz="4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39377" y="1025805"/>
            <a:ext cx="1208736" cy="150880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52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55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51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1" y="187219"/>
            <a:ext cx="917010" cy="655267"/>
          </a:xfrm>
        </p:spPr>
        <p:txBody>
          <a:bodyPr anchor="b"/>
          <a:lstStyle>
            <a:lvl1pPr>
              <a:defRPr sz="9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736" y="404342"/>
            <a:ext cx="1439377" cy="1995705"/>
          </a:xfrm>
        </p:spPr>
        <p:txBody>
          <a:bodyPr/>
          <a:lstStyle>
            <a:lvl1pPr>
              <a:defRPr sz="995"/>
            </a:lvl1pPr>
            <a:lvl2pPr>
              <a:defRPr sz="871"/>
            </a:lvl2pPr>
            <a:lvl3pPr>
              <a:defRPr sz="746"/>
            </a:lvl3pPr>
            <a:lvl4pPr>
              <a:defRPr sz="622"/>
            </a:lvl4pPr>
            <a:lvl5pPr>
              <a:defRPr sz="622"/>
            </a:lvl5pPr>
            <a:lvl6pPr>
              <a:defRPr sz="622"/>
            </a:lvl6pPr>
            <a:lvl7pPr>
              <a:defRPr sz="622"/>
            </a:lvl7pPr>
            <a:lvl8pPr>
              <a:defRPr sz="622"/>
            </a:lvl8pPr>
            <a:lvl9pPr>
              <a:defRPr sz="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841" y="842487"/>
            <a:ext cx="917010" cy="1560810"/>
          </a:xfrm>
        </p:spPr>
        <p:txBody>
          <a:bodyPr/>
          <a:lstStyle>
            <a:lvl1pPr marL="0" indent="0">
              <a:buNone/>
              <a:defRPr sz="497"/>
            </a:lvl1pPr>
            <a:lvl2pPr marL="142143" indent="0">
              <a:buNone/>
              <a:defRPr sz="435"/>
            </a:lvl2pPr>
            <a:lvl3pPr marL="284287" indent="0">
              <a:buNone/>
              <a:defRPr sz="373"/>
            </a:lvl3pPr>
            <a:lvl4pPr marL="426430" indent="0">
              <a:buNone/>
              <a:defRPr sz="311"/>
            </a:lvl4pPr>
            <a:lvl5pPr marL="568574" indent="0">
              <a:buNone/>
              <a:defRPr sz="311"/>
            </a:lvl5pPr>
            <a:lvl6pPr marL="710717" indent="0">
              <a:buNone/>
              <a:defRPr sz="311"/>
            </a:lvl6pPr>
            <a:lvl7pPr marL="852861" indent="0">
              <a:buNone/>
              <a:defRPr sz="311"/>
            </a:lvl7pPr>
            <a:lvl8pPr marL="995004" indent="0">
              <a:buNone/>
              <a:defRPr sz="311"/>
            </a:lvl8pPr>
            <a:lvl9pPr marL="1137148" indent="0">
              <a:buNone/>
              <a:defRPr sz="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18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1" y="187219"/>
            <a:ext cx="917010" cy="655267"/>
          </a:xfrm>
        </p:spPr>
        <p:txBody>
          <a:bodyPr anchor="b"/>
          <a:lstStyle>
            <a:lvl1pPr>
              <a:defRPr sz="9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08736" y="404342"/>
            <a:ext cx="1439377" cy="1995705"/>
          </a:xfrm>
        </p:spPr>
        <p:txBody>
          <a:bodyPr anchor="t"/>
          <a:lstStyle>
            <a:lvl1pPr marL="0" indent="0">
              <a:buNone/>
              <a:defRPr sz="995"/>
            </a:lvl1pPr>
            <a:lvl2pPr marL="142143" indent="0">
              <a:buNone/>
              <a:defRPr sz="871"/>
            </a:lvl2pPr>
            <a:lvl3pPr marL="284287" indent="0">
              <a:buNone/>
              <a:defRPr sz="746"/>
            </a:lvl3pPr>
            <a:lvl4pPr marL="426430" indent="0">
              <a:buNone/>
              <a:defRPr sz="622"/>
            </a:lvl4pPr>
            <a:lvl5pPr marL="568574" indent="0">
              <a:buNone/>
              <a:defRPr sz="622"/>
            </a:lvl5pPr>
            <a:lvl6pPr marL="710717" indent="0">
              <a:buNone/>
              <a:defRPr sz="622"/>
            </a:lvl6pPr>
            <a:lvl7pPr marL="852861" indent="0">
              <a:buNone/>
              <a:defRPr sz="622"/>
            </a:lvl7pPr>
            <a:lvl8pPr marL="995004" indent="0">
              <a:buNone/>
              <a:defRPr sz="622"/>
            </a:lvl8pPr>
            <a:lvl9pPr marL="1137148" indent="0">
              <a:buNone/>
              <a:defRPr sz="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841" y="842487"/>
            <a:ext cx="917010" cy="1560810"/>
          </a:xfrm>
        </p:spPr>
        <p:txBody>
          <a:bodyPr/>
          <a:lstStyle>
            <a:lvl1pPr marL="0" indent="0">
              <a:buNone/>
              <a:defRPr sz="497"/>
            </a:lvl1pPr>
            <a:lvl2pPr marL="142143" indent="0">
              <a:buNone/>
              <a:defRPr sz="435"/>
            </a:lvl2pPr>
            <a:lvl3pPr marL="284287" indent="0">
              <a:buNone/>
              <a:defRPr sz="373"/>
            </a:lvl3pPr>
            <a:lvl4pPr marL="426430" indent="0">
              <a:buNone/>
              <a:defRPr sz="311"/>
            </a:lvl4pPr>
            <a:lvl5pPr marL="568574" indent="0">
              <a:buNone/>
              <a:defRPr sz="311"/>
            </a:lvl5pPr>
            <a:lvl6pPr marL="710717" indent="0">
              <a:buNone/>
              <a:defRPr sz="311"/>
            </a:lvl6pPr>
            <a:lvl7pPr marL="852861" indent="0">
              <a:buNone/>
              <a:defRPr sz="311"/>
            </a:lvl7pPr>
            <a:lvl8pPr marL="995004" indent="0">
              <a:buNone/>
              <a:defRPr sz="311"/>
            </a:lvl8pPr>
            <a:lvl9pPr marL="1137148" indent="0">
              <a:buNone/>
              <a:defRPr sz="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95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5471" y="149516"/>
            <a:ext cx="2452271" cy="54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471" y="747577"/>
            <a:ext cx="2452271" cy="1781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5471" y="2602868"/>
            <a:ext cx="639723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18730-5D87-41F2-BE71-F57B67A5CF1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41815" y="2602868"/>
            <a:ext cx="959584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08019" y="2602868"/>
            <a:ext cx="639723" cy="1495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E71CC-1695-45F7-A744-7E4825AE42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89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284287" rtl="0" eaLnBrk="1" latinLnBrk="0" hangingPunct="1">
        <a:lnSpc>
          <a:spcPct val="90000"/>
        </a:lnSpc>
        <a:spcBef>
          <a:spcPct val="0"/>
        </a:spcBef>
        <a:buNone/>
        <a:defRPr kumimoji="1" sz="13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072" indent="-71072" algn="l" defTabSz="284287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kumimoji="1" sz="871" kern="1200">
          <a:solidFill>
            <a:schemeClr val="tx1"/>
          </a:solidFill>
          <a:latin typeface="+mn-lt"/>
          <a:ea typeface="+mn-ea"/>
          <a:cs typeface="+mn-cs"/>
        </a:defRPr>
      </a:lvl1pPr>
      <a:lvl2pPr marL="213215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746" kern="1200">
          <a:solidFill>
            <a:schemeClr val="tx1"/>
          </a:solidFill>
          <a:latin typeface="+mn-lt"/>
          <a:ea typeface="+mn-ea"/>
          <a:cs typeface="+mn-cs"/>
        </a:defRPr>
      </a:lvl2pPr>
      <a:lvl3pPr marL="355359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622" kern="1200">
          <a:solidFill>
            <a:schemeClr val="tx1"/>
          </a:solidFill>
          <a:latin typeface="+mn-lt"/>
          <a:ea typeface="+mn-ea"/>
          <a:cs typeface="+mn-cs"/>
        </a:defRPr>
      </a:lvl3pPr>
      <a:lvl4pPr marL="497502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4pPr>
      <a:lvl5pPr marL="639646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5pPr>
      <a:lvl6pPr marL="781789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6pPr>
      <a:lvl7pPr marL="923933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7pPr>
      <a:lvl8pPr marL="1066076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8pPr>
      <a:lvl9pPr marL="1208220" indent="-71072" algn="l" defTabSz="284287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42143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84287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3pPr>
      <a:lvl4pPr marL="426430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4pPr>
      <a:lvl5pPr marL="568574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5pPr>
      <a:lvl6pPr marL="710717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6pPr>
      <a:lvl7pPr marL="852861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7pPr>
      <a:lvl8pPr marL="995004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8pPr>
      <a:lvl9pPr marL="1137148" algn="l" defTabSz="284287" rtl="0" eaLnBrk="1" latinLnBrk="0" hangingPunct="1">
        <a:defRPr kumimoji="1" sz="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3.png"/><Relationship Id="rId25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png"/><Relationship Id="rId5" Type="http://schemas.openxmlformats.org/officeDocument/2006/relationships/tags" Target="../tags/tag5.xml"/><Relationship Id="rId15" Type="http://schemas.openxmlformats.org/officeDocument/2006/relationships/image" Target="../media/image1.png"/><Relationship Id="rId23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8.png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934AE4F2-040F-BB3D-2D53-B7D9DD09D589}"/>
              </a:ext>
            </a:extLst>
          </p:cNvPr>
          <p:cNvGrpSpPr/>
          <p:nvPr/>
        </p:nvGrpSpPr>
        <p:grpSpPr>
          <a:xfrm>
            <a:off x="8836" y="4886"/>
            <a:ext cx="2825543" cy="2798519"/>
            <a:chOff x="1516571" y="1267262"/>
            <a:chExt cx="2825543" cy="2798519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40974D1-6CA8-1274-B1F1-F16FA4B127B0}"/>
                </a:ext>
              </a:extLst>
            </p:cNvPr>
            <p:cNvCxnSpPr/>
            <p:nvPr/>
          </p:nvCxnSpPr>
          <p:spPr>
            <a:xfrm>
              <a:off x="1775961" y="1466695"/>
              <a:ext cx="0" cy="2376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50661E0C-C769-04F2-71C8-24B6DEE42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961" y="3849896"/>
              <a:ext cx="2376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図 61" descr="\documentclass{article}&#10;\usepackage{amsmath}&#10;\pagestyle{empty}&#10;\begin{document}&#10;\begin{align*}&#10;2&#10;\end{align*}&#10;\end{document}" title="IguanaTex Picture Display">
              <a:extLst>
                <a:ext uri="{FF2B5EF4-FFF2-40B4-BE49-F238E27FC236}">
                  <a16:creationId xmlns:a16="http://schemas.microsoft.com/office/drawing/2014/main" id="{859F4941-CD45-347C-663B-620B4F2C5D5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4611" y="3921898"/>
              <a:ext cx="86575" cy="139007"/>
            </a:xfrm>
            <a:prstGeom prst="rect">
              <a:avLst/>
            </a:prstGeom>
          </p:spPr>
        </p:pic>
        <p:pic>
          <p:nvPicPr>
            <p:cNvPr id="64" name="図 63" descr="\documentclass{article}&#10;\usepackage{amsmath}&#10;\pagestyle{empty}&#10;\begin{document}&#10;\begin{align*}&#10;4&#10;\end{align*}&#10;\end{document}" title="IguanaTex Picture Display">
              <a:extLst>
                <a:ext uri="{FF2B5EF4-FFF2-40B4-BE49-F238E27FC236}">
                  <a16:creationId xmlns:a16="http://schemas.microsoft.com/office/drawing/2014/main" id="{1010D310-D840-9845-B6B8-2F04AF12FFC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1858" y="3919458"/>
              <a:ext cx="96330" cy="141446"/>
            </a:xfrm>
            <a:prstGeom prst="rect">
              <a:avLst/>
            </a:prstGeom>
          </p:spPr>
        </p:pic>
        <p:pic>
          <p:nvPicPr>
            <p:cNvPr id="66" name="図 65" descr="\documentclass{article}&#10;\usepackage{amsmath}&#10;\pagestyle{empty}&#10;\begin{document}&#10;\begin{align*}&#10;6&#10;\end{align*}&#10;\end{document}" title="IguanaTex Picture Display">
              <a:extLst>
                <a:ext uri="{FF2B5EF4-FFF2-40B4-BE49-F238E27FC236}">
                  <a16:creationId xmlns:a16="http://schemas.microsoft.com/office/drawing/2014/main" id="{5830DBD0-79C0-508A-19BA-BEEEED8208B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8860" y="3919458"/>
              <a:ext cx="90233" cy="143885"/>
            </a:xfrm>
            <a:prstGeom prst="rect">
              <a:avLst/>
            </a:prstGeom>
          </p:spPr>
        </p:pic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79C3E040-457D-6709-9E79-EAF98C0ED91F}"/>
                </a:ext>
              </a:extLst>
            </p:cNvPr>
            <p:cNvCxnSpPr/>
            <p:nvPr/>
          </p:nvCxnSpPr>
          <p:spPr>
            <a:xfrm>
              <a:off x="1991960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図 67" descr="\documentclass{article}&#10;\usepackage{amsmath}&#10;\pagestyle{empty}&#10;\begin{document}&#10;\begin{align*}&#10;8&#10;\end{align*}&#10;\end{document}" title="IguanaTex Picture Display">
              <a:extLst>
                <a:ext uri="{FF2B5EF4-FFF2-40B4-BE49-F238E27FC236}">
                  <a16:creationId xmlns:a16="http://schemas.microsoft.com/office/drawing/2014/main" id="{0237DD00-BAC2-43E0-2AA1-DA8839E4854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867" y="3920102"/>
              <a:ext cx="90233" cy="143885"/>
            </a:xfrm>
            <a:prstGeom prst="rect">
              <a:avLst/>
            </a:prstGeom>
          </p:spPr>
        </p:pic>
        <p:pic>
          <p:nvPicPr>
            <p:cNvPr id="70" name="図 69" descr="\documentclass{article}&#10;\usepackage{amsmath}&#10;\pagestyle{empty}&#10;\begin{document}&#10;\begin{align*}&#10;10&#10;\end{align*}&#10;\end{document}" title="IguanaTex Picture Display">
              <a:extLst>
                <a:ext uri="{FF2B5EF4-FFF2-40B4-BE49-F238E27FC236}">
                  <a16:creationId xmlns:a16="http://schemas.microsoft.com/office/drawing/2014/main" id="{BDFB7470-88E4-4611-FF22-3A92EEAD895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276" y="3919458"/>
              <a:ext cx="181685" cy="143885"/>
            </a:xfrm>
            <a:prstGeom prst="rect">
              <a:avLst/>
            </a:prstGeom>
          </p:spPr>
        </p:pic>
        <p:pic>
          <p:nvPicPr>
            <p:cNvPr id="78" name="図 77" descr="\documentclass{article}&#10;\usepackage{amsmath}&#10;\pagestyle{empty}&#10;\begin{document}&#10;\begin{align*}&#10;4&#10;\end{align*}&#10;\end{document}" title="IguanaTex Picture Display">
              <a:extLst>
                <a:ext uri="{FF2B5EF4-FFF2-40B4-BE49-F238E27FC236}">
                  <a16:creationId xmlns:a16="http://schemas.microsoft.com/office/drawing/2014/main" id="{4405A586-BC28-33F8-A50C-FFE10BBB468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364" y="2914182"/>
              <a:ext cx="96330" cy="141446"/>
            </a:xfrm>
            <a:prstGeom prst="rect">
              <a:avLst/>
            </a:prstGeom>
          </p:spPr>
        </p:pic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4963B1D-0091-BD7F-35FA-FFDAFA5884D8}"/>
                </a:ext>
              </a:extLst>
            </p:cNvPr>
            <p:cNvCxnSpPr/>
            <p:nvPr/>
          </p:nvCxnSpPr>
          <p:spPr>
            <a:xfrm>
              <a:off x="2207899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A3CF0777-7A15-98D1-0B32-0BF7D47E4909}"/>
                </a:ext>
              </a:extLst>
            </p:cNvPr>
            <p:cNvCxnSpPr/>
            <p:nvPr/>
          </p:nvCxnSpPr>
          <p:spPr>
            <a:xfrm>
              <a:off x="2423838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088FF5D-5030-6AAC-0886-118E3F0DBD11}"/>
                </a:ext>
              </a:extLst>
            </p:cNvPr>
            <p:cNvCxnSpPr/>
            <p:nvPr/>
          </p:nvCxnSpPr>
          <p:spPr>
            <a:xfrm>
              <a:off x="2640023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A88C99E-3A68-9EEC-B347-8ED0DF3EFC97}"/>
                </a:ext>
              </a:extLst>
            </p:cNvPr>
            <p:cNvCxnSpPr/>
            <p:nvPr/>
          </p:nvCxnSpPr>
          <p:spPr>
            <a:xfrm>
              <a:off x="2855777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E19358B9-2A2F-49C0-3C1F-AF4827C4B78A}"/>
                </a:ext>
              </a:extLst>
            </p:cNvPr>
            <p:cNvCxnSpPr/>
            <p:nvPr/>
          </p:nvCxnSpPr>
          <p:spPr>
            <a:xfrm>
              <a:off x="3071930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C0535A5-6664-BCA1-A589-166D8CFEC390}"/>
                </a:ext>
              </a:extLst>
            </p:cNvPr>
            <p:cNvCxnSpPr/>
            <p:nvPr/>
          </p:nvCxnSpPr>
          <p:spPr>
            <a:xfrm>
              <a:off x="3287531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1950425-B4ED-7C34-7E13-8FE12A5811D5}"/>
                </a:ext>
              </a:extLst>
            </p:cNvPr>
            <p:cNvCxnSpPr/>
            <p:nvPr/>
          </p:nvCxnSpPr>
          <p:spPr>
            <a:xfrm>
              <a:off x="3504145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201B87E-FD6A-574A-4A01-407FAD4A4840}"/>
                </a:ext>
              </a:extLst>
            </p:cNvPr>
            <p:cNvCxnSpPr/>
            <p:nvPr/>
          </p:nvCxnSpPr>
          <p:spPr>
            <a:xfrm>
              <a:off x="3719132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41A6A8C-4B53-5129-F657-0259F66D3D5C}"/>
                </a:ext>
              </a:extLst>
            </p:cNvPr>
            <p:cNvCxnSpPr/>
            <p:nvPr/>
          </p:nvCxnSpPr>
          <p:spPr>
            <a:xfrm>
              <a:off x="3934119" y="3777896"/>
              <a:ext cx="0" cy="7200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2EB24092-4899-43D5-C0B5-73E1ECCC10A1}"/>
                </a:ext>
              </a:extLst>
            </p:cNvPr>
            <p:cNvCxnSpPr/>
            <p:nvPr/>
          </p:nvCxnSpPr>
          <p:spPr>
            <a:xfrm>
              <a:off x="1775960" y="3633896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C67414DB-7AFC-D7AE-0770-FAE59D3E69D2}"/>
                </a:ext>
              </a:extLst>
            </p:cNvPr>
            <p:cNvCxnSpPr/>
            <p:nvPr/>
          </p:nvCxnSpPr>
          <p:spPr>
            <a:xfrm>
              <a:off x="1775960" y="3417896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B6573C59-EE37-490C-BD30-59851785EC2C}"/>
                </a:ext>
              </a:extLst>
            </p:cNvPr>
            <p:cNvCxnSpPr/>
            <p:nvPr/>
          </p:nvCxnSpPr>
          <p:spPr>
            <a:xfrm>
              <a:off x="1775960" y="3201897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5F966D8-98FA-77B0-137F-DCAA8B7A9EDF}"/>
                </a:ext>
              </a:extLst>
            </p:cNvPr>
            <p:cNvCxnSpPr/>
            <p:nvPr/>
          </p:nvCxnSpPr>
          <p:spPr>
            <a:xfrm>
              <a:off x="1775960" y="2986354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6CCB3D4-2B4F-0379-27A8-14390824409F}"/>
                </a:ext>
              </a:extLst>
            </p:cNvPr>
            <p:cNvCxnSpPr/>
            <p:nvPr/>
          </p:nvCxnSpPr>
          <p:spPr>
            <a:xfrm>
              <a:off x="1775960" y="2768459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051691F-A9DF-A875-27D2-F1A98AA957E8}"/>
                </a:ext>
              </a:extLst>
            </p:cNvPr>
            <p:cNvCxnSpPr/>
            <p:nvPr/>
          </p:nvCxnSpPr>
          <p:spPr>
            <a:xfrm>
              <a:off x="1775960" y="2552459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F3E0B751-25A3-06AB-DEBE-0C3BF2DB1075}"/>
                </a:ext>
              </a:extLst>
            </p:cNvPr>
            <p:cNvCxnSpPr/>
            <p:nvPr/>
          </p:nvCxnSpPr>
          <p:spPr>
            <a:xfrm>
              <a:off x="1775960" y="2336460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2AFCB28-A9AA-44EE-7DAF-9C735247B594}"/>
                </a:ext>
              </a:extLst>
            </p:cNvPr>
            <p:cNvCxnSpPr/>
            <p:nvPr/>
          </p:nvCxnSpPr>
          <p:spPr>
            <a:xfrm>
              <a:off x="1775960" y="2120402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図 75" descr="\documentclass{article}&#10;\usepackage{amsmath}&#10;\pagestyle{empty}&#10;\begin{document}&#10;\begin{align*}&#10;6&#10;\end{align*}&#10;\end{document}" title="IguanaTex Picture Display">
              <a:extLst>
                <a:ext uri="{FF2B5EF4-FFF2-40B4-BE49-F238E27FC236}">
                  <a16:creationId xmlns:a16="http://schemas.microsoft.com/office/drawing/2014/main" id="{CC7565D1-5C32-FD7D-CEEE-2DEFD7C805D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8023" y="2479160"/>
              <a:ext cx="90233" cy="143886"/>
            </a:xfrm>
            <a:prstGeom prst="rect">
              <a:avLst/>
            </a:prstGeom>
          </p:spPr>
        </p:pic>
        <p:pic>
          <p:nvPicPr>
            <p:cNvPr id="74" name="図 73" descr="\documentclass{article}&#10;\usepackage{amsmath}&#10;\pagestyle{empty}&#10;\begin{document}&#10;\begin{align*}&#10;8&#10;\end{align*}&#10;\end{document}" title="IguanaTex Picture Display">
              <a:extLst>
                <a:ext uri="{FF2B5EF4-FFF2-40B4-BE49-F238E27FC236}">
                  <a16:creationId xmlns:a16="http://schemas.microsoft.com/office/drawing/2014/main" id="{511FE4CA-6DD5-5EC3-A03A-45960B16D4B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413" y="2048459"/>
              <a:ext cx="90233" cy="143886"/>
            </a:xfrm>
            <a:prstGeom prst="rect">
              <a:avLst/>
            </a:prstGeom>
          </p:spPr>
        </p:pic>
        <p:pic>
          <p:nvPicPr>
            <p:cNvPr id="72" name="図 71" descr="\documentclass{article}&#10;\usepackage{amsmath}&#10;\pagestyle{empty}&#10;\begin{document}&#10;\begin{align*}&#10;10&#10;\end{align*}&#10;\end{document}" title="IguanaTex Picture Display">
              <a:extLst>
                <a:ext uri="{FF2B5EF4-FFF2-40B4-BE49-F238E27FC236}">
                  <a16:creationId xmlns:a16="http://schemas.microsoft.com/office/drawing/2014/main" id="{A2A6C459-6859-A70F-A704-AD03F2CF7B2D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571" y="1615798"/>
              <a:ext cx="181685" cy="143886"/>
            </a:xfrm>
            <a:prstGeom prst="rect">
              <a:avLst/>
            </a:prstGeom>
          </p:spPr>
        </p:pic>
        <p:pic>
          <p:nvPicPr>
            <p:cNvPr id="90" name="図 89" descr="\documentclass{article}&#10;\usepackage{amsmath}&#10;\pagestyle{empty}&#10;\begin{document}&#10;\begin{align*}&#10;x&#10;\end{align*}&#10;\end{document}" title="IguanaTex Picture Display">
              <a:extLst>
                <a:ext uri="{FF2B5EF4-FFF2-40B4-BE49-F238E27FC236}">
                  <a16:creationId xmlns:a16="http://schemas.microsoft.com/office/drawing/2014/main" id="{9E47F3ED-A2E6-FB6A-396F-8CA177869BE9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6029" y="3801731"/>
              <a:ext cx="106085" cy="96330"/>
            </a:xfrm>
            <a:prstGeom prst="rect">
              <a:avLst/>
            </a:prstGeom>
          </p:spPr>
        </p:pic>
        <p:pic>
          <p:nvPicPr>
            <p:cNvPr id="93" name="図 92" descr="\documentclass{article}&#10;\usepackage{amsmath}&#10;\pagestyle{empty}&#10;\begin{document}&#10;\begin{align*}&#10;y&#10;\end{align*}&#10;\end{document}" title="IguanaTex Picture Display">
              <a:extLst>
                <a:ext uri="{FF2B5EF4-FFF2-40B4-BE49-F238E27FC236}">
                  <a16:creationId xmlns:a16="http://schemas.microsoft.com/office/drawing/2014/main" id="{0BFC1426-EF45-C444-E316-F9D44186931A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576" y="1267262"/>
              <a:ext cx="98769" cy="135350"/>
            </a:xfrm>
            <a:prstGeom prst="rect">
              <a:avLst/>
            </a:prstGeom>
          </p:spPr>
        </p:pic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81EFA1FD-8D61-2C5F-FEBF-1D0CD9CDE123}"/>
                </a:ext>
              </a:extLst>
            </p:cNvPr>
            <p:cNvSpPr/>
            <p:nvPr/>
          </p:nvSpPr>
          <p:spPr>
            <a:xfrm>
              <a:off x="1955945" y="294890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A3DCD40-5B01-8CE8-C736-A85B89A211B1}"/>
                </a:ext>
              </a:extLst>
            </p:cNvPr>
            <p:cNvCxnSpPr/>
            <p:nvPr/>
          </p:nvCxnSpPr>
          <p:spPr>
            <a:xfrm>
              <a:off x="1775960" y="1904402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56E58C3-FB14-9E3D-ACEE-0DD77E0BE9B1}"/>
                </a:ext>
              </a:extLst>
            </p:cNvPr>
            <p:cNvCxnSpPr/>
            <p:nvPr/>
          </p:nvCxnSpPr>
          <p:spPr>
            <a:xfrm>
              <a:off x="1775960" y="1687741"/>
              <a:ext cx="72000" cy="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2D5D254-4344-122C-AE64-168E8DC369BD}"/>
                </a:ext>
              </a:extLst>
            </p:cNvPr>
            <p:cNvSpPr/>
            <p:nvPr/>
          </p:nvSpPr>
          <p:spPr>
            <a:xfrm>
              <a:off x="3898119" y="1868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0642001D-EDD7-763C-352C-173F77F5BAB1}"/>
                </a:ext>
              </a:extLst>
            </p:cNvPr>
            <p:cNvSpPr/>
            <p:nvPr/>
          </p:nvSpPr>
          <p:spPr>
            <a:xfrm>
              <a:off x="3251530" y="23011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160EE10D-9790-7BCA-75D1-EAE64C6D4A23}"/>
                </a:ext>
              </a:extLst>
            </p:cNvPr>
            <p:cNvSpPr/>
            <p:nvPr/>
          </p:nvSpPr>
          <p:spPr>
            <a:xfrm>
              <a:off x="3035931" y="20844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BEADC8E-CE8F-1E3C-8AAC-B0EA9CD0D274}"/>
                </a:ext>
              </a:extLst>
            </p:cNvPr>
            <p:cNvSpPr/>
            <p:nvPr/>
          </p:nvSpPr>
          <p:spPr>
            <a:xfrm>
              <a:off x="3468038" y="186812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D088A10-EEAD-357F-4D39-90F96D649E04}"/>
                </a:ext>
              </a:extLst>
            </p:cNvPr>
            <p:cNvSpPr/>
            <p:nvPr/>
          </p:nvSpPr>
          <p:spPr>
            <a:xfrm>
              <a:off x="3683132" y="208440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662FE6BD-6C1B-FCF1-B19C-180AE86D7BB1}"/>
                </a:ext>
              </a:extLst>
            </p:cNvPr>
            <p:cNvSpPr/>
            <p:nvPr/>
          </p:nvSpPr>
          <p:spPr>
            <a:xfrm>
              <a:off x="2171931" y="2731294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37B80747-AA0D-BEF3-6C6C-FB0A2D68EF3E}"/>
                </a:ext>
              </a:extLst>
            </p:cNvPr>
            <p:cNvSpPr/>
            <p:nvPr/>
          </p:nvSpPr>
          <p:spPr>
            <a:xfrm>
              <a:off x="2387837" y="230117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8F95585E-0E12-85B8-7119-7917C4ABB219}"/>
                </a:ext>
              </a:extLst>
            </p:cNvPr>
            <p:cNvSpPr/>
            <p:nvPr/>
          </p:nvSpPr>
          <p:spPr>
            <a:xfrm>
              <a:off x="3468038" y="16528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209F5C04-BC91-C0CD-C50E-07386249BCED}"/>
                </a:ext>
              </a:extLst>
            </p:cNvPr>
            <p:cNvSpPr/>
            <p:nvPr/>
          </p:nvSpPr>
          <p:spPr>
            <a:xfrm>
              <a:off x="3251530" y="25160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2E5C2F9E-1A51-E3FF-C815-AC6CCE304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928" y="1738864"/>
              <a:ext cx="2375983" cy="1196630"/>
            </a:xfrm>
            <a:prstGeom prst="line">
              <a:avLst/>
            </a:prstGeom>
            <a:ln w="12700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図 80" descr="\documentclass{article}&#10;\usepackage{amsmath}&#10;\pagestyle{empty}&#10;\begin{document}&#10;\begin{align*}&#10;2&#10;\end{align*}&#10;\end{document}" title="IguanaTex Picture Display">
              <a:extLst>
                <a:ext uri="{FF2B5EF4-FFF2-40B4-BE49-F238E27FC236}">
                  <a16:creationId xmlns:a16="http://schemas.microsoft.com/office/drawing/2014/main" id="{D7557314-189B-D32F-C0BD-A69539EDB515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119" y="3348392"/>
              <a:ext cx="86575" cy="139007"/>
            </a:xfrm>
            <a:prstGeom prst="rect">
              <a:avLst/>
            </a:prstGeom>
          </p:spPr>
        </p:pic>
        <p:pic>
          <p:nvPicPr>
            <p:cNvPr id="84" name="図 83" descr="\documentclass{article}&#10;\usepackage{amsmath}&#10;\pagestyle{empty}&#10;\begin{document}&#10;\begin{align*}&#10;\mathrm{O}&#10;\end{align*}&#10;\end{document}" title="IguanaTex Picture Display">
              <a:extLst>
                <a:ext uri="{FF2B5EF4-FFF2-40B4-BE49-F238E27FC236}">
                  <a16:creationId xmlns:a16="http://schemas.microsoft.com/office/drawing/2014/main" id="{2CE0DC94-522B-F1F5-FB3A-A02A388140FB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119" y="3914580"/>
              <a:ext cx="141447" cy="151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707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OUTPUTTYPE" val="PNG"/>
  <p:tag name="IGUANATEXVERSION" val="162"/>
  <p:tag name="LATEXADDIN" val="\documentclass{article}&#10;\usepackage{amsmath}&#10;\pagestyle{empty}&#10;\begin{document}&#10;\begin{align*}&#10;2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.25827"/>
  <p:tag name="ORIGINALWIDTH" val="65.25913"/>
  <p:tag name="OUTPUTTYPE" val="PNG"/>
  <p:tag name="IGUANATEXVERSION" val="162"/>
  <p:tag name="LATEXADDIN" val="\documentclass{article}&#10;\usepackage{amsmath}&#10;\pagestyle{empty}&#10;\begin{document}&#10;\begin{align*}&#10;x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6165"/>
  <p:tag name="ORIGINALWIDTH" val="60.7585"/>
  <p:tag name="OUTPUTTYPE" val="PNG"/>
  <p:tag name="IGUANATEXVERSION" val="162"/>
  <p:tag name="LATEXADDIN" val="\documentclass{article}&#10;\usepackage{amsmath}&#10;\pagestyle{empty}&#10;\begin{document}&#10;\begin{align*}&#10;y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51197"/>
  <p:tag name="ORIGINALWIDTH" val="53.2574"/>
  <p:tag name="OUTPUTTYPE" val="PNG"/>
  <p:tag name="IGUANATEXVERSION" val="162"/>
  <p:tag name="LATEXADDIN" val="\documentclass{article}&#10;\usepackage{amsmath}&#10;\pagestyle{empty}&#10;\begin{document}&#10;\begin{align*}&#10;2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01299"/>
  <p:tag name="ORIGINALWIDTH" val="87.01212"/>
  <p:tag name="OUTPUTTYPE" val="PNG"/>
  <p:tag name="IGUANATEXVERSION" val="162"/>
  <p:tag name="LATEXADDIN" val="\documentclass{article}&#10;\usepackage{amsmath}&#10;\pagestyle{empty}&#10;\begin{document}&#10;\begin{align*}&#10;\mathrm{O}&#10;\end{align*}&#10;\end{document}"/>
  <p:tag name="IGUANATEXSIZE" val="16"/>
  <p:tag name="IGUANATEXCURSOR" val="105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01212"/>
  <p:tag name="ORIGINALWIDTH" val="59.25827"/>
  <p:tag name="OUTPUTTYPE" val="PNG"/>
  <p:tag name="IGUANATEXVERSION" val="162"/>
  <p:tag name="LATEXADDIN" val="\documentclass{article}&#10;\usepackage{amsmath}&#10;\pagestyle{empty}&#10;\begin{document}&#10;\begin{align*}&#10;4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6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8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1.7656"/>
  <p:tag name="OUTPUTTYPE" val="PNG"/>
  <p:tag name="IGUANATEXVERSION" val="162"/>
  <p:tag name="LATEXADDIN" val="\documentclass{article}&#10;\usepackage{amsmath}&#10;\pagestyle{empty}&#10;\begin{document}&#10;\begin{align*}&#10;10&#10;\end{align*}&#10;\end{document}"/>
  <p:tag name="IGUANATEXSIZE" val="16"/>
  <p:tag name="IGUANATEXCURSOR" val="97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01212"/>
  <p:tag name="ORIGINALWIDTH" val="59.25827"/>
  <p:tag name="OUTPUTTYPE" val="PNG"/>
  <p:tag name="IGUANATEXVERSION" val="162"/>
  <p:tag name="LATEXADDIN" val="\documentclass{article}&#10;\usepackage{amsmath}&#10;\pagestyle{empty}&#10;\begin{document}&#10;\begin{align*}&#10;4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6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55.50772"/>
  <p:tag name="OUTPUTTYPE" val="PNG"/>
  <p:tag name="IGUANATEXVERSION" val="162"/>
  <p:tag name="LATEXADDIN" val="\documentclass{article}&#10;\usepackage{amsmath}&#10;\pagestyle{empty}&#10;\begin{document}&#10;\begin{align*}&#10;8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51236"/>
  <p:tag name="ORIGINALWIDTH" val="111.7656"/>
  <p:tag name="OUTPUTTYPE" val="PNG"/>
  <p:tag name="IGUANATEXVERSION" val="162"/>
  <p:tag name="LATEXADDIN" val="\documentclass{article}&#10;\usepackage{amsmath}&#10;\pagestyle{empty}&#10;\begin{document}&#10;\begin{align*}&#10;10&#10;\end{align*}&#10;\end{document}"/>
  <p:tag name="IGUANATEXSIZE" val="16"/>
  <p:tag name="IGUANATEXCURSOR" val="96"/>
  <p:tag name="TRANSPARENCY" val="True"/>
  <p:tag name="COLORHEX" val="000000"/>
  <p:tag name="LATEXENGINEID" val="4"/>
  <p:tag name="TEMPFOLDER" val=".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nkjm.1610@gmail.com</dc:creator>
  <cp:lastModifiedBy>nkjm.1610@gmail.com</cp:lastModifiedBy>
  <cp:revision>8</cp:revision>
  <dcterms:created xsi:type="dcterms:W3CDTF">2025-01-25T09:39:27Z</dcterms:created>
  <dcterms:modified xsi:type="dcterms:W3CDTF">2025-01-31T16:18:44Z</dcterms:modified>
</cp:coreProperties>
</file>