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95625" cy="2735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86" autoAdjust="0"/>
    <p:restoredTop sz="94660"/>
  </p:normalViewPr>
  <p:slideViewPr>
    <p:cSldViewPr snapToGrid="0">
      <p:cViewPr>
        <p:scale>
          <a:sx n="150" d="100"/>
          <a:sy n="150" d="100"/>
        </p:scale>
        <p:origin x="4684" y="20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72" y="447646"/>
            <a:ext cx="2631281" cy="952277"/>
          </a:xfrm>
        </p:spPr>
        <p:txBody>
          <a:bodyPr anchor="b"/>
          <a:lstStyle>
            <a:lvl1pPr algn="ctr">
              <a:defRPr sz="203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953" y="1436646"/>
            <a:ext cx="2321719" cy="660389"/>
          </a:xfrm>
        </p:spPr>
        <p:txBody>
          <a:bodyPr/>
          <a:lstStyle>
            <a:lvl1pPr marL="0" indent="0" algn="ctr">
              <a:buNone/>
              <a:defRPr sz="812"/>
            </a:lvl1pPr>
            <a:lvl2pPr marL="154762" indent="0" algn="ctr">
              <a:buNone/>
              <a:defRPr sz="677"/>
            </a:lvl2pPr>
            <a:lvl3pPr marL="309524" indent="0" algn="ctr">
              <a:buNone/>
              <a:defRPr sz="609"/>
            </a:lvl3pPr>
            <a:lvl4pPr marL="464287" indent="0" algn="ctr">
              <a:buNone/>
              <a:defRPr sz="542"/>
            </a:lvl4pPr>
            <a:lvl5pPr marL="619049" indent="0" algn="ctr">
              <a:buNone/>
              <a:defRPr sz="542"/>
            </a:lvl5pPr>
            <a:lvl6pPr marL="773811" indent="0" algn="ctr">
              <a:buNone/>
              <a:defRPr sz="542"/>
            </a:lvl6pPr>
            <a:lvl7pPr marL="928573" indent="0" algn="ctr">
              <a:buNone/>
              <a:defRPr sz="542"/>
            </a:lvl7pPr>
            <a:lvl8pPr marL="1083335" indent="0" algn="ctr">
              <a:buNone/>
              <a:defRPr sz="542"/>
            </a:lvl8pPr>
            <a:lvl9pPr marL="1238098" indent="0" algn="ctr">
              <a:buNone/>
              <a:defRPr sz="54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00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9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15307" y="145627"/>
            <a:ext cx="667494" cy="231800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824" y="145627"/>
            <a:ext cx="1963787" cy="231800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98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36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212" y="681917"/>
            <a:ext cx="2669977" cy="1137793"/>
          </a:xfrm>
        </p:spPr>
        <p:txBody>
          <a:bodyPr anchor="b"/>
          <a:lstStyle>
            <a:lvl1pPr>
              <a:defRPr sz="203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212" y="1830474"/>
            <a:ext cx="2669977" cy="598339"/>
          </a:xfrm>
        </p:spPr>
        <p:txBody>
          <a:bodyPr/>
          <a:lstStyle>
            <a:lvl1pPr marL="0" indent="0">
              <a:buNone/>
              <a:defRPr sz="812">
                <a:solidFill>
                  <a:schemeClr val="tx1">
                    <a:tint val="82000"/>
                  </a:schemeClr>
                </a:solidFill>
              </a:defRPr>
            </a:lvl1pPr>
            <a:lvl2pPr marL="154762" indent="0">
              <a:buNone/>
              <a:defRPr sz="677">
                <a:solidFill>
                  <a:schemeClr val="tx1">
                    <a:tint val="82000"/>
                  </a:schemeClr>
                </a:solidFill>
              </a:defRPr>
            </a:lvl2pPr>
            <a:lvl3pPr marL="309524" indent="0">
              <a:buNone/>
              <a:defRPr sz="609">
                <a:solidFill>
                  <a:schemeClr val="tx1">
                    <a:tint val="82000"/>
                  </a:schemeClr>
                </a:solidFill>
              </a:defRPr>
            </a:lvl3pPr>
            <a:lvl4pPr marL="464287" indent="0">
              <a:buNone/>
              <a:defRPr sz="542">
                <a:solidFill>
                  <a:schemeClr val="tx1">
                    <a:tint val="82000"/>
                  </a:schemeClr>
                </a:solidFill>
              </a:defRPr>
            </a:lvl4pPr>
            <a:lvl5pPr marL="619049" indent="0">
              <a:buNone/>
              <a:defRPr sz="542">
                <a:solidFill>
                  <a:schemeClr val="tx1">
                    <a:tint val="82000"/>
                  </a:schemeClr>
                </a:solidFill>
              </a:defRPr>
            </a:lvl5pPr>
            <a:lvl6pPr marL="773811" indent="0">
              <a:buNone/>
              <a:defRPr sz="542">
                <a:solidFill>
                  <a:schemeClr val="tx1">
                    <a:tint val="82000"/>
                  </a:schemeClr>
                </a:solidFill>
              </a:defRPr>
            </a:lvl6pPr>
            <a:lvl7pPr marL="928573" indent="0">
              <a:buNone/>
              <a:defRPr sz="542">
                <a:solidFill>
                  <a:schemeClr val="tx1">
                    <a:tint val="82000"/>
                  </a:schemeClr>
                </a:solidFill>
              </a:defRPr>
            </a:lvl7pPr>
            <a:lvl8pPr marL="1083335" indent="0">
              <a:buNone/>
              <a:defRPr sz="542">
                <a:solidFill>
                  <a:schemeClr val="tx1">
                    <a:tint val="82000"/>
                  </a:schemeClr>
                </a:solidFill>
              </a:defRPr>
            </a:lvl8pPr>
            <a:lvl9pPr marL="1238098" indent="0">
              <a:buNone/>
              <a:defRPr sz="54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05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824" y="728137"/>
            <a:ext cx="1315641" cy="173549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7160" y="728137"/>
            <a:ext cx="1315641" cy="173549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24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27" y="145628"/>
            <a:ext cx="2669977" cy="52869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228" y="670520"/>
            <a:ext cx="1309594" cy="328611"/>
          </a:xfrm>
        </p:spPr>
        <p:txBody>
          <a:bodyPr anchor="b"/>
          <a:lstStyle>
            <a:lvl1pPr marL="0" indent="0">
              <a:buNone/>
              <a:defRPr sz="812" b="1"/>
            </a:lvl1pPr>
            <a:lvl2pPr marL="154762" indent="0">
              <a:buNone/>
              <a:defRPr sz="677" b="1"/>
            </a:lvl2pPr>
            <a:lvl3pPr marL="309524" indent="0">
              <a:buNone/>
              <a:defRPr sz="609" b="1"/>
            </a:lvl3pPr>
            <a:lvl4pPr marL="464287" indent="0">
              <a:buNone/>
              <a:defRPr sz="542" b="1"/>
            </a:lvl4pPr>
            <a:lvl5pPr marL="619049" indent="0">
              <a:buNone/>
              <a:defRPr sz="542" b="1"/>
            </a:lvl5pPr>
            <a:lvl6pPr marL="773811" indent="0">
              <a:buNone/>
              <a:defRPr sz="542" b="1"/>
            </a:lvl6pPr>
            <a:lvl7pPr marL="928573" indent="0">
              <a:buNone/>
              <a:defRPr sz="542" b="1"/>
            </a:lvl7pPr>
            <a:lvl8pPr marL="1083335" indent="0">
              <a:buNone/>
              <a:defRPr sz="542" b="1"/>
            </a:lvl8pPr>
            <a:lvl9pPr marL="1238098" indent="0">
              <a:buNone/>
              <a:defRPr sz="54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228" y="999131"/>
            <a:ext cx="1309594" cy="14695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67160" y="670520"/>
            <a:ext cx="1316044" cy="328611"/>
          </a:xfrm>
        </p:spPr>
        <p:txBody>
          <a:bodyPr anchor="b"/>
          <a:lstStyle>
            <a:lvl1pPr marL="0" indent="0">
              <a:buNone/>
              <a:defRPr sz="812" b="1"/>
            </a:lvl1pPr>
            <a:lvl2pPr marL="154762" indent="0">
              <a:buNone/>
              <a:defRPr sz="677" b="1"/>
            </a:lvl2pPr>
            <a:lvl3pPr marL="309524" indent="0">
              <a:buNone/>
              <a:defRPr sz="609" b="1"/>
            </a:lvl3pPr>
            <a:lvl4pPr marL="464287" indent="0">
              <a:buNone/>
              <a:defRPr sz="542" b="1"/>
            </a:lvl4pPr>
            <a:lvl5pPr marL="619049" indent="0">
              <a:buNone/>
              <a:defRPr sz="542" b="1"/>
            </a:lvl5pPr>
            <a:lvl6pPr marL="773811" indent="0">
              <a:buNone/>
              <a:defRPr sz="542" b="1"/>
            </a:lvl6pPr>
            <a:lvl7pPr marL="928573" indent="0">
              <a:buNone/>
              <a:defRPr sz="542" b="1"/>
            </a:lvl7pPr>
            <a:lvl8pPr marL="1083335" indent="0">
              <a:buNone/>
              <a:defRPr sz="542" b="1"/>
            </a:lvl8pPr>
            <a:lvl9pPr marL="1238098" indent="0">
              <a:buNone/>
              <a:defRPr sz="54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67160" y="999131"/>
            <a:ext cx="1316044" cy="14695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70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65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16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27" y="182351"/>
            <a:ext cx="998420" cy="638228"/>
          </a:xfrm>
        </p:spPr>
        <p:txBody>
          <a:bodyPr anchor="b"/>
          <a:lstStyle>
            <a:lvl1pPr>
              <a:defRPr sz="108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6044" y="393828"/>
            <a:ext cx="1567160" cy="1943810"/>
          </a:xfrm>
        </p:spPr>
        <p:txBody>
          <a:bodyPr/>
          <a:lstStyle>
            <a:lvl1pPr>
              <a:defRPr sz="1083"/>
            </a:lvl1pPr>
            <a:lvl2pPr>
              <a:defRPr sz="948"/>
            </a:lvl2pPr>
            <a:lvl3pPr>
              <a:defRPr sz="812"/>
            </a:lvl3pPr>
            <a:lvl4pPr>
              <a:defRPr sz="677"/>
            </a:lvl4pPr>
            <a:lvl5pPr>
              <a:defRPr sz="677"/>
            </a:lvl5pPr>
            <a:lvl6pPr>
              <a:defRPr sz="677"/>
            </a:lvl6pPr>
            <a:lvl7pPr>
              <a:defRPr sz="677"/>
            </a:lvl7pPr>
            <a:lvl8pPr>
              <a:defRPr sz="677"/>
            </a:lvl8pPr>
            <a:lvl9pPr>
              <a:defRPr sz="67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227" y="820579"/>
            <a:ext cx="998420" cy="1520224"/>
          </a:xfrm>
        </p:spPr>
        <p:txBody>
          <a:bodyPr/>
          <a:lstStyle>
            <a:lvl1pPr marL="0" indent="0">
              <a:buNone/>
              <a:defRPr sz="542"/>
            </a:lvl1pPr>
            <a:lvl2pPr marL="154762" indent="0">
              <a:buNone/>
              <a:defRPr sz="474"/>
            </a:lvl2pPr>
            <a:lvl3pPr marL="309524" indent="0">
              <a:buNone/>
              <a:defRPr sz="406"/>
            </a:lvl3pPr>
            <a:lvl4pPr marL="464287" indent="0">
              <a:buNone/>
              <a:defRPr sz="339"/>
            </a:lvl4pPr>
            <a:lvl5pPr marL="619049" indent="0">
              <a:buNone/>
              <a:defRPr sz="339"/>
            </a:lvl5pPr>
            <a:lvl6pPr marL="773811" indent="0">
              <a:buNone/>
              <a:defRPr sz="339"/>
            </a:lvl6pPr>
            <a:lvl7pPr marL="928573" indent="0">
              <a:buNone/>
              <a:defRPr sz="339"/>
            </a:lvl7pPr>
            <a:lvl8pPr marL="1083335" indent="0">
              <a:buNone/>
              <a:defRPr sz="339"/>
            </a:lvl8pPr>
            <a:lvl9pPr marL="1238098" indent="0">
              <a:buNone/>
              <a:defRPr sz="33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23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27" y="182351"/>
            <a:ext cx="998420" cy="638228"/>
          </a:xfrm>
        </p:spPr>
        <p:txBody>
          <a:bodyPr anchor="b"/>
          <a:lstStyle>
            <a:lvl1pPr>
              <a:defRPr sz="108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16044" y="393828"/>
            <a:ext cx="1567160" cy="1943810"/>
          </a:xfrm>
        </p:spPr>
        <p:txBody>
          <a:bodyPr anchor="t"/>
          <a:lstStyle>
            <a:lvl1pPr marL="0" indent="0">
              <a:buNone/>
              <a:defRPr sz="1083"/>
            </a:lvl1pPr>
            <a:lvl2pPr marL="154762" indent="0">
              <a:buNone/>
              <a:defRPr sz="948"/>
            </a:lvl2pPr>
            <a:lvl3pPr marL="309524" indent="0">
              <a:buNone/>
              <a:defRPr sz="812"/>
            </a:lvl3pPr>
            <a:lvl4pPr marL="464287" indent="0">
              <a:buNone/>
              <a:defRPr sz="677"/>
            </a:lvl4pPr>
            <a:lvl5pPr marL="619049" indent="0">
              <a:buNone/>
              <a:defRPr sz="677"/>
            </a:lvl5pPr>
            <a:lvl6pPr marL="773811" indent="0">
              <a:buNone/>
              <a:defRPr sz="677"/>
            </a:lvl6pPr>
            <a:lvl7pPr marL="928573" indent="0">
              <a:buNone/>
              <a:defRPr sz="677"/>
            </a:lvl7pPr>
            <a:lvl8pPr marL="1083335" indent="0">
              <a:buNone/>
              <a:defRPr sz="677"/>
            </a:lvl8pPr>
            <a:lvl9pPr marL="1238098" indent="0">
              <a:buNone/>
              <a:defRPr sz="67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227" y="820579"/>
            <a:ext cx="998420" cy="1520224"/>
          </a:xfrm>
        </p:spPr>
        <p:txBody>
          <a:bodyPr/>
          <a:lstStyle>
            <a:lvl1pPr marL="0" indent="0">
              <a:buNone/>
              <a:defRPr sz="542"/>
            </a:lvl1pPr>
            <a:lvl2pPr marL="154762" indent="0">
              <a:buNone/>
              <a:defRPr sz="474"/>
            </a:lvl2pPr>
            <a:lvl3pPr marL="309524" indent="0">
              <a:buNone/>
              <a:defRPr sz="406"/>
            </a:lvl3pPr>
            <a:lvl4pPr marL="464287" indent="0">
              <a:buNone/>
              <a:defRPr sz="339"/>
            </a:lvl4pPr>
            <a:lvl5pPr marL="619049" indent="0">
              <a:buNone/>
              <a:defRPr sz="339"/>
            </a:lvl5pPr>
            <a:lvl6pPr marL="773811" indent="0">
              <a:buNone/>
              <a:defRPr sz="339"/>
            </a:lvl6pPr>
            <a:lvl7pPr marL="928573" indent="0">
              <a:buNone/>
              <a:defRPr sz="339"/>
            </a:lvl7pPr>
            <a:lvl8pPr marL="1083335" indent="0">
              <a:buNone/>
              <a:defRPr sz="339"/>
            </a:lvl8pPr>
            <a:lvl9pPr marL="1238098" indent="0">
              <a:buNone/>
              <a:defRPr sz="33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909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2824" y="145628"/>
            <a:ext cx="2669977" cy="528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824" y="728137"/>
            <a:ext cx="2669977" cy="1735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2824" y="2535184"/>
            <a:ext cx="696516" cy="145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18730-5D87-41F2-BE71-F57B67A5CF15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5426" y="2535184"/>
            <a:ext cx="1044773" cy="145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86285" y="2535184"/>
            <a:ext cx="696516" cy="145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09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9524" rtl="0" eaLnBrk="1" latinLnBrk="0" hangingPunct="1">
        <a:lnSpc>
          <a:spcPct val="90000"/>
        </a:lnSpc>
        <a:spcBef>
          <a:spcPct val="0"/>
        </a:spcBef>
        <a:buNone/>
        <a:defRPr kumimoji="1" sz="14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381" indent="-77381" algn="l" defTabSz="309524" rtl="0" eaLnBrk="1" latinLnBrk="0" hangingPunct="1">
        <a:lnSpc>
          <a:spcPct val="90000"/>
        </a:lnSpc>
        <a:spcBef>
          <a:spcPts val="339"/>
        </a:spcBef>
        <a:buFont typeface="Arial" panose="020B0604020202020204" pitchFamily="34" charset="0"/>
        <a:buChar char="•"/>
        <a:defRPr kumimoji="1" sz="948" kern="1200">
          <a:solidFill>
            <a:schemeClr val="tx1"/>
          </a:solidFill>
          <a:latin typeface="+mn-lt"/>
          <a:ea typeface="+mn-ea"/>
          <a:cs typeface="+mn-cs"/>
        </a:defRPr>
      </a:lvl1pPr>
      <a:lvl2pPr marL="232143" indent="-77381" algn="l" defTabSz="309524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kumimoji="1" sz="812" kern="1200">
          <a:solidFill>
            <a:schemeClr val="tx1"/>
          </a:solidFill>
          <a:latin typeface="+mn-lt"/>
          <a:ea typeface="+mn-ea"/>
          <a:cs typeface="+mn-cs"/>
        </a:defRPr>
      </a:lvl2pPr>
      <a:lvl3pPr marL="386906" indent="-77381" algn="l" defTabSz="309524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kumimoji="1" sz="677" kern="1200">
          <a:solidFill>
            <a:schemeClr val="tx1"/>
          </a:solidFill>
          <a:latin typeface="+mn-lt"/>
          <a:ea typeface="+mn-ea"/>
          <a:cs typeface="+mn-cs"/>
        </a:defRPr>
      </a:lvl3pPr>
      <a:lvl4pPr marL="541668" indent="-77381" algn="l" defTabSz="309524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kumimoji="1" sz="609" kern="1200">
          <a:solidFill>
            <a:schemeClr val="tx1"/>
          </a:solidFill>
          <a:latin typeface="+mn-lt"/>
          <a:ea typeface="+mn-ea"/>
          <a:cs typeface="+mn-cs"/>
        </a:defRPr>
      </a:lvl4pPr>
      <a:lvl5pPr marL="696430" indent="-77381" algn="l" defTabSz="309524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kumimoji="1" sz="609" kern="1200">
          <a:solidFill>
            <a:schemeClr val="tx1"/>
          </a:solidFill>
          <a:latin typeface="+mn-lt"/>
          <a:ea typeface="+mn-ea"/>
          <a:cs typeface="+mn-cs"/>
        </a:defRPr>
      </a:lvl5pPr>
      <a:lvl6pPr marL="851192" indent="-77381" algn="l" defTabSz="309524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kumimoji="1" sz="609" kern="1200">
          <a:solidFill>
            <a:schemeClr val="tx1"/>
          </a:solidFill>
          <a:latin typeface="+mn-lt"/>
          <a:ea typeface="+mn-ea"/>
          <a:cs typeface="+mn-cs"/>
        </a:defRPr>
      </a:lvl6pPr>
      <a:lvl7pPr marL="1005954" indent="-77381" algn="l" defTabSz="309524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kumimoji="1" sz="609" kern="1200">
          <a:solidFill>
            <a:schemeClr val="tx1"/>
          </a:solidFill>
          <a:latin typeface="+mn-lt"/>
          <a:ea typeface="+mn-ea"/>
          <a:cs typeface="+mn-cs"/>
        </a:defRPr>
      </a:lvl7pPr>
      <a:lvl8pPr marL="1160717" indent="-77381" algn="l" defTabSz="309524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kumimoji="1" sz="609" kern="1200">
          <a:solidFill>
            <a:schemeClr val="tx1"/>
          </a:solidFill>
          <a:latin typeface="+mn-lt"/>
          <a:ea typeface="+mn-ea"/>
          <a:cs typeface="+mn-cs"/>
        </a:defRPr>
      </a:lvl8pPr>
      <a:lvl9pPr marL="1315479" indent="-77381" algn="l" defTabSz="309524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kumimoji="1" sz="6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9524" rtl="0" eaLnBrk="1" latinLnBrk="0" hangingPunct="1">
        <a:defRPr kumimoji="1" sz="609" kern="1200">
          <a:solidFill>
            <a:schemeClr val="tx1"/>
          </a:solidFill>
          <a:latin typeface="+mn-lt"/>
          <a:ea typeface="+mn-ea"/>
          <a:cs typeface="+mn-cs"/>
        </a:defRPr>
      </a:lvl1pPr>
      <a:lvl2pPr marL="154762" algn="l" defTabSz="309524" rtl="0" eaLnBrk="1" latinLnBrk="0" hangingPunct="1">
        <a:defRPr kumimoji="1" sz="609" kern="1200">
          <a:solidFill>
            <a:schemeClr val="tx1"/>
          </a:solidFill>
          <a:latin typeface="+mn-lt"/>
          <a:ea typeface="+mn-ea"/>
          <a:cs typeface="+mn-cs"/>
        </a:defRPr>
      </a:lvl2pPr>
      <a:lvl3pPr marL="309524" algn="l" defTabSz="309524" rtl="0" eaLnBrk="1" latinLnBrk="0" hangingPunct="1">
        <a:defRPr kumimoji="1" sz="609" kern="1200">
          <a:solidFill>
            <a:schemeClr val="tx1"/>
          </a:solidFill>
          <a:latin typeface="+mn-lt"/>
          <a:ea typeface="+mn-ea"/>
          <a:cs typeface="+mn-cs"/>
        </a:defRPr>
      </a:lvl3pPr>
      <a:lvl4pPr marL="464287" algn="l" defTabSz="309524" rtl="0" eaLnBrk="1" latinLnBrk="0" hangingPunct="1">
        <a:defRPr kumimoji="1" sz="609" kern="1200">
          <a:solidFill>
            <a:schemeClr val="tx1"/>
          </a:solidFill>
          <a:latin typeface="+mn-lt"/>
          <a:ea typeface="+mn-ea"/>
          <a:cs typeface="+mn-cs"/>
        </a:defRPr>
      </a:lvl4pPr>
      <a:lvl5pPr marL="619049" algn="l" defTabSz="309524" rtl="0" eaLnBrk="1" latinLnBrk="0" hangingPunct="1">
        <a:defRPr kumimoji="1" sz="609" kern="1200">
          <a:solidFill>
            <a:schemeClr val="tx1"/>
          </a:solidFill>
          <a:latin typeface="+mn-lt"/>
          <a:ea typeface="+mn-ea"/>
          <a:cs typeface="+mn-cs"/>
        </a:defRPr>
      </a:lvl5pPr>
      <a:lvl6pPr marL="773811" algn="l" defTabSz="309524" rtl="0" eaLnBrk="1" latinLnBrk="0" hangingPunct="1">
        <a:defRPr kumimoji="1" sz="609" kern="1200">
          <a:solidFill>
            <a:schemeClr val="tx1"/>
          </a:solidFill>
          <a:latin typeface="+mn-lt"/>
          <a:ea typeface="+mn-ea"/>
          <a:cs typeface="+mn-cs"/>
        </a:defRPr>
      </a:lvl6pPr>
      <a:lvl7pPr marL="928573" algn="l" defTabSz="309524" rtl="0" eaLnBrk="1" latinLnBrk="0" hangingPunct="1">
        <a:defRPr kumimoji="1" sz="609" kern="1200">
          <a:solidFill>
            <a:schemeClr val="tx1"/>
          </a:solidFill>
          <a:latin typeface="+mn-lt"/>
          <a:ea typeface="+mn-ea"/>
          <a:cs typeface="+mn-cs"/>
        </a:defRPr>
      </a:lvl7pPr>
      <a:lvl8pPr marL="1083335" algn="l" defTabSz="309524" rtl="0" eaLnBrk="1" latinLnBrk="0" hangingPunct="1">
        <a:defRPr kumimoji="1" sz="609" kern="1200">
          <a:solidFill>
            <a:schemeClr val="tx1"/>
          </a:solidFill>
          <a:latin typeface="+mn-lt"/>
          <a:ea typeface="+mn-ea"/>
          <a:cs typeface="+mn-cs"/>
        </a:defRPr>
      </a:lvl8pPr>
      <a:lvl9pPr marL="1238098" algn="l" defTabSz="309524" rtl="0" eaLnBrk="1" latinLnBrk="0" hangingPunct="1">
        <a:defRPr kumimoji="1" sz="6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5.png"/><Relationship Id="rId3" Type="http://schemas.openxmlformats.org/officeDocument/2006/relationships/tags" Target="../tags/tag3.xml"/><Relationship Id="rId21" Type="http://schemas.openxmlformats.org/officeDocument/2006/relationships/image" Target="../media/image8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4.png"/><Relationship Id="rId25" Type="http://schemas.openxmlformats.org/officeDocument/2006/relationships/image" Target="../media/image12.png"/><Relationship Id="rId2" Type="http://schemas.openxmlformats.org/officeDocument/2006/relationships/tags" Target="../tags/tag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1.png"/><Relationship Id="rId5" Type="http://schemas.openxmlformats.org/officeDocument/2006/relationships/tags" Target="../tags/tag5.xml"/><Relationship Id="rId15" Type="http://schemas.openxmlformats.org/officeDocument/2006/relationships/image" Target="../media/image2.png"/><Relationship Id="rId23" Type="http://schemas.openxmlformats.org/officeDocument/2006/relationships/image" Target="../media/image10.png"/><Relationship Id="rId10" Type="http://schemas.openxmlformats.org/officeDocument/2006/relationships/tags" Target="../tags/tag10.xml"/><Relationship Id="rId19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.png"/><Relationship Id="rId2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54A32719-CE6C-7AE5-F2BF-EBE66946932C}"/>
              </a:ext>
            </a:extLst>
          </p:cNvPr>
          <p:cNvGrpSpPr/>
          <p:nvPr/>
        </p:nvGrpSpPr>
        <p:grpSpPr>
          <a:xfrm>
            <a:off x="2060" y="-311"/>
            <a:ext cx="3091507" cy="2735884"/>
            <a:chOff x="1228218" y="1619725"/>
            <a:chExt cx="3091507" cy="2735884"/>
          </a:xfrm>
        </p:grpSpPr>
        <p:pic>
          <p:nvPicPr>
            <p:cNvPr id="17" name="図 16" descr="\documentclass{article}&#10;\usepackage{amsmath}&#10;\pagestyle{empty}&#10;\begin{document}&#10;\begin{align*}&#10;0&#10;\end{align*}&#10;\end{document}" title="IguanaTex Picture Display">
              <a:extLst>
                <a:ext uri="{FF2B5EF4-FFF2-40B4-BE49-F238E27FC236}">
                  <a16:creationId xmlns:a16="http://schemas.microsoft.com/office/drawing/2014/main" id="{D2514948-158E-F046-0326-25A5E244BF17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9068" y="4067780"/>
              <a:ext cx="91453" cy="143885"/>
            </a:xfrm>
            <a:prstGeom prst="rect">
              <a:avLst/>
            </a:prstGeom>
          </p:spPr>
        </p:pic>
        <p:pic>
          <p:nvPicPr>
            <p:cNvPr id="24" name="図 23" descr="\documentclass{article}&#10;\usepackage{amsmath}&#10;\pagestyle{empty}&#10;\begin{document}&#10;\begin{align*}&#10;180&#10;\end{align*}&#10;\end{document}" title="IguanaTex Picture Display">
              <a:extLst>
                <a:ext uri="{FF2B5EF4-FFF2-40B4-BE49-F238E27FC236}">
                  <a16:creationId xmlns:a16="http://schemas.microsoft.com/office/drawing/2014/main" id="{52E795FD-637B-4F4A-F2BE-D286F0AD6811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7958" y="4211724"/>
              <a:ext cx="281675" cy="143885"/>
            </a:xfrm>
            <a:prstGeom prst="rect">
              <a:avLst/>
            </a:prstGeom>
          </p:spPr>
        </p:pic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4FE51D91-4302-935D-A088-BFE4945BEE6D}"/>
                </a:ext>
              </a:extLst>
            </p:cNvPr>
            <p:cNvGrpSpPr/>
            <p:nvPr/>
          </p:nvGrpSpPr>
          <p:grpSpPr>
            <a:xfrm>
              <a:off x="1439725" y="1619725"/>
              <a:ext cx="2880000" cy="2520000"/>
              <a:chOff x="388620" y="1443990"/>
              <a:chExt cx="2880000" cy="2520000"/>
            </a:xfrm>
          </p:grpSpPr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DD9C9C50-7373-8CB1-F3F7-0250820E9A20}"/>
                  </a:ext>
                </a:extLst>
              </p:cNvPr>
              <p:cNvSpPr/>
              <p:nvPr/>
            </p:nvSpPr>
            <p:spPr>
              <a:xfrm>
                <a:off x="748620" y="3063989"/>
                <a:ext cx="360000" cy="90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01B470D8-3772-4E7E-9F0F-9454CBB8DC73}"/>
                  </a:ext>
                </a:extLst>
              </p:cNvPr>
              <p:cNvSpPr/>
              <p:nvPr/>
            </p:nvSpPr>
            <p:spPr>
              <a:xfrm>
                <a:off x="1108568" y="2523989"/>
                <a:ext cx="360000" cy="144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9623C821-AD9C-44A8-CE41-8C6700D431AA}"/>
                  </a:ext>
                </a:extLst>
              </p:cNvPr>
              <p:cNvSpPr/>
              <p:nvPr/>
            </p:nvSpPr>
            <p:spPr>
              <a:xfrm>
                <a:off x="1467764" y="1803990"/>
                <a:ext cx="360000" cy="21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EF106CF6-57E6-B037-0D47-9818C8B48C90}"/>
                  </a:ext>
                </a:extLst>
              </p:cNvPr>
              <p:cNvSpPr/>
              <p:nvPr/>
            </p:nvSpPr>
            <p:spPr>
              <a:xfrm>
                <a:off x="1827052" y="2883989"/>
                <a:ext cx="360000" cy="108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E7E49218-A702-58CB-5190-1DABAAFDD9DB}"/>
                  </a:ext>
                </a:extLst>
              </p:cNvPr>
              <p:cNvSpPr/>
              <p:nvPr/>
            </p:nvSpPr>
            <p:spPr>
              <a:xfrm>
                <a:off x="2187691" y="3063989"/>
                <a:ext cx="360000" cy="90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EC7F2841-2BAA-008F-5248-421367F61262}"/>
                  </a:ext>
                </a:extLst>
              </p:cNvPr>
              <p:cNvSpPr/>
              <p:nvPr/>
            </p:nvSpPr>
            <p:spPr>
              <a:xfrm>
                <a:off x="2548567" y="3243989"/>
                <a:ext cx="36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C40974D1-6CA8-1274-B1F1-F16FA4B127B0}"/>
                  </a:ext>
                </a:extLst>
              </p:cNvPr>
              <p:cNvCxnSpPr/>
              <p:nvPr/>
            </p:nvCxnSpPr>
            <p:spPr>
              <a:xfrm>
                <a:off x="388620" y="1443990"/>
                <a:ext cx="0" cy="2520000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50661E0C-C769-04F2-71C8-24B6DEE42E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8620" y="3963990"/>
                <a:ext cx="2880000" cy="0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2DA2CC83-C0A1-18C5-089D-25FE1B11DEBC}"/>
                  </a:ext>
                </a:extLst>
              </p:cNvPr>
              <p:cNvCxnSpPr/>
              <p:nvPr/>
            </p:nvCxnSpPr>
            <p:spPr>
              <a:xfrm>
                <a:off x="568620" y="3891990"/>
                <a:ext cx="0" cy="72000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BDA1B2F-362E-5BD5-A721-BC06743E658A}"/>
                  </a:ext>
                </a:extLst>
              </p:cNvPr>
              <p:cNvCxnSpPr/>
              <p:nvPr/>
            </p:nvCxnSpPr>
            <p:spPr>
              <a:xfrm>
                <a:off x="928620" y="3891990"/>
                <a:ext cx="0" cy="72000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CEC9F2C5-2459-79F8-04A4-EC16006E55B6}"/>
                  </a:ext>
                </a:extLst>
              </p:cNvPr>
              <p:cNvCxnSpPr/>
              <p:nvPr/>
            </p:nvCxnSpPr>
            <p:spPr>
              <a:xfrm>
                <a:off x="1288620" y="3891990"/>
                <a:ext cx="0" cy="72000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63CB492B-304E-2C42-814D-5FEC499A5784}"/>
                  </a:ext>
                </a:extLst>
              </p:cNvPr>
              <p:cNvCxnSpPr/>
              <p:nvPr/>
            </p:nvCxnSpPr>
            <p:spPr>
              <a:xfrm>
                <a:off x="1648620" y="3891990"/>
                <a:ext cx="0" cy="72000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0AE2D281-897D-C7ED-D463-973FDDC3E59C}"/>
                  </a:ext>
                </a:extLst>
              </p:cNvPr>
              <p:cNvCxnSpPr/>
              <p:nvPr/>
            </p:nvCxnSpPr>
            <p:spPr>
              <a:xfrm>
                <a:off x="2007765" y="3891990"/>
                <a:ext cx="0" cy="72000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2803911E-A925-0D01-340F-DF6AF37C894B}"/>
                  </a:ext>
                </a:extLst>
              </p:cNvPr>
              <p:cNvCxnSpPr/>
              <p:nvPr/>
            </p:nvCxnSpPr>
            <p:spPr>
              <a:xfrm>
                <a:off x="2368567" y="3891990"/>
                <a:ext cx="0" cy="72000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80CB7E73-BBEE-DB26-3CDE-405B8086C707}"/>
                  </a:ext>
                </a:extLst>
              </p:cNvPr>
              <p:cNvCxnSpPr/>
              <p:nvPr/>
            </p:nvCxnSpPr>
            <p:spPr>
              <a:xfrm>
                <a:off x="2728567" y="3891990"/>
                <a:ext cx="0" cy="72000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167A3FE7-2CE0-AD26-284D-F965FBE1B5DF}"/>
                  </a:ext>
                </a:extLst>
              </p:cNvPr>
              <p:cNvCxnSpPr/>
              <p:nvPr/>
            </p:nvCxnSpPr>
            <p:spPr>
              <a:xfrm>
                <a:off x="3088567" y="3891990"/>
                <a:ext cx="0" cy="72000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B5F82829-612D-A555-5C31-333504B109F2}"/>
                  </a:ext>
                </a:extLst>
              </p:cNvPr>
              <p:cNvCxnSpPr/>
              <p:nvPr/>
            </p:nvCxnSpPr>
            <p:spPr>
              <a:xfrm>
                <a:off x="388892" y="3603990"/>
                <a:ext cx="72000" cy="0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CD61DA5A-9F31-5A59-EF03-7102CA80F4CE}"/>
                  </a:ext>
                </a:extLst>
              </p:cNvPr>
              <p:cNvCxnSpPr/>
              <p:nvPr/>
            </p:nvCxnSpPr>
            <p:spPr>
              <a:xfrm>
                <a:off x="388892" y="3243990"/>
                <a:ext cx="72000" cy="0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4064BA62-01A6-59B8-9440-C3C002869A0E}"/>
                  </a:ext>
                </a:extLst>
              </p:cNvPr>
              <p:cNvCxnSpPr/>
              <p:nvPr/>
            </p:nvCxnSpPr>
            <p:spPr>
              <a:xfrm>
                <a:off x="388892" y="2886802"/>
                <a:ext cx="72000" cy="0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02DAFB2A-18E5-E5A7-44C6-517A6AD470CC}"/>
                  </a:ext>
                </a:extLst>
              </p:cNvPr>
              <p:cNvCxnSpPr/>
              <p:nvPr/>
            </p:nvCxnSpPr>
            <p:spPr>
              <a:xfrm>
                <a:off x="388892" y="2526802"/>
                <a:ext cx="72000" cy="0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4725EF36-1E81-3081-D8C8-D1846EEE2350}"/>
                  </a:ext>
                </a:extLst>
              </p:cNvPr>
              <p:cNvCxnSpPr/>
              <p:nvPr/>
            </p:nvCxnSpPr>
            <p:spPr>
              <a:xfrm>
                <a:off x="388892" y="2166802"/>
                <a:ext cx="72000" cy="0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F8276A52-E834-CEAA-3295-3E35C06B18A2}"/>
                  </a:ext>
                </a:extLst>
              </p:cNvPr>
              <p:cNvCxnSpPr/>
              <p:nvPr/>
            </p:nvCxnSpPr>
            <p:spPr>
              <a:xfrm>
                <a:off x="388892" y="1806802"/>
                <a:ext cx="72000" cy="0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コネクタ 49">
                <a:extLst>
                  <a:ext uri="{FF2B5EF4-FFF2-40B4-BE49-F238E27FC236}">
                    <a16:creationId xmlns:a16="http://schemas.microsoft.com/office/drawing/2014/main" id="{30632D15-E8D6-0927-CA4A-673BEF3A722D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 flipV="1">
                <a:off x="568620" y="3063989"/>
                <a:ext cx="360000" cy="900000"/>
              </a:xfrm>
              <a:prstGeom prst="line">
                <a:avLst/>
              </a:prstGeom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BABD3482-B10D-FE65-42C3-C1FC2F581BCA}"/>
                  </a:ext>
                </a:extLst>
              </p:cNvPr>
              <p:cNvCxnSpPr>
                <a:cxnSpLocks/>
                <a:stCxn id="43" idx="0"/>
                <a:endCxn id="44" idx="0"/>
              </p:cNvCxnSpPr>
              <p:nvPr/>
            </p:nvCxnSpPr>
            <p:spPr>
              <a:xfrm flipV="1">
                <a:off x="928620" y="2523989"/>
                <a:ext cx="359948" cy="540000"/>
              </a:xfrm>
              <a:prstGeom prst="line">
                <a:avLst/>
              </a:prstGeom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>
                <a:extLst>
                  <a:ext uri="{FF2B5EF4-FFF2-40B4-BE49-F238E27FC236}">
                    <a16:creationId xmlns:a16="http://schemas.microsoft.com/office/drawing/2014/main" id="{D2A1281D-880E-C94D-2A4A-238C7CF16D6A}"/>
                  </a:ext>
                </a:extLst>
              </p:cNvPr>
              <p:cNvCxnSpPr>
                <a:cxnSpLocks/>
                <a:stCxn id="44" idx="0"/>
                <a:endCxn id="45" idx="0"/>
              </p:cNvCxnSpPr>
              <p:nvPr/>
            </p:nvCxnSpPr>
            <p:spPr>
              <a:xfrm flipV="1">
                <a:off x="1288568" y="1803990"/>
                <a:ext cx="359196" cy="719999"/>
              </a:xfrm>
              <a:prstGeom prst="line">
                <a:avLst/>
              </a:prstGeom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BF2EE11C-5332-B72D-0BDD-AD0735CB0C4F}"/>
                  </a:ext>
                </a:extLst>
              </p:cNvPr>
              <p:cNvCxnSpPr>
                <a:cxnSpLocks/>
                <a:stCxn id="46" idx="0"/>
                <a:endCxn id="45" idx="0"/>
              </p:cNvCxnSpPr>
              <p:nvPr/>
            </p:nvCxnSpPr>
            <p:spPr>
              <a:xfrm flipH="1" flipV="1">
                <a:off x="1647764" y="1803990"/>
                <a:ext cx="359288" cy="1079999"/>
              </a:xfrm>
              <a:prstGeom prst="line">
                <a:avLst/>
              </a:prstGeom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6C1899B2-4FD0-5682-EA15-F3B1A676957A}"/>
                  </a:ext>
                </a:extLst>
              </p:cNvPr>
              <p:cNvCxnSpPr>
                <a:cxnSpLocks/>
                <a:stCxn id="47" idx="0"/>
                <a:endCxn id="46" idx="0"/>
              </p:cNvCxnSpPr>
              <p:nvPr/>
            </p:nvCxnSpPr>
            <p:spPr>
              <a:xfrm flipH="1" flipV="1">
                <a:off x="2007052" y="2883989"/>
                <a:ext cx="360639" cy="180000"/>
              </a:xfrm>
              <a:prstGeom prst="line">
                <a:avLst/>
              </a:prstGeom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5AF5A604-77F8-90CC-2A52-A6FB683CB7EB}"/>
                  </a:ext>
                </a:extLst>
              </p:cNvPr>
              <p:cNvCxnSpPr>
                <a:cxnSpLocks/>
                <a:stCxn id="48" idx="0"/>
                <a:endCxn id="47" idx="0"/>
              </p:cNvCxnSpPr>
              <p:nvPr/>
            </p:nvCxnSpPr>
            <p:spPr>
              <a:xfrm flipH="1" flipV="1">
                <a:off x="2367691" y="3063989"/>
                <a:ext cx="360876" cy="180000"/>
              </a:xfrm>
              <a:prstGeom prst="line">
                <a:avLst/>
              </a:prstGeom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B999A87C-2AC0-32D0-B9B8-AA4BDFD1618D}"/>
                  </a:ext>
                </a:extLst>
              </p:cNvPr>
              <p:cNvCxnSpPr>
                <a:cxnSpLocks/>
                <a:endCxn id="48" idx="0"/>
              </p:cNvCxnSpPr>
              <p:nvPr/>
            </p:nvCxnSpPr>
            <p:spPr>
              <a:xfrm flipH="1" flipV="1">
                <a:off x="2728567" y="3243989"/>
                <a:ext cx="360000" cy="719999"/>
              </a:xfrm>
              <a:prstGeom prst="line">
                <a:avLst/>
              </a:prstGeom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6" name="図 75" descr="\documentclass{article}&#10;\usepackage{amsmath}&#10;\pagestyle{empty}&#10;\begin{document}&#10;\begin{align*}&#10;184&#10;\end{align*}&#10;\end{document}" title="IguanaTex Picture Display">
              <a:extLst>
                <a:ext uri="{FF2B5EF4-FFF2-40B4-BE49-F238E27FC236}">
                  <a16:creationId xmlns:a16="http://schemas.microsoft.com/office/drawing/2014/main" id="{7CA040B0-9000-1C59-09CA-791DAD2245F1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7615" y="4210505"/>
              <a:ext cx="284114" cy="145104"/>
            </a:xfrm>
            <a:prstGeom prst="rect">
              <a:avLst/>
            </a:prstGeom>
          </p:spPr>
        </p:pic>
        <p:pic>
          <p:nvPicPr>
            <p:cNvPr id="79" name="図 78" descr="\documentclass{article}&#10;\usepackage{amsmath}&#10;\pagestyle{empty}&#10;\begin{document}&#10;\begin{align*}&#10;188&#10;\end{align*}&#10;\end{document}" title="IguanaTex Picture Display">
              <a:extLst>
                <a:ext uri="{FF2B5EF4-FFF2-40B4-BE49-F238E27FC236}">
                  <a16:creationId xmlns:a16="http://schemas.microsoft.com/office/drawing/2014/main" id="{9B7708FB-0AC4-4CE7-F43F-4190673AD925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9711" y="4210505"/>
              <a:ext cx="281675" cy="143885"/>
            </a:xfrm>
            <a:prstGeom prst="rect">
              <a:avLst/>
            </a:prstGeom>
          </p:spPr>
        </p:pic>
        <p:pic>
          <p:nvPicPr>
            <p:cNvPr id="82" name="図 81" descr="\documentclass{article}&#10;\usepackage{amsmath}&#10;\pagestyle{empty}&#10;\begin{document}&#10;\begin{align*}&#10;176&#10;\end{align*}&#10;\end{document}" title="IguanaTex Picture Display">
              <a:extLst>
                <a:ext uri="{FF2B5EF4-FFF2-40B4-BE49-F238E27FC236}">
                  <a16:creationId xmlns:a16="http://schemas.microsoft.com/office/drawing/2014/main" id="{5AFCE1E5-2ADA-EFDC-3D4D-90B8D92EF024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8301" y="4210505"/>
              <a:ext cx="281675" cy="145104"/>
            </a:xfrm>
            <a:prstGeom prst="rect">
              <a:avLst/>
            </a:prstGeom>
          </p:spPr>
        </p:pic>
        <p:pic>
          <p:nvPicPr>
            <p:cNvPr id="85" name="図 84" descr="\documentclass{article}&#10;\usepackage{amsmath}&#10;\pagestyle{empty}&#10;\begin{document}&#10;\begin{align*}&#10;172&#10;\end{align*}&#10;\end{document}" title="IguanaTex Picture Display">
              <a:extLst>
                <a:ext uri="{FF2B5EF4-FFF2-40B4-BE49-F238E27FC236}">
                  <a16:creationId xmlns:a16="http://schemas.microsoft.com/office/drawing/2014/main" id="{F531F0A2-8C21-7B8C-E413-2F3B207DB815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641" y="4209286"/>
              <a:ext cx="280456" cy="145104"/>
            </a:xfrm>
            <a:prstGeom prst="rect">
              <a:avLst/>
            </a:prstGeom>
          </p:spPr>
        </p:pic>
        <p:pic>
          <p:nvPicPr>
            <p:cNvPr id="88" name="図 87" descr="\documentclass{article}&#10;\usepackage{amsmath}&#10;\pagestyle{empty}&#10;\begin{document}&#10;\begin{align*}&#10;168&#10;\end{align*}&#10;\end{document}" title="IguanaTex Picture Display">
              <a:extLst>
                <a:ext uri="{FF2B5EF4-FFF2-40B4-BE49-F238E27FC236}">
                  <a16:creationId xmlns:a16="http://schemas.microsoft.com/office/drawing/2014/main" id="{42DDA19D-F59C-D497-FE10-C619AF81A8D5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8835" y="4210505"/>
              <a:ext cx="281675" cy="143885"/>
            </a:xfrm>
            <a:prstGeom prst="rect">
              <a:avLst/>
            </a:prstGeom>
          </p:spPr>
        </p:pic>
        <p:pic>
          <p:nvPicPr>
            <p:cNvPr id="96" name="図 95" descr="\documentclass{article}&#10;\usepackage{amsmath}&#10;\pagestyle{empty}&#10;\begin{document}&#10;\begin{align*}&#10;164&#10;\end{align*}&#10;\end{document}" title="IguanaTex Picture Display">
              <a:extLst>
                <a:ext uri="{FF2B5EF4-FFF2-40B4-BE49-F238E27FC236}">
                  <a16:creationId xmlns:a16="http://schemas.microsoft.com/office/drawing/2014/main" id="{6F29256B-77CC-7F47-E417-8D3D3A5E4ABA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7668" y="4209286"/>
              <a:ext cx="284114" cy="145104"/>
            </a:xfrm>
            <a:prstGeom prst="rect">
              <a:avLst/>
            </a:prstGeom>
          </p:spPr>
        </p:pic>
        <p:pic>
          <p:nvPicPr>
            <p:cNvPr id="94" name="図 93" descr="\documentclass{article}&#10;\usepackage{amsmath}&#10;\pagestyle{empty}&#10;\begin{document}&#10;\begin{align*}&#10;160&#10;\end{align*}&#10;\end{document}" title="IguanaTex Picture Display">
              <a:extLst>
                <a:ext uri="{FF2B5EF4-FFF2-40B4-BE49-F238E27FC236}">
                  <a16:creationId xmlns:a16="http://schemas.microsoft.com/office/drawing/2014/main" id="{2B89D62C-C7C8-1759-E001-DCCF1598F28C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997" y="4210505"/>
              <a:ext cx="281675" cy="143885"/>
            </a:xfrm>
            <a:prstGeom prst="rect">
              <a:avLst/>
            </a:prstGeom>
          </p:spPr>
        </p:pic>
        <p:pic>
          <p:nvPicPr>
            <p:cNvPr id="99" name="図 98" descr="\documentclass{article}&#10;\usepackage{amsmath}&#10;\pagestyle{empty}&#10;\begin{document}&#10;\begin{align*}&#10;4&#10;\end{align*}&#10;\end{document}" title="IguanaTex Picture Display">
              <a:extLst>
                <a:ext uri="{FF2B5EF4-FFF2-40B4-BE49-F238E27FC236}">
                  <a16:creationId xmlns:a16="http://schemas.microsoft.com/office/drawing/2014/main" id="{77679D74-446E-6A0A-AB9E-6E4083B08187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6629" y="3349001"/>
              <a:ext cx="96330" cy="141446"/>
            </a:xfrm>
            <a:prstGeom prst="rect">
              <a:avLst/>
            </a:prstGeom>
          </p:spPr>
        </p:pic>
        <p:pic>
          <p:nvPicPr>
            <p:cNvPr id="102" name="図 101" descr="\documentclass{article}&#10;\usepackage{amsmath}&#10;\pagestyle{empty}&#10;\begin{document}&#10;\begin{align*}&#10;8&#10;\end{align*}&#10;\end{document}" title="IguanaTex Picture Display">
              <a:extLst>
                <a:ext uri="{FF2B5EF4-FFF2-40B4-BE49-F238E27FC236}">
                  <a16:creationId xmlns:a16="http://schemas.microsoft.com/office/drawing/2014/main" id="{755A1684-9924-E560-2654-7538FF7DCA6B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726" y="2627783"/>
              <a:ext cx="90233" cy="143885"/>
            </a:xfrm>
            <a:prstGeom prst="rect">
              <a:avLst/>
            </a:prstGeom>
          </p:spPr>
        </p:pic>
        <p:pic>
          <p:nvPicPr>
            <p:cNvPr id="105" name="図 104" descr="\documentclass{article}&#10;\usepackage{amsmath}&#10;\pagestyle{empty}&#10;\begin{document}&#10;\begin{align*}&#10;12&#10;\end{align*}&#10;\end{document}" title="IguanaTex Picture Display">
              <a:extLst>
                <a:ext uri="{FF2B5EF4-FFF2-40B4-BE49-F238E27FC236}">
                  <a16:creationId xmlns:a16="http://schemas.microsoft.com/office/drawing/2014/main" id="{A8A83494-D1ED-DF33-7EC8-1925A35AC8CE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8218" y="1910221"/>
              <a:ext cx="179247" cy="1390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27079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56.25787"/>
  <p:tag name="OUTPUTTYPE" val="PNG"/>
  <p:tag name="IGUANATEXVERSION" val="162"/>
  <p:tag name="LATEXADDIN" val="\documentclass{article}&#10;\usepackage{amsmath}&#10;\pagestyle{empty}&#10;\begin{document}&#10;\begin{align*}&#10;0&#10;\end{align*}&#10;\end{document}"/>
  <p:tag name="IGUANATEXSIZE" val="16"/>
  <p:tag name="IGUANATEXCURSOR" val="96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01212"/>
  <p:tag name="ORIGINALWIDTH" val="59.25827"/>
  <p:tag name="OUTPUTTYPE" val="PNG"/>
  <p:tag name="IGUANATEXVERSION" val="162"/>
  <p:tag name="LATEXADDIN" val="\documentclass{article}&#10;\usepackage{amsmath}&#10;\pagestyle{empty}&#10;\begin{document}&#10;\begin{align*}&#10;4&#10;\end{align*}&#10;\end{document}"/>
  <p:tag name="IGUANATEXSIZE" val="16"/>
  <p:tag name="IGUANATEXCURSOR" val="96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55.50772"/>
  <p:tag name="OUTPUTTYPE" val="PNG"/>
  <p:tag name="IGUANATEXVERSION" val="162"/>
  <p:tag name="LATEXADDIN" val="\documentclass{article}&#10;\usepackage{amsmath}&#10;\pagestyle{empty}&#10;\begin{document}&#10;\begin{align*}&#10;8&#10;\end{align*}&#10;\end{document}"/>
  <p:tag name="IGUANATEXSIZE" val="16"/>
  <p:tag name="IGUANATEXCURSOR" val="96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51197"/>
  <p:tag name="ORIGINALWIDTH" val="110.2654"/>
  <p:tag name="OUTPUTTYPE" val="PNG"/>
  <p:tag name="IGUANATEXVERSION" val="162"/>
  <p:tag name="LATEXADDIN" val="\documentclass{article}&#10;\usepackage{amsmath}&#10;\pagestyle{empty}&#10;\begin{document}&#10;\begin{align*}&#10;12&#10;\end{align*}&#10;\end{document}"/>
  <p:tag name="IGUANATEXSIZE" val="16"/>
  <p:tag name="IGUANATEXCURSOR" val="97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173.2742"/>
  <p:tag name="OUTPUTTYPE" val="PNG"/>
  <p:tag name="IGUANATEXVERSION" val="162"/>
  <p:tag name="LATEXADDIN" val="\documentclass{article}&#10;\usepackage{amsmath}&#10;\pagestyle{empty}&#10;\begin{document}&#10;\begin{align*}&#10;180&#10;\end{align*}&#10;\end{document}"/>
  <p:tag name="IGUANATEXSIZE" val="16"/>
  <p:tag name="IGUANATEXCURSOR" val="98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6244"/>
  <p:tag name="ORIGINALWIDTH" val="174.7744"/>
  <p:tag name="OUTPUTTYPE" val="PNG"/>
  <p:tag name="IGUANATEXVERSION" val="162"/>
  <p:tag name="LATEXADDIN" val="\documentclass{article}&#10;\usepackage{amsmath}&#10;\pagestyle{empty}&#10;\begin{document}&#10;\begin{align*}&#10;184&#10;\end{align*}&#10;\end{document}"/>
  <p:tag name="IGUANATEXSIZE" val="16"/>
  <p:tag name="IGUANATEXCURSOR" val="98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173.2742"/>
  <p:tag name="OUTPUTTYPE" val="PNG"/>
  <p:tag name="IGUANATEXVERSION" val="162"/>
  <p:tag name="LATEXADDIN" val="\documentclass{article}&#10;\usepackage{amsmath}&#10;\pagestyle{empty}&#10;\begin{document}&#10;\begin{align*}&#10;188&#10;\end{align*}&#10;\end{document}"/>
  <p:tag name="IGUANATEXSIZE" val="16"/>
  <p:tag name="IGUANATEXCURSOR" val="98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6244"/>
  <p:tag name="ORIGINALWIDTH" val="173.2742"/>
  <p:tag name="OUTPUTTYPE" val="PNG"/>
  <p:tag name="IGUANATEXVERSION" val="162"/>
  <p:tag name="LATEXADDIN" val="\documentclass{article}&#10;\usepackage{amsmath}&#10;\pagestyle{empty}&#10;\begin{document}&#10;\begin{align*}&#10;176&#10;\end{align*}&#10;\end{document}"/>
  <p:tag name="IGUANATEXSIZE" val="16"/>
  <p:tag name="IGUANATEXCURSOR" val="98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6244"/>
  <p:tag name="ORIGINALWIDTH" val="172.5241"/>
  <p:tag name="OUTPUTTYPE" val="PNG"/>
  <p:tag name="IGUANATEXVERSION" val="162"/>
  <p:tag name="LATEXADDIN" val="\documentclass{article}&#10;\usepackage{amsmath}&#10;\pagestyle{empty}&#10;\begin{document}&#10;\begin{align*}&#10;172&#10;\end{align*}&#10;\end{document}"/>
  <p:tag name="IGUANATEXSIZE" val="16"/>
  <p:tag name="IGUANATEXCURSOR" val="98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173.2742"/>
  <p:tag name="OUTPUTTYPE" val="PNG"/>
  <p:tag name="IGUANATEXVERSION" val="162"/>
  <p:tag name="LATEXADDIN" val="\documentclass{article}&#10;\usepackage{amsmath}&#10;\pagestyle{empty}&#10;\begin{document}&#10;\begin{align*}&#10;168&#10;\end{align*}&#10;\end{document}"/>
  <p:tag name="IGUANATEXSIZE" val="16"/>
  <p:tag name="IGUANATEXCURSOR" val="98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6244"/>
  <p:tag name="ORIGINALWIDTH" val="174.7744"/>
  <p:tag name="OUTPUTTYPE" val="PNG"/>
  <p:tag name="IGUANATEXVERSION" val="162"/>
  <p:tag name="LATEXADDIN" val="\documentclass{article}&#10;\usepackage{amsmath}&#10;\pagestyle{empty}&#10;\begin{document}&#10;\begin{align*}&#10;164&#10;\end{align*}&#10;\end{document}"/>
  <p:tag name="IGUANATEXSIZE" val="16"/>
  <p:tag name="IGUANATEXCURSOR" val="98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173.2742"/>
  <p:tag name="OUTPUTTYPE" val="PNG"/>
  <p:tag name="IGUANATEXVERSION" val="162"/>
  <p:tag name="LATEXADDIN" val="\documentclass{article}&#10;\usepackage{amsmath}&#10;\pagestyle{empty}&#10;\begin{document}&#10;\begin{align*}&#10;160&#10;\end{align*}&#10;\end{document}"/>
  <p:tag name="IGUANATEXSIZE" val="16"/>
  <p:tag name="IGUANATEXCURSOR" val="98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nkjm.1610@gmail.com</dc:creator>
  <cp:lastModifiedBy>nkjm.1610@gmail.com</cp:lastModifiedBy>
  <cp:revision>2</cp:revision>
  <dcterms:created xsi:type="dcterms:W3CDTF">2025-01-25T09:39:27Z</dcterms:created>
  <dcterms:modified xsi:type="dcterms:W3CDTF">2025-01-25T10:36:38Z</dcterms:modified>
</cp:coreProperties>
</file>