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2627313" cy="262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 autoAdjust="0"/>
    <p:restoredTop sz="94660"/>
  </p:normalViewPr>
  <p:slideViewPr>
    <p:cSldViewPr snapToGrid="0">
      <p:cViewPr varScale="1">
        <p:scale>
          <a:sx n="356" d="100"/>
          <a:sy n="356" d="100"/>
        </p:scale>
        <p:origin x="417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49" y="429980"/>
            <a:ext cx="2233216" cy="914694"/>
          </a:xfrm>
        </p:spPr>
        <p:txBody>
          <a:bodyPr anchor="b"/>
          <a:lstStyle>
            <a:lvl1pPr algn="ctr">
              <a:defRPr sz="1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414" y="1379947"/>
            <a:ext cx="1970485" cy="634326"/>
          </a:xfrm>
        </p:spPr>
        <p:txBody>
          <a:bodyPr/>
          <a:lstStyle>
            <a:lvl1pPr marL="0" indent="0" algn="ctr">
              <a:buNone/>
              <a:defRPr sz="690"/>
            </a:lvl1pPr>
            <a:lvl2pPr marL="131354" indent="0" algn="ctr">
              <a:buNone/>
              <a:defRPr sz="575"/>
            </a:lvl2pPr>
            <a:lvl3pPr marL="262707" indent="0" algn="ctr">
              <a:buNone/>
              <a:defRPr sz="517"/>
            </a:lvl3pPr>
            <a:lvl4pPr marL="394061" indent="0" algn="ctr">
              <a:buNone/>
              <a:defRPr sz="460"/>
            </a:lvl4pPr>
            <a:lvl5pPr marL="525414" indent="0" algn="ctr">
              <a:buNone/>
              <a:defRPr sz="460"/>
            </a:lvl5pPr>
            <a:lvl6pPr marL="656768" indent="0" algn="ctr">
              <a:buNone/>
              <a:defRPr sz="460"/>
            </a:lvl6pPr>
            <a:lvl7pPr marL="788121" indent="0" algn="ctr">
              <a:buNone/>
              <a:defRPr sz="460"/>
            </a:lvl7pPr>
            <a:lvl8pPr marL="919475" indent="0" algn="ctr">
              <a:buNone/>
              <a:defRPr sz="460"/>
            </a:lvl8pPr>
            <a:lvl9pPr marL="1050828" indent="0" algn="ctr">
              <a:buNone/>
              <a:defRPr sz="4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0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2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80171" y="139880"/>
            <a:ext cx="566514" cy="222652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628" y="139880"/>
            <a:ext cx="1666702" cy="222652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6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0" y="655005"/>
            <a:ext cx="2266057" cy="1092889"/>
          </a:xfrm>
        </p:spPr>
        <p:txBody>
          <a:bodyPr anchor="b"/>
          <a:lstStyle>
            <a:lvl1pPr>
              <a:defRPr sz="1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260" y="1758232"/>
            <a:ext cx="2266057" cy="574725"/>
          </a:xfrm>
        </p:spPr>
        <p:txBody>
          <a:bodyPr/>
          <a:lstStyle>
            <a:lvl1pPr marL="0" indent="0">
              <a:buNone/>
              <a:defRPr sz="690">
                <a:solidFill>
                  <a:schemeClr val="tx1">
                    <a:tint val="82000"/>
                  </a:schemeClr>
                </a:solidFill>
              </a:defRPr>
            </a:lvl1pPr>
            <a:lvl2pPr marL="131354" indent="0">
              <a:buNone/>
              <a:defRPr sz="575">
                <a:solidFill>
                  <a:schemeClr val="tx1">
                    <a:tint val="82000"/>
                  </a:schemeClr>
                </a:solidFill>
              </a:defRPr>
            </a:lvl2pPr>
            <a:lvl3pPr marL="262707" indent="0">
              <a:buNone/>
              <a:defRPr sz="517">
                <a:solidFill>
                  <a:schemeClr val="tx1">
                    <a:tint val="82000"/>
                  </a:schemeClr>
                </a:solidFill>
              </a:defRPr>
            </a:lvl3pPr>
            <a:lvl4pPr marL="394061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4pPr>
            <a:lvl5pPr marL="525414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5pPr>
            <a:lvl6pPr marL="656768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6pPr>
            <a:lvl7pPr marL="788121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7pPr>
            <a:lvl8pPr marL="919475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8pPr>
            <a:lvl9pPr marL="1050828" indent="0">
              <a:buNone/>
              <a:defRPr sz="4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54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628" y="699400"/>
            <a:ext cx="1116608" cy="16670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0077" y="699400"/>
            <a:ext cx="1116608" cy="16670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41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39881"/>
            <a:ext cx="2266057" cy="5078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70" y="644057"/>
            <a:ext cx="1111476" cy="315642"/>
          </a:xfrm>
        </p:spPr>
        <p:txBody>
          <a:bodyPr anchor="b"/>
          <a:lstStyle>
            <a:lvl1pPr marL="0" indent="0">
              <a:buNone/>
              <a:defRPr sz="690" b="1"/>
            </a:lvl1pPr>
            <a:lvl2pPr marL="131354" indent="0">
              <a:buNone/>
              <a:defRPr sz="575" b="1"/>
            </a:lvl2pPr>
            <a:lvl3pPr marL="262707" indent="0">
              <a:buNone/>
              <a:defRPr sz="517" b="1"/>
            </a:lvl3pPr>
            <a:lvl4pPr marL="394061" indent="0">
              <a:buNone/>
              <a:defRPr sz="460" b="1"/>
            </a:lvl4pPr>
            <a:lvl5pPr marL="525414" indent="0">
              <a:buNone/>
              <a:defRPr sz="460" b="1"/>
            </a:lvl5pPr>
            <a:lvl6pPr marL="656768" indent="0">
              <a:buNone/>
              <a:defRPr sz="460" b="1"/>
            </a:lvl6pPr>
            <a:lvl7pPr marL="788121" indent="0">
              <a:buNone/>
              <a:defRPr sz="460" b="1"/>
            </a:lvl7pPr>
            <a:lvl8pPr marL="919475" indent="0">
              <a:buNone/>
              <a:defRPr sz="460" b="1"/>
            </a:lvl8pPr>
            <a:lvl9pPr marL="1050828" indent="0">
              <a:buNone/>
              <a:defRPr sz="4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970" y="959699"/>
            <a:ext cx="1111476" cy="14115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0077" y="644057"/>
            <a:ext cx="1116950" cy="315642"/>
          </a:xfrm>
        </p:spPr>
        <p:txBody>
          <a:bodyPr anchor="b"/>
          <a:lstStyle>
            <a:lvl1pPr marL="0" indent="0">
              <a:buNone/>
              <a:defRPr sz="690" b="1"/>
            </a:lvl1pPr>
            <a:lvl2pPr marL="131354" indent="0">
              <a:buNone/>
              <a:defRPr sz="575" b="1"/>
            </a:lvl2pPr>
            <a:lvl3pPr marL="262707" indent="0">
              <a:buNone/>
              <a:defRPr sz="517" b="1"/>
            </a:lvl3pPr>
            <a:lvl4pPr marL="394061" indent="0">
              <a:buNone/>
              <a:defRPr sz="460" b="1"/>
            </a:lvl4pPr>
            <a:lvl5pPr marL="525414" indent="0">
              <a:buNone/>
              <a:defRPr sz="460" b="1"/>
            </a:lvl5pPr>
            <a:lvl6pPr marL="656768" indent="0">
              <a:buNone/>
              <a:defRPr sz="460" b="1"/>
            </a:lvl6pPr>
            <a:lvl7pPr marL="788121" indent="0">
              <a:buNone/>
              <a:defRPr sz="460" b="1"/>
            </a:lvl7pPr>
            <a:lvl8pPr marL="919475" indent="0">
              <a:buNone/>
              <a:defRPr sz="460" b="1"/>
            </a:lvl8pPr>
            <a:lvl9pPr marL="1050828" indent="0">
              <a:buNone/>
              <a:defRPr sz="4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30077" y="959699"/>
            <a:ext cx="1116950" cy="14115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22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9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75154"/>
            <a:ext cx="847377" cy="613040"/>
          </a:xfrm>
        </p:spPr>
        <p:txBody>
          <a:bodyPr anchor="b"/>
          <a:lstStyle>
            <a:lvl1pPr>
              <a:defRPr sz="9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950" y="378285"/>
            <a:ext cx="1330077" cy="1867095"/>
          </a:xfrm>
        </p:spPr>
        <p:txBody>
          <a:bodyPr/>
          <a:lstStyle>
            <a:lvl1pPr>
              <a:defRPr sz="919"/>
            </a:lvl1pPr>
            <a:lvl2pPr>
              <a:defRPr sz="804"/>
            </a:lvl2pPr>
            <a:lvl3pPr>
              <a:defRPr sz="690"/>
            </a:lvl3pPr>
            <a:lvl4pPr>
              <a:defRPr sz="575"/>
            </a:lvl4pPr>
            <a:lvl5pPr>
              <a:defRPr sz="575"/>
            </a:lvl5pPr>
            <a:lvl6pPr>
              <a:defRPr sz="575"/>
            </a:lvl6pPr>
            <a:lvl7pPr>
              <a:defRPr sz="575"/>
            </a:lvl7pPr>
            <a:lvl8pPr>
              <a:defRPr sz="575"/>
            </a:lvl8pPr>
            <a:lvl9pPr>
              <a:defRPr sz="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0" y="788194"/>
            <a:ext cx="847377" cy="1460227"/>
          </a:xfrm>
        </p:spPr>
        <p:txBody>
          <a:bodyPr/>
          <a:lstStyle>
            <a:lvl1pPr marL="0" indent="0">
              <a:buNone/>
              <a:defRPr sz="460"/>
            </a:lvl1pPr>
            <a:lvl2pPr marL="131354" indent="0">
              <a:buNone/>
              <a:defRPr sz="402"/>
            </a:lvl2pPr>
            <a:lvl3pPr marL="262707" indent="0">
              <a:buNone/>
              <a:defRPr sz="345"/>
            </a:lvl3pPr>
            <a:lvl4pPr marL="394061" indent="0">
              <a:buNone/>
              <a:defRPr sz="287"/>
            </a:lvl4pPr>
            <a:lvl5pPr marL="525414" indent="0">
              <a:buNone/>
              <a:defRPr sz="287"/>
            </a:lvl5pPr>
            <a:lvl6pPr marL="656768" indent="0">
              <a:buNone/>
              <a:defRPr sz="287"/>
            </a:lvl6pPr>
            <a:lvl7pPr marL="788121" indent="0">
              <a:buNone/>
              <a:defRPr sz="287"/>
            </a:lvl7pPr>
            <a:lvl8pPr marL="919475" indent="0">
              <a:buNone/>
              <a:defRPr sz="287"/>
            </a:lvl8pPr>
            <a:lvl9pPr marL="1050828" indent="0">
              <a:buNone/>
              <a:defRPr sz="2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40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0" y="175154"/>
            <a:ext cx="847377" cy="613040"/>
          </a:xfrm>
        </p:spPr>
        <p:txBody>
          <a:bodyPr anchor="b"/>
          <a:lstStyle>
            <a:lvl1pPr>
              <a:defRPr sz="9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950" y="378285"/>
            <a:ext cx="1330077" cy="1867095"/>
          </a:xfrm>
        </p:spPr>
        <p:txBody>
          <a:bodyPr anchor="t"/>
          <a:lstStyle>
            <a:lvl1pPr marL="0" indent="0">
              <a:buNone/>
              <a:defRPr sz="919"/>
            </a:lvl1pPr>
            <a:lvl2pPr marL="131354" indent="0">
              <a:buNone/>
              <a:defRPr sz="804"/>
            </a:lvl2pPr>
            <a:lvl3pPr marL="262707" indent="0">
              <a:buNone/>
              <a:defRPr sz="690"/>
            </a:lvl3pPr>
            <a:lvl4pPr marL="394061" indent="0">
              <a:buNone/>
              <a:defRPr sz="575"/>
            </a:lvl4pPr>
            <a:lvl5pPr marL="525414" indent="0">
              <a:buNone/>
              <a:defRPr sz="575"/>
            </a:lvl5pPr>
            <a:lvl6pPr marL="656768" indent="0">
              <a:buNone/>
              <a:defRPr sz="575"/>
            </a:lvl6pPr>
            <a:lvl7pPr marL="788121" indent="0">
              <a:buNone/>
              <a:defRPr sz="575"/>
            </a:lvl7pPr>
            <a:lvl8pPr marL="919475" indent="0">
              <a:buNone/>
              <a:defRPr sz="575"/>
            </a:lvl8pPr>
            <a:lvl9pPr marL="1050828" indent="0">
              <a:buNone/>
              <a:defRPr sz="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0" y="788194"/>
            <a:ext cx="847377" cy="1460227"/>
          </a:xfrm>
        </p:spPr>
        <p:txBody>
          <a:bodyPr/>
          <a:lstStyle>
            <a:lvl1pPr marL="0" indent="0">
              <a:buNone/>
              <a:defRPr sz="460"/>
            </a:lvl1pPr>
            <a:lvl2pPr marL="131354" indent="0">
              <a:buNone/>
              <a:defRPr sz="402"/>
            </a:lvl2pPr>
            <a:lvl3pPr marL="262707" indent="0">
              <a:buNone/>
              <a:defRPr sz="345"/>
            </a:lvl3pPr>
            <a:lvl4pPr marL="394061" indent="0">
              <a:buNone/>
              <a:defRPr sz="287"/>
            </a:lvl4pPr>
            <a:lvl5pPr marL="525414" indent="0">
              <a:buNone/>
              <a:defRPr sz="287"/>
            </a:lvl5pPr>
            <a:lvl6pPr marL="656768" indent="0">
              <a:buNone/>
              <a:defRPr sz="287"/>
            </a:lvl6pPr>
            <a:lvl7pPr marL="788121" indent="0">
              <a:buNone/>
              <a:defRPr sz="287"/>
            </a:lvl7pPr>
            <a:lvl8pPr marL="919475" indent="0">
              <a:buNone/>
              <a:defRPr sz="287"/>
            </a:lvl8pPr>
            <a:lvl9pPr marL="1050828" indent="0">
              <a:buNone/>
              <a:defRPr sz="2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9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628" y="139881"/>
            <a:ext cx="2266057" cy="50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28" y="699400"/>
            <a:ext cx="2266057" cy="166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628" y="2435131"/>
            <a:ext cx="591145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298" y="2435131"/>
            <a:ext cx="886718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5540" y="2435131"/>
            <a:ext cx="591145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41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262707" rtl="0" eaLnBrk="1" latinLnBrk="0" hangingPunct="1">
        <a:lnSpc>
          <a:spcPct val="90000"/>
        </a:lnSpc>
        <a:spcBef>
          <a:spcPct val="0"/>
        </a:spcBef>
        <a:buNone/>
        <a:defRPr kumimoji="1" sz="12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677" indent="-65677" algn="l" defTabSz="262707" rtl="0" eaLnBrk="1" latinLnBrk="0" hangingPunct="1">
        <a:lnSpc>
          <a:spcPct val="90000"/>
        </a:lnSpc>
        <a:spcBef>
          <a:spcPts val="287"/>
        </a:spcBef>
        <a:buFont typeface="Arial" panose="020B0604020202020204" pitchFamily="34" charset="0"/>
        <a:buChar char="•"/>
        <a:defRPr kumimoji="1" sz="804" kern="1200">
          <a:solidFill>
            <a:schemeClr val="tx1"/>
          </a:solidFill>
          <a:latin typeface="+mn-lt"/>
          <a:ea typeface="+mn-ea"/>
          <a:cs typeface="+mn-cs"/>
        </a:defRPr>
      </a:lvl1pPr>
      <a:lvl2pPr marL="197030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690" kern="1200">
          <a:solidFill>
            <a:schemeClr val="tx1"/>
          </a:solidFill>
          <a:latin typeface="+mn-lt"/>
          <a:ea typeface="+mn-ea"/>
          <a:cs typeface="+mn-cs"/>
        </a:defRPr>
      </a:lvl2pPr>
      <a:lvl3pPr marL="328384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75" kern="1200">
          <a:solidFill>
            <a:schemeClr val="tx1"/>
          </a:solidFill>
          <a:latin typeface="+mn-lt"/>
          <a:ea typeface="+mn-ea"/>
          <a:cs typeface="+mn-cs"/>
        </a:defRPr>
      </a:lvl3pPr>
      <a:lvl4pPr marL="459737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91091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722445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853798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85152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116505" indent="-65677" algn="l" defTabSz="26270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1pPr>
      <a:lvl2pPr marL="131354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2pPr>
      <a:lvl3pPr marL="262707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3pPr>
      <a:lvl4pPr marL="394061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4pPr>
      <a:lvl5pPr marL="525414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5pPr>
      <a:lvl6pPr marL="656768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6pPr>
      <a:lvl7pPr marL="788121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7pPr>
      <a:lvl8pPr marL="919475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8pPr>
      <a:lvl9pPr marL="1050828" algn="l" defTabSz="262707" rtl="0" eaLnBrk="1" latinLnBrk="0" hangingPunct="1">
        <a:defRPr kumimoji="1" sz="5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7D08CBE-5E24-FDD0-72C1-7622B53A31CA}"/>
              </a:ext>
            </a:extLst>
          </p:cNvPr>
          <p:cNvGrpSpPr/>
          <p:nvPr/>
        </p:nvGrpSpPr>
        <p:grpSpPr>
          <a:xfrm>
            <a:off x="4060" y="16188"/>
            <a:ext cx="2619197" cy="2594945"/>
            <a:chOff x="1466953" y="1684039"/>
            <a:chExt cx="2619197" cy="2594945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40974D1-6CA8-1274-B1F1-F16FA4B127B0}"/>
                </a:ext>
              </a:extLst>
            </p:cNvPr>
            <p:cNvCxnSpPr/>
            <p:nvPr/>
          </p:nvCxnSpPr>
          <p:spPr>
            <a:xfrm>
              <a:off x="1726343" y="1901205"/>
              <a:ext cx="0" cy="2160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0661E0C-C769-04F2-71C8-24B6DEE42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343" y="4063099"/>
              <a:ext cx="2160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図 61" descr="\documentclass{article}&#10;\usepackage{amsmath}&#10;\pagestyle{empty}&#10;\begin{document}&#10;\begin{align*}&#10;2&#10;\end{align*}&#10;\end{document}" title="IguanaTex Picture Display">
              <a:extLst>
                <a:ext uri="{FF2B5EF4-FFF2-40B4-BE49-F238E27FC236}">
                  <a16:creationId xmlns:a16="http://schemas.microsoft.com/office/drawing/2014/main" id="{859F4941-CD45-347C-663B-620B4F2C5D5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6527" y="4135101"/>
              <a:ext cx="86575" cy="139007"/>
            </a:xfrm>
            <a:prstGeom prst="rect">
              <a:avLst/>
            </a:prstGeom>
          </p:spPr>
        </p:pic>
        <p:pic>
          <p:nvPicPr>
            <p:cNvPr id="41" name="図 40" descr="\documentclass{article}&#10;\usepackage{amsmath}&#10;\pagestyle{empty}&#10;\begin{document}&#10;\begin{align*}&#10;3&#10;\end{align*}&#10;\end{document}" title="IguanaTex Picture Display">
              <a:extLst>
                <a:ext uri="{FF2B5EF4-FFF2-40B4-BE49-F238E27FC236}">
                  <a16:creationId xmlns:a16="http://schemas.microsoft.com/office/drawing/2014/main" id="{1A41EC74-E396-BB78-8D9C-77FC26C434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438" y="4133305"/>
              <a:ext cx="90233" cy="143885"/>
            </a:xfrm>
            <a:prstGeom prst="rect">
              <a:avLst/>
            </a:prstGeom>
          </p:spPr>
        </p:pic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3CF0777-7A15-98D1-0B32-0BF7D47E4909}"/>
                </a:ext>
              </a:extLst>
            </p:cNvPr>
            <p:cNvCxnSpPr/>
            <p:nvPr/>
          </p:nvCxnSpPr>
          <p:spPr>
            <a:xfrm>
              <a:off x="2374220" y="3991099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19358B9-2A2F-49C0-3C1F-AF4827C4B78A}"/>
                </a:ext>
              </a:extLst>
            </p:cNvPr>
            <p:cNvCxnSpPr/>
            <p:nvPr/>
          </p:nvCxnSpPr>
          <p:spPr>
            <a:xfrm>
              <a:off x="3022312" y="3991099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201B87E-FD6A-574A-4A01-407FAD4A4840}"/>
                </a:ext>
              </a:extLst>
            </p:cNvPr>
            <p:cNvCxnSpPr/>
            <p:nvPr/>
          </p:nvCxnSpPr>
          <p:spPr>
            <a:xfrm>
              <a:off x="3669514" y="3991099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B6573C59-EE37-490C-BD30-59851785EC2C}"/>
                </a:ext>
              </a:extLst>
            </p:cNvPr>
            <p:cNvCxnSpPr/>
            <p:nvPr/>
          </p:nvCxnSpPr>
          <p:spPr>
            <a:xfrm>
              <a:off x="1726342" y="3415100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051691F-A9DF-A875-27D2-F1A98AA957E8}"/>
                </a:ext>
              </a:extLst>
            </p:cNvPr>
            <p:cNvCxnSpPr/>
            <p:nvPr/>
          </p:nvCxnSpPr>
          <p:spPr>
            <a:xfrm>
              <a:off x="1726342" y="276566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図 71" descr="\documentclass{article}&#10;\usepackage{amsmath}&#10;\pagestyle{empty}&#10;\begin{document}&#10;\begin{align*}&#10;10&#10;\end{align*}&#10;\end{document}" title="IguanaTex Picture Display">
              <a:extLst>
                <a:ext uri="{FF2B5EF4-FFF2-40B4-BE49-F238E27FC236}">
                  <a16:creationId xmlns:a16="http://schemas.microsoft.com/office/drawing/2014/main" id="{A2A6C459-6859-A70F-A704-AD03F2CF7B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953" y="2694810"/>
              <a:ext cx="181685" cy="143886"/>
            </a:xfrm>
            <a:prstGeom prst="rect">
              <a:avLst/>
            </a:prstGeom>
          </p:spPr>
        </p:pic>
        <p:pic>
          <p:nvPicPr>
            <p:cNvPr id="90" name="図 89" descr="\documentclass{article}&#10;\usepackage{amsmath}&#10;\pagestyle{empty}&#10;\begin{document}&#10;\begin{align*}&#10;x&#10;\end{align*}&#10;\end{document}" title="IguanaTex Picture Display">
              <a:extLst>
                <a:ext uri="{FF2B5EF4-FFF2-40B4-BE49-F238E27FC236}">
                  <a16:creationId xmlns:a16="http://schemas.microsoft.com/office/drawing/2014/main" id="{9E47F3ED-A2E6-FB6A-396F-8CA177869BE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065" y="4014934"/>
              <a:ext cx="106085" cy="96330"/>
            </a:xfrm>
            <a:prstGeom prst="rect">
              <a:avLst/>
            </a:prstGeom>
          </p:spPr>
        </p:pic>
        <p:pic>
          <p:nvPicPr>
            <p:cNvPr id="93" name="図 92" descr="\documentclass{article}&#10;\usepackage{amsmath}&#10;\pagestyle{empty}&#10;\begin{document}&#10;\begin{align*}&#10;y&#10;\end{align*}&#10;\end{document}" title="IguanaTex Picture Display">
              <a:extLst>
                <a:ext uri="{FF2B5EF4-FFF2-40B4-BE49-F238E27FC236}">
                  <a16:creationId xmlns:a16="http://schemas.microsoft.com/office/drawing/2014/main" id="{0BFC1426-EF45-C444-E316-F9D44186931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957" y="1684039"/>
              <a:ext cx="98769" cy="135350"/>
            </a:xfrm>
            <a:prstGeom prst="rect">
              <a:avLst/>
            </a:prstGeom>
          </p:spPr>
        </p:pic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81EFA1FD-8D61-2C5F-FEBF-1D0CD9CDE123}"/>
                </a:ext>
              </a:extLst>
            </p:cNvPr>
            <p:cNvSpPr/>
            <p:nvPr/>
          </p:nvSpPr>
          <p:spPr>
            <a:xfrm>
              <a:off x="2143910" y="398734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A3DCD40-5B01-8CE8-C736-A85B89A211B1}"/>
                </a:ext>
              </a:extLst>
            </p:cNvPr>
            <p:cNvCxnSpPr/>
            <p:nvPr/>
          </p:nvCxnSpPr>
          <p:spPr>
            <a:xfrm>
              <a:off x="1726342" y="2117605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662FE6BD-6C1B-FCF1-B19C-180AE86D7BB1}"/>
                </a:ext>
              </a:extLst>
            </p:cNvPr>
            <p:cNvSpPr/>
            <p:nvPr/>
          </p:nvSpPr>
          <p:spPr>
            <a:xfrm>
              <a:off x="2208710" y="396281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pic>
          <p:nvPicPr>
            <p:cNvPr id="44" name="図 43" descr="\documentclass{article}&#10;\usepackage{amsmath}&#10;\pagestyle{empty}&#10;\begin{document}&#10;\begin{align*}&#10;5&#10;\end{align*}&#10;\end{document}" title="IguanaTex Picture Display">
              <a:extLst>
                <a:ext uri="{FF2B5EF4-FFF2-40B4-BE49-F238E27FC236}">
                  <a16:creationId xmlns:a16="http://schemas.microsoft.com/office/drawing/2014/main" id="{3447AA5E-F326-582F-EE30-6C8A1B42A19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501" y="3341371"/>
              <a:ext cx="86575" cy="143884"/>
            </a:xfrm>
            <a:prstGeom prst="rect">
              <a:avLst/>
            </a:prstGeom>
          </p:spPr>
        </p:pic>
        <p:pic>
          <p:nvPicPr>
            <p:cNvPr id="84" name="図 83" descr="\documentclass{article}&#10;\usepackage{amsmath}&#10;\pagestyle{empty}&#10;\begin{document}&#10;\begin{align*}&#10;\mathrm{O}&#10;\end{align*}&#10;\end{document}" title="IguanaTex Picture Display">
              <a:extLst>
                <a:ext uri="{FF2B5EF4-FFF2-40B4-BE49-F238E27FC236}">
                  <a16:creationId xmlns:a16="http://schemas.microsoft.com/office/drawing/2014/main" id="{2CE0DC94-522B-F1F5-FB3A-A02A388140F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501" y="4127783"/>
              <a:ext cx="141447" cy="151201"/>
            </a:xfrm>
            <a:prstGeom prst="rect">
              <a:avLst/>
            </a:prstGeom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D675545-1877-E18C-986E-673D48F9D43A}"/>
                </a:ext>
              </a:extLst>
            </p:cNvPr>
            <p:cNvSpPr/>
            <p:nvPr/>
          </p:nvSpPr>
          <p:spPr>
            <a:xfrm>
              <a:off x="2725804" y="34820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1476896C-6772-7F56-EAFA-321F57626458}"/>
                </a:ext>
              </a:extLst>
            </p:cNvPr>
            <p:cNvSpPr/>
            <p:nvPr/>
          </p:nvSpPr>
          <p:spPr>
            <a:xfrm>
              <a:off x="3051109" y="28434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936ECF6-279F-7CB7-253E-D5CFBCEA8192}"/>
                </a:ext>
              </a:extLst>
            </p:cNvPr>
            <p:cNvSpPr/>
            <p:nvPr/>
          </p:nvSpPr>
          <p:spPr>
            <a:xfrm>
              <a:off x="3180709" y="24200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273ADA30-F200-154E-CE41-2C2E1113DCEE}"/>
                </a:ext>
              </a:extLst>
            </p:cNvPr>
            <p:cNvSpPr/>
            <p:nvPr/>
          </p:nvSpPr>
          <p:spPr>
            <a:xfrm>
              <a:off x="3245509" y="22516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22"/>
            </a:p>
          </p:txBody>
        </p:sp>
        <p:pic>
          <p:nvPicPr>
            <p:cNvPr id="37" name="図 36" descr="\documentclass{article}&#10;\usepackage{amsmath}&#10;\pagestyle{empty}&#10;\begin{document}&#10;\begin{align*}&#10;1&#10;\end{align*}&#10;\end{document}" title="IguanaTex Picture Display">
              <a:extLst>
                <a:ext uri="{FF2B5EF4-FFF2-40B4-BE49-F238E27FC236}">
                  <a16:creationId xmlns:a16="http://schemas.microsoft.com/office/drawing/2014/main" id="{407F0BE6-46EB-E1CC-E48E-0CAB5F6435F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248" y="4135102"/>
              <a:ext cx="71943" cy="139007"/>
            </a:xfrm>
            <a:prstGeom prst="rect">
              <a:avLst/>
            </a:prstGeom>
          </p:spPr>
        </p:pic>
        <p:pic>
          <p:nvPicPr>
            <p:cNvPr id="47" name="図 46" descr="\documentclass{article}&#10;\usepackage{amsmath}&#10;\pagestyle{empty}&#10;\begin{document}&#10;\begin{align*}&#10;15&#10;\end{align*}&#10;\end{document}" title="IguanaTex Picture Display">
              <a:extLst>
                <a:ext uri="{FF2B5EF4-FFF2-40B4-BE49-F238E27FC236}">
                  <a16:creationId xmlns:a16="http://schemas.microsoft.com/office/drawing/2014/main" id="{FA64CF89-20ED-2CC0-7922-055F953CF25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392" y="2047944"/>
              <a:ext cx="179246" cy="143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OUTPUTTYPE" val="PNG"/>
  <p:tag name="IGUANATEXVERSION" val="162"/>
  <p:tag name="LATEXADDIN" val="\documentclass{article}&#10;\usepackage{amsmath}&#10;\pagestyle{empty}&#10;\begin{document}&#10;\begin{align*}&#10;2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3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1.7656"/>
  <p:tag name="OUTPUTTYPE" val="PNG"/>
  <p:tag name="IGUANATEXVERSION" val="162"/>
  <p:tag name="LATEXADDIN" val="\documentclass{article}&#10;\usepackage{amsmath}&#10;\pagestyle{empty}&#10;\begin{document}&#10;\begin{align*}&#10;10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827"/>
  <p:tag name="ORIGINALWIDTH" val="65.25913"/>
  <p:tag name="OUTPUTTYPE" val="PNG"/>
  <p:tag name="IGUANATEXVERSION" val="162"/>
  <p:tag name="LATEXADDIN" val="\documentclass{article}&#10;\usepackage{amsmath}&#10;\pagestyle{empty}&#10;\begin{document}&#10;\begin{align*}&#10;x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6165"/>
  <p:tag name="ORIGINALWIDTH" val="60.7585"/>
  <p:tag name="OUTPUTTYPE" val="PNG"/>
  <p:tag name="IGUANATEXVERSION" val="162"/>
  <p:tag name="LATEXADDIN" val="\documentclass{article}&#10;\usepackage{amsmath}&#10;\pagestyle{empty}&#10;\begin{document}&#10;\begin{align*}&#10;y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3.2574"/>
  <p:tag name="OUTPUTTYPE" val="PNG"/>
  <p:tag name="IGUANATEXVERSION" val="162"/>
  <p:tag name="LATEXADDIN" val="\documentclass{article}&#10;\usepackage{amsmath}&#10;\pagestyle{empty}&#10;\begin{document}&#10;\begin{align*}&#10;5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01299"/>
  <p:tag name="ORIGINALWIDTH" val="87.01212"/>
  <p:tag name="OUTPUTTYPE" val="PNG"/>
  <p:tag name="IGUANATEXVERSION" val="162"/>
  <p:tag name="LATEXADDIN" val="\documentclass{article}&#10;\usepackage{amsmath}&#10;\pagestyle{empty}&#10;\begin{document}&#10;\begin{align*}&#10;\mathrm{O}&#10;\end{align*}&#10;\end{document}"/>
  <p:tag name="IGUANATEXSIZE" val="16"/>
  <p:tag name="IGUANATEXCURSOR" val="105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44.25614"/>
  <p:tag name="OUTPUTTYPE" val="PNG"/>
  <p:tag name="IGUANATEXVERSION" val="162"/>
  <p:tag name="LATEXADDIN" val="\documentclass{article}&#10;\usepackage{amsmath}&#10;\pagestyle{empty}&#10;\begin{document}&#10;\begin{align*}&#10;1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0.2654"/>
  <p:tag name="OUTPUTTYPE" val="PNG"/>
  <p:tag name="IGUANATEXVERSION" val="162"/>
  <p:tag name="LATEXADDIN" val="\documentclass{article}&#10;\usepackage{amsmath}&#10;\pagestyle{empty}&#10;\begin{document}&#10;\begin{align*}&#10;15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9</cp:revision>
  <dcterms:created xsi:type="dcterms:W3CDTF">2025-01-25T09:39:27Z</dcterms:created>
  <dcterms:modified xsi:type="dcterms:W3CDTF">2025-02-02T03:47:32Z</dcterms:modified>
</cp:coreProperties>
</file>