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2627313" cy="262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 varScale="1">
        <p:scale>
          <a:sx n="356" d="100"/>
          <a:sy n="356" d="100"/>
        </p:scale>
        <p:origin x="41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49" y="429980"/>
            <a:ext cx="2233216" cy="914694"/>
          </a:xfrm>
        </p:spPr>
        <p:txBody>
          <a:bodyPr anchor="b"/>
          <a:lstStyle>
            <a:lvl1pPr algn="ctr">
              <a:defRPr sz="1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414" y="1379947"/>
            <a:ext cx="1970485" cy="634326"/>
          </a:xfrm>
        </p:spPr>
        <p:txBody>
          <a:bodyPr/>
          <a:lstStyle>
            <a:lvl1pPr marL="0" indent="0" algn="ctr">
              <a:buNone/>
              <a:defRPr sz="690"/>
            </a:lvl1pPr>
            <a:lvl2pPr marL="131354" indent="0" algn="ctr">
              <a:buNone/>
              <a:defRPr sz="575"/>
            </a:lvl2pPr>
            <a:lvl3pPr marL="262707" indent="0" algn="ctr">
              <a:buNone/>
              <a:defRPr sz="517"/>
            </a:lvl3pPr>
            <a:lvl4pPr marL="394061" indent="0" algn="ctr">
              <a:buNone/>
              <a:defRPr sz="460"/>
            </a:lvl4pPr>
            <a:lvl5pPr marL="525414" indent="0" algn="ctr">
              <a:buNone/>
              <a:defRPr sz="460"/>
            </a:lvl5pPr>
            <a:lvl6pPr marL="656768" indent="0" algn="ctr">
              <a:buNone/>
              <a:defRPr sz="460"/>
            </a:lvl6pPr>
            <a:lvl7pPr marL="788121" indent="0" algn="ctr">
              <a:buNone/>
              <a:defRPr sz="460"/>
            </a:lvl7pPr>
            <a:lvl8pPr marL="919475" indent="0" algn="ctr">
              <a:buNone/>
              <a:defRPr sz="460"/>
            </a:lvl8pPr>
            <a:lvl9pPr marL="1050828" indent="0" algn="ctr">
              <a:buNone/>
              <a:defRPr sz="4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92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0171" y="139880"/>
            <a:ext cx="566514" cy="222652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628" y="139880"/>
            <a:ext cx="1666702" cy="222652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7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" y="655005"/>
            <a:ext cx="2266057" cy="1092889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60" y="1758232"/>
            <a:ext cx="2266057" cy="574725"/>
          </a:xfrm>
        </p:spPr>
        <p:txBody>
          <a:bodyPr/>
          <a:lstStyle>
            <a:lvl1pPr marL="0" indent="0">
              <a:buNone/>
              <a:defRPr sz="690">
                <a:solidFill>
                  <a:schemeClr val="tx1">
                    <a:tint val="82000"/>
                  </a:schemeClr>
                </a:solidFill>
              </a:defRPr>
            </a:lvl1pPr>
            <a:lvl2pPr marL="131354" indent="0">
              <a:buNone/>
              <a:defRPr sz="575">
                <a:solidFill>
                  <a:schemeClr val="tx1">
                    <a:tint val="82000"/>
                  </a:schemeClr>
                </a:solidFill>
              </a:defRPr>
            </a:lvl2pPr>
            <a:lvl3pPr marL="262707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3pPr>
            <a:lvl4pPr marL="394061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4pPr>
            <a:lvl5pPr marL="525414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5pPr>
            <a:lvl6pPr marL="656768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6pPr>
            <a:lvl7pPr marL="788121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7pPr>
            <a:lvl8pPr marL="919475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8pPr>
            <a:lvl9pPr marL="1050828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628" y="699400"/>
            <a:ext cx="1116608" cy="16670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077" y="699400"/>
            <a:ext cx="1116608" cy="16670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39881"/>
            <a:ext cx="2266057" cy="5078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0" y="644057"/>
            <a:ext cx="1111476" cy="315642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70" y="959699"/>
            <a:ext cx="1111476" cy="1411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0077" y="644057"/>
            <a:ext cx="1116950" cy="315642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0077" y="959699"/>
            <a:ext cx="1116950" cy="1411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0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75154"/>
            <a:ext cx="847377" cy="613040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50" y="378285"/>
            <a:ext cx="1330077" cy="1867095"/>
          </a:xfrm>
        </p:spPr>
        <p:txBody>
          <a:bodyPr/>
          <a:lstStyle>
            <a:lvl1pPr>
              <a:defRPr sz="919"/>
            </a:lvl1pPr>
            <a:lvl2pPr>
              <a:defRPr sz="804"/>
            </a:lvl2pPr>
            <a:lvl3pPr>
              <a:defRPr sz="690"/>
            </a:lvl3pPr>
            <a:lvl4pPr>
              <a:defRPr sz="575"/>
            </a:lvl4pPr>
            <a:lvl5pPr>
              <a:defRPr sz="575"/>
            </a:lvl5pPr>
            <a:lvl6pPr>
              <a:defRPr sz="575"/>
            </a:lvl6pPr>
            <a:lvl7pPr>
              <a:defRPr sz="575"/>
            </a:lvl7pPr>
            <a:lvl8pPr>
              <a:defRPr sz="575"/>
            </a:lvl8pPr>
            <a:lvl9pPr>
              <a:defRPr sz="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788194"/>
            <a:ext cx="847377" cy="1460227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75154"/>
            <a:ext cx="847377" cy="613040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950" y="378285"/>
            <a:ext cx="1330077" cy="1867095"/>
          </a:xfrm>
        </p:spPr>
        <p:txBody>
          <a:bodyPr anchor="t"/>
          <a:lstStyle>
            <a:lvl1pPr marL="0" indent="0">
              <a:buNone/>
              <a:defRPr sz="919"/>
            </a:lvl1pPr>
            <a:lvl2pPr marL="131354" indent="0">
              <a:buNone/>
              <a:defRPr sz="804"/>
            </a:lvl2pPr>
            <a:lvl3pPr marL="262707" indent="0">
              <a:buNone/>
              <a:defRPr sz="690"/>
            </a:lvl3pPr>
            <a:lvl4pPr marL="394061" indent="0">
              <a:buNone/>
              <a:defRPr sz="575"/>
            </a:lvl4pPr>
            <a:lvl5pPr marL="525414" indent="0">
              <a:buNone/>
              <a:defRPr sz="575"/>
            </a:lvl5pPr>
            <a:lvl6pPr marL="656768" indent="0">
              <a:buNone/>
              <a:defRPr sz="575"/>
            </a:lvl6pPr>
            <a:lvl7pPr marL="788121" indent="0">
              <a:buNone/>
              <a:defRPr sz="575"/>
            </a:lvl7pPr>
            <a:lvl8pPr marL="919475" indent="0">
              <a:buNone/>
              <a:defRPr sz="575"/>
            </a:lvl8pPr>
            <a:lvl9pPr marL="1050828" indent="0">
              <a:buNone/>
              <a:defRPr sz="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788194"/>
            <a:ext cx="847377" cy="1460227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5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628" y="139881"/>
            <a:ext cx="2266057" cy="50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28" y="699400"/>
            <a:ext cx="2266057" cy="166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628" y="2435131"/>
            <a:ext cx="591145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298" y="2435131"/>
            <a:ext cx="886718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5540" y="2435131"/>
            <a:ext cx="591145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62707" rtl="0" eaLnBrk="1" latinLnBrk="0" hangingPunct="1">
        <a:lnSpc>
          <a:spcPct val="90000"/>
        </a:lnSpc>
        <a:spcBef>
          <a:spcPct val="0"/>
        </a:spcBef>
        <a:buNone/>
        <a:defRPr kumimoji="1" sz="12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77" indent="-65677" algn="l" defTabSz="26270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kumimoji="1"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7030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328384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75" kern="1200">
          <a:solidFill>
            <a:schemeClr val="tx1"/>
          </a:solidFill>
          <a:latin typeface="+mn-lt"/>
          <a:ea typeface="+mn-ea"/>
          <a:cs typeface="+mn-cs"/>
        </a:defRPr>
      </a:lvl3pPr>
      <a:lvl4pPr marL="459737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1091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244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3798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5152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650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354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707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4061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5414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768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8121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9475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50828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74ED696-201D-36C1-9117-B12BACC52B66}"/>
              </a:ext>
            </a:extLst>
          </p:cNvPr>
          <p:cNvGrpSpPr/>
          <p:nvPr/>
        </p:nvGrpSpPr>
        <p:grpSpPr>
          <a:xfrm>
            <a:off x="150702" y="162560"/>
            <a:ext cx="2325908" cy="2302192"/>
            <a:chOff x="1541521" y="2376962"/>
            <a:chExt cx="2325908" cy="2302192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2189308" y="2519154"/>
              <a:ext cx="0" cy="21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521" y="3961320"/>
              <a:ext cx="2160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CF0777-7A15-98D1-0B32-0BF7D47E4909}"/>
                </a:ext>
              </a:extLst>
            </p:cNvPr>
            <p:cNvCxnSpPr/>
            <p:nvPr/>
          </p:nvCxnSpPr>
          <p:spPr>
            <a:xfrm>
              <a:off x="1829417" y="392315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図 55" descr="\documentclass{article}&#10;\usepackage{amsmath}&#10;\pagestyle{empty}&#10;\begin{document}&#10;\begin{align*}&#10;1.0&#10;\end{align*}&#10;\end{document}" title="IguanaTex Picture Display">
              <a:extLst>
                <a:ext uri="{FF2B5EF4-FFF2-40B4-BE49-F238E27FC236}">
                  <a16:creationId xmlns:a16="http://schemas.microsoft.com/office/drawing/2014/main" id="{5DA0C682-195C-95F5-1D4B-5D14C1B0BB5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28" y="2810280"/>
              <a:ext cx="236556" cy="143886"/>
            </a:xfrm>
            <a:prstGeom prst="rect">
              <a:avLst/>
            </a:prstGeom>
          </p:spPr>
        </p:pic>
        <p:pic>
          <p:nvPicPr>
            <p:cNvPr id="49" name="図 48" descr="\documentclass{article}&#10;\usepackage{amsmath}&#10;\pagestyle{empty}&#10;\begin{document}&#10;\begin{align*}&#10;z&#10;\end{align*}&#10;\end{document}" title="IguanaTex Picture Display">
              <a:extLst>
                <a:ext uri="{FF2B5EF4-FFF2-40B4-BE49-F238E27FC236}">
                  <a16:creationId xmlns:a16="http://schemas.microsoft.com/office/drawing/2014/main" id="{205E63E9-CA36-8BB6-EDEC-149733A88D9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976" y="3911165"/>
              <a:ext cx="91453" cy="96330"/>
            </a:xfrm>
            <a:prstGeom prst="rect">
              <a:avLst/>
            </a:prstGeom>
          </p:spPr>
        </p:pic>
        <p:pic>
          <p:nvPicPr>
            <p:cNvPr id="59" name="図 58" descr="\documentclass{article}&#10;\usepackage{amsmath}&#10;\pagestyle{empty}&#10;\begin{document}&#10;\begin{align*}&#10;w&#10;\end{align*}&#10;\end{document}" title="IguanaTex Picture Display">
              <a:extLst>
                <a:ext uri="{FF2B5EF4-FFF2-40B4-BE49-F238E27FC236}">
                  <a16:creationId xmlns:a16="http://schemas.microsoft.com/office/drawing/2014/main" id="{CF420CE7-1E15-1029-148C-72379B07C2A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804" y="2376962"/>
              <a:ext cx="139008" cy="96330"/>
            </a:xfrm>
            <a:prstGeom prst="rect">
              <a:avLst/>
            </a:prstGeom>
          </p:spPr>
        </p:pic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1EFA1FD-8D61-2C5F-FEBF-1D0CD9CDE123}"/>
                </a:ext>
              </a:extLst>
            </p:cNvPr>
            <p:cNvSpPr/>
            <p:nvPr/>
          </p:nvSpPr>
          <p:spPr>
            <a:xfrm>
              <a:off x="1594118" y="44883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pic>
          <p:nvPicPr>
            <p:cNvPr id="54" name="図 53" descr="\documentclass{article}&#10;\usepackage{amsmath}&#10;\pagestyle{empty}&#10;\begin{document}&#10;\begin{align*}&#10;0.5&#10;\end{align*}&#10;\end{document}" title="IguanaTex Picture Display">
              <a:extLst>
                <a:ext uri="{FF2B5EF4-FFF2-40B4-BE49-F238E27FC236}">
                  <a16:creationId xmlns:a16="http://schemas.microsoft.com/office/drawing/2014/main" id="{A10AF0CD-5D0F-E232-C538-0AE97E805BA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14" y="3349035"/>
              <a:ext cx="246312" cy="143884"/>
            </a:xfrm>
            <a:prstGeom prst="rect">
              <a:avLst/>
            </a:prstGeom>
          </p:spPr>
        </p:pic>
        <p:pic>
          <p:nvPicPr>
            <p:cNvPr id="84" name="図 83" descr="\documentclass{article}&#10;\usepackage{amsmath}&#10;\pagestyle{empty}&#10;\begin{document}&#10;\begin{align*}&#10;\mathrm{O}&#10;\end{align*}&#10;\end{document}" title="IguanaTex Picture Display">
              <a:extLst>
                <a:ext uri="{FF2B5EF4-FFF2-40B4-BE49-F238E27FC236}">
                  <a16:creationId xmlns:a16="http://schemas.microsoft.com/office/drawing/2014/main" id="{2CE0DC94-522B-F1F5-FB3A-A02A388140F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779" y="4013720"/>
              <a:ext cx="141447" cy="151201"/>
            </a:xfrm>
            <a:prstGeom prst="rect">
              <a:avLst/>
            </a:prstGeom>
          </p:spPr>
        </p:pic>
        <p:pic>
          <p:nvPicPr>
            <p:cNvPr id="32" name="図 31" descr="\documentclass{article}&#10;\usepackage{amsmath}&#10;\pagestyle{empty}&#10;\begin{document}&#10;\begin{align*}&#10;0.1&#10;\end{align*}&#10;\end{document}" title="IguanaTex Picture Display">
              <a:extLst>
                <a:ext uri="{FF2B5EF4-FFF2-40B4-BE49-F238E27FC236}">
                  <a16:creationId xmlns:a16="http://schemas.microsoft.com/office/drawing/2014/main" id="{C56B9CA4-C89F-2D10-9D28-662B0331BA1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884" y="4012661"/>
              <a:ext cx="240217" cy="143884"/>
            </a:xfrm>
            <a:prstGeom prst="rect">
              <a:avLst/>
            </a:prstGeom>
          </p:spPr>
        </p:pic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A0665A5-4CA7-45D0-355B-855C40DD2850}"/>
                </a:ext>
              </a:extLst>
            </p:cNvPr>
            <p:cNvCxnSpPr/>
            <p:nvPr/>
          </p:nvCxnSpPr>
          <p:spPr>
            <a:xfrm>
              <a:off x="2549308" y="392315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1311769-559B-9CE5-8BE3-BF1D75D6DB73}"/>
                </a:ext>
              </a:extLst>
            </p:cNvPr>
            <p:cNvCxnSpPr/>
            <p:nvPr/>
          </p:nvCxnSpPr>
          <p:spPr>
            <a:xfrm>
              <a:off x="2909853" y="392315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25F7240-61F0-E0EA-FA68-CD7C4BB8EA04}"/>
                </a:ext>
              </a:extLst>
            </p:cNvPr>
            <p:cNvCxnSpPr/>
            <p:nvPr/>
          </p:nvCxnSpPr>
          <p:spPr>
            <a:xfrm>
              <a:off x="3269308" y="392315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180CFA30-420E-F865-062D-B6C83CE00C8F}"/>
                </a:ext>
              </a:extLst>
            </p:cNvPr>
            <p:cNvCxnSpPr/>
            <p:nvPr/>
          </p:nvCxnSpPr>
          <p:spPr>
            <a:xfrm>
              <a:off x="3629304" y="3923154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3D4AC0E-E90C-24BD-9EFF-976FCF25CFC0}"/>
                </a:ext>
              </a:extLst>
            </p:cNvPr>
            <p:cNvCxnSpPr/>
            <p:nvPr/>
          </p:nvCxnSpPr>
          <p:spPr>
            <a:xfrm>
              <a:off x="2153308" y="4498488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1FD3C29-A14F-1043-C699-6808985A2772}"/>
                </a:ext>
              </a:extLst>
            </p:cNvPr>
            <p:cNvCxnSpPr/>
            <p:nvPr/>
          </p:nvCxnSpPr>
          <p:spPr>
            <a:xfrm>
              <a:off x="2153308" y="342057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0DEBA54-C4D3-AE39-EEAD-64C3CE508325}"/>
                </a:ext>
              </a:extLst>
            </p:cNvPr>
            <p:cNvCxnSpPr/>
            <p:nvPr/>
          </p:nvCxnSpPr>
          <p:spPr>
            <a:xfrm>
              <a:off x="2153308" y="2881313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6B65E250-B81C-40F3-E856-396E6EE1A29F}"/>
                </a:ext>
              </a:extLst>
            </p:cNvPr>
            <p:cNvSpPr/>
            <p:nvPr/>
          </p:nvSpPr>
          <p:spPr>
            <a:xfrm>
              <a:off x="1804831" y="42471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2270056C-B130-5898-E7D8-0659785B7ACD}"/>
                </a:ext>
              </a:extLst>
            </p:cNvPr>
            <p:cNvSpPr/>
            <p:nvPr/>
          </p:nvSpPr>
          <p:spPr>
            <a:xfrm>
              <a:off x="2887912" y="32513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21002C67-26A5-9AF0-4EF7-44691F553550}"/>
                </a:ext>
              </a:extLst>
            </p:cNvPr>
            <p:cNvSpPr/>
            <p:nvPr/>
          </p:nvSpPr>
          <p:spPr>
            <a:xfrm>
              <a:off x="3312712" y="28877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815B985-33A1-DE73-D1D1-60A39F0D37A9}"/>
                </a:ext>
              </a:extLst>
            </p:cNvPr>
            <p:cNvSpPr/>
            <p:nvPr/>
          </p:nvSpPr>
          <p:spPr>
            <a:xfrm>
              <a:off x="3456712" y="27409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D4CDE4DE-9307-C4F0-5B4D-3F5E7117AECA}"/>
                </a:ext>
              </a:extLst>
            </p:cNvPr>
            <p:cNvSpPr/>
            <p:nvPr/>
          </p:nvSpPr>
          <p:spPr>
            <a:xfrm>
              <a:off x="3521408" y="2695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pic>
          <p:nvPicPr>
            <p:cNvPr id="35" name="図 34" descr="\documentclass{article}&#10;\usepackage{amsmath}&#10;\pagestyle{empty}&#10;\begin{document}&#10;\begin{align*}&#10;0.2&#10;\end{align*}&#10;\end{document}" title="IguanaTex Picture Display">
              <a:extLst>
                <a:ext uri="{FF2B5EF4-FFF2-40B4-BE49-F238E27FC236}">
                  <a16:creationId xmlns:a16="http://schemas.microsoft.com/office/drawing/2014/main" id="{67F07CF5-2471-A50D-05DF-34C83A609E3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283" y="4012661"/>
              <a:ext cx="246314" cy="143884"/>
            </a:xfrm>
            <a:prstGeom prst="rect">
              <a:avLst/>
            </a:prstGeom>
          </p:spPr>
        </p:pic>
        <p:pic>
          <p:nvPicPr>
            <p:cNvPr id="40" name="図 39" descr="\documentclass{article}&#10;\usepackage{amsmath}&#10;\pagestyle{empty}&#10;\begin{document}&#10;\begin{align*}&#10;0.3&#10;\end{align*}&#10;\end{document}" title="IguanaTex Picture Display">
              <a:extLst>
                <a:ext uri="{FF2B5EF4-FFF2-40B4-BE49-F238E27FC236}">
                  <a16:creationId xmlns:a16="http://schemas.microsoft.com/office/drawing/2014/main" id="{343C4F70-B2C7-08F7-AF40-EA288E3E8FF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541" y="4012661"/>
              <a:ext cx="247533" cy="143884"/>
            </a:xfrm>
            <a:prstGeom prst="rect">
              <a:avLst/>
            </a:prstGeom>
          </p:spPr>
        </p:pic>
        <p:pic>
          <p:nvPicPr>
            <p:cNvPr id="45" name="図 44" descr="\documentclass{article}&#10;\usepackage{amsmath}&#10;\pagestyle{empty}&#10;\begin{document}&#10;\begin{align*}&#10;0.4&#10;\end{align*}&#10;\end{document}" title="IguanaTex Picture Display">
              <a:extLst>
                <a:ext uri="{FF2B5EF4-FFF2-40B4-BE49-F238E27FC236}">
                  <a16:creationId xmlns:a16="http://schemas.microsoft.com/office/drawing/2014/main" id="{E3E18DDC-1E1B-F20B-C50A-823A7FFDCC1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50" y="4007183"/>
              <a:ext cx="251191" cy="145103"/>
            </a:xfrm>
            <a:prstGeom prst="rect">
              <a:avLst/>
            </a:prstGeom>
          </p:spPr>
        </p:pic>
        <p:pic>
          <p:nvPicPr>
            <p:cNvPr id="52" name="図 51" descr="\documentclass{article}&#10;\usepackage{amsmath}&#10;\pagestyle{empty}&#10;\begin{document}&#10;\begin{align*}&#10;-0.1&#10;\end{align*}&#10;\end{document}" title="IguanaTex Picture Display">
              <a:extLst>
                <a:ext uri="{FF2B5EF4-FFF2-40B4-BE49-F238E27FC236}">
                  <a16:creationId xmlns:a16="http://schemas.microsoft.com/office/drawing/2014/main" id="{7F2C98A7-42DF-B445-1290-FAB97E30EA4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115" y="3757521"/>
              <a:ext cx="386542" cy="143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45.5203"/>
  <p:tag name="OUTPUTTYPE" val="PNG"/>
  <p:tag name="IGUANATEXVERSION" val="162"/>
  <p:tag name="LATEXADDIN" val="\documentclass{article}&#10;\usepackage{amsmath}&#10;\pagestyle{empty}&#10;\begin{document}&#10;\begin{align*}&#10;1.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7.7831"/>
  <p:tag name="OUTPUTTYPE" val="PNG"/>
  <p:tag name="IGUANATEXVERSION" val="162"/>
  <p:tag name="LATEXADDIN" val="\documentclass{article}&#10;\usepackage{amsmath}&#10;\pagestyle{empty}&#10;\begin{document}&#10;\begin{align*}&#10;-0.1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56.25787"/>
  <p:tag name="OUTPUTTYPE" val="PNG"/>
  <p:tag name="IGUANATEXVERSION" val="162"/>
  <p:tag name="LATEXADDIN" val="\documentclass{article}&#10;\usepackage{amsmath}&#10;\pagestyle{empty}&#10;\begin{document}&#10;\begin{align*}&#10;z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85.51197"/>
  <p:tag name="OUTPUTTYPE" val="PNG"/>
  <p:tag name="IGUANATEXVERSION" val="162"/>
  <p:tag name="LATEXADDIN" val="\documentclass{article}&#10;\usepackage{amsmath}&#10;\pagestyle{empty}&#10;\begin{document}&#10;\begin{align*}&#10;w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51.5212"/>
  <p:tag name="OUTPUTTYPE" val="PNG"/>
  <p:tag name="IGUANATEXVERSION" val="162"/>
  <p:tag name="LATEXADDIN" val="\documentclass{article}&#10;\usepackage{amsmath}&#10;\pagestyle{empty}&#10;\begin{document}&#10;\begin{align*}&#10;0.5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01299"/>
  <p:tag name="ORIGINALWIDTH" val="87.01212"/>
  <p:tag name="OUTPUTTYPE" val="PNG"/>
  <p:tag name="IGUANATEXVERSION" val="162"/>
  <p:tag name="LATEXADDIN" val="\documentclass{article}&#10;\usepackage{amsmath}&#10;\pagestyle{empty}&#10;\begin{document}&#10;\begin{align*}&#10;\mathrm{O}&#10;\end{align*}&#10;\end{document}"/>
  <p:tag name="IGUANATEXSIZE" val="16"/>
  <p:tag name="IGUANATEXCURSOR" val="105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47.7706"/>
  <p:tag name="OUTPUTTYPE" val="PNG"/>
  <p:tag name="IGUANATEXVERSION" val="162"/>
  <p:tag name="LATEXADDIN" val="\documentclass{article}&#10;\usepackage{amsmath}&#10;\pagestyle{empty}&#10;\begin{document}&#10;\begin{align*}&#10;0.1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51.5212"/>
  <p:tag name="OUTPUTTYPE" val="PNG"/>
  <p:tag name="IGUANATEXVERSION" val="162"/>
  <p:tag name="LATEXADDIN" val="\documentclass{article}&#10;\usepackage{amsmath}&#10;\pagestyle{empty}&#10;\begin{document}&#10;\begin{align*}&#10;0.2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52.2713"/>
  <p:tag name="OUTPUTTYPE" val="PNG"/>
  <p:tag name="IGUANATEXVERSION" val="162"/>
  <p:tag name="LATEXADDIN" val="\documentclass{article}&#10;\usepackage{amsmath}&#10;\pagestyle{empty}&#10;\begin{document}&#10;\begin{align*}&#10;0.3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154.5216"/>
  <p:tag name="OUTPUTTYPE" val="PNG"/>
  <p:tag name="IGUANATEXVERSION" val="162"/>
  <p:tag name="LATEXADDIN" val="\documentclass{article}&#10;\usepackage{amsmath}&#10;\pagestyle{empty}&#10;\begin{document}&#10;\begin{align*}&#10;0.4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11</cp:revision>
  <dcterms:created xsi:type="dcterms:W3CDTF">2025-01-25T09:39:27Z</dcterms:created>
  <dcterms:modified xsi:type="dcterms:W3CDTF">2025-02-02T04:52:13Z</dcterms:modified>
</cp:coreProperties>
</file>