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60588" cy="295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>
        <p:scale>
          <a:sx n="300" d="100"/>
          <a:sy n="300" d="100"/>
        </p:scale>
        <p:origin x="50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483240"/>
            <a:ext cx="1836500" cy="1027994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550877"/>
            <a:ext cx="1620441" cy="712898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00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0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57207"/>
            <a:ext cx="465877" cy="250231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57207"/>
            <a:ext cx="1370623" cy="250231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08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736138"/>
            <a:ext cx="1863507" cy="1228262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976019"/>
            <a:ext cx="1863507" cy="645914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82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786033"/>
            <a:ext cx="918250" cy="18734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786033"/>
            <a:ext cx="918250" cy="18734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8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57207"/>
            <a:ext cx="1863507" cy="5707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23834"/>
            <a:ext cx="914030" cy="35474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078574"/>
            <a:ext cx="914030" cy="1586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23834"/>
            <a:ext cx="918531" cy="35474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078574"/>
            <a:ext cx="918531" cy="1586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87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05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17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6850"/>
            <a:ext cx="696846" cy="68897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25142"/>
            <a:ext cx="1093798" cy="2098366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885825"/>
            <a:ext cx="696846" cy="1641100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6850"/>
            <a:ext cx="696846" cy="68897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25142"/>
            <a:ext cx="1093798" cy="2098366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885825"/>
            <a:ext cx="696846" cy="1641100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74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57207"/>
            <a:ext cx="1863507" cy="57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786033"/>
            <a:ext cx="1863507" cy="187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736762"/>
            <a:ext cx="486132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736762"/>
            <a:ext cx="729198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736762"/>
            <a:ext cx="486132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91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kumimoji="1"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773AC60-8ABA-28FF-C348-2F52E6DF63DE}"/>
              </a:ext>
            </a:extLst>
          </p:cNvPr>
          <p:cNvGrpSpPr/>
          <p:nvPr/>
        </p:nvGrpSpPr>
        <p:grpSpPr>
          <a:xfrm>
            <a:off x="6915" y="20547"/>
            <a:ext cx="2146758" cy="2911661"/>
            <a:chOff x="1362000" y="1386725"/>
            <a:chExt cx="2146758" cy="2911661"/>
          </a:xfrm>
        </p:grpSpPr>
        <p:pic>
          <p:nvPicPr>
            <p:cNvPr id="17" name="図 16" descr="\documentclass{article}&#10;\usepackage{amsmath}&#10;\pagestyle{empty}&#10;\begin{document}&#10;\begin{align*}&#10;0&#10;\end{align*}&#10;\end{document}" title="IguanaTex Picture Display">
              <a:extLst>
                <a:ext uri="{FF2B5EF4-FFF2-40B4-BE49-F238E27FC236}">
                  <a16:creationId xmlns:a16="http://schemas.microsoft.com/office/drawing/2014/main" id="{D2514948-158E-F046-0326-25A5E244BF1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31" y="4154501"/>
              <a:ext cx="91453" cy="143885"/>
            </a:xfrm>
            <a:prstGeom prst="rect">
              <a:avLst/>
            </a:prstGeom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D9C9C50-7373-8CB1-F3F7-0250820E9A20}"/>
                </a:ext>
              </a:extLst>
            </p:cNvPr>
            <p:cNvSpPr/>
            <p:nvPr/>
          </p:nvSpPr>
          <p:spPr>
            <a:xfrm>
              <a:off x="1531195" y="1926374"/>
              <a:ext cx="3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1B470D8-3772-4E7E-9F0F-9454CBB8DC73}"/>
                </a:ext>
              </a:extLst>
            </p:cNvPr>
            <p:cNvSpPr/>
            <p:nvPr/>
          </p:nvSpPr>
          <p:spPr>
            <a:xfrm>
              <a:off x="1890184" y="3006464"/>
              <a:ext cx="360000" cy="10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623C821-AD9C-44A8-CE41-8C6700D431AA}"/>
                </a:ext>
              </a:extLst>
            </p:cNvPr>
            <p:cNvSpPr/>
            <p:nvPr/>
          </p:nvSpPr>
          <p:spPr>
            <a:xfrm>
              <a:off x="2249444" y="2286374"/>
              <a:ext cx="360000" cy="18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F106CF6-57E6-B037-0D47-9818C8B48C90}"/>
                </a:ext>
              </a:extLst>
            </p:cNvPr>
            <p:cNvSpPr/>
            <p:nvPr/>
          </p:nvSpPr>
          <p:spPr>
            <a:xfrm>
              <a:off x="2610224" y="3726725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7E49218-A702-58CB-5190-1DABAAFDD9DB}"/>
                </a:ext>
              </a:extLst>
            </p:cNvPr>
            <p:cNvSpPr/>
            <p:nvPr/>
          </p:nvSpPr>
          <p:spPr>
            <a:xfrm>
              <a:off x="2967280" y="3006374"/>
              <a:ext cx="360000" cy="10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1528758" y="1386725"/>
              <a:ext cx="0" cy="270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758" y="4087810"/>
              <a:ext cx="1980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5F82829-612D-A555-5C31-333504B109F2}"/>
                </a:ext>
              </a:extLst>
            </p:cNvPr>
            <p:cNvCxnSpPr/>
            <p:nvPr/>
          </p:nvCxnSpPr>
          <p:spPr>
            <a:xfrm>
              <a:off x="1529030" y="3727810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D61DA5A-9F31-5A59-EF03-7102CA80F4CE}"/>
                </a:ext>
              </a:extLst>
            </p:cNvPr>
            <p:cNvCxnSpPr/>
            <p:nvPr/>
          </p:nvCxnSpPr>
          <p:spPr>
            <a:xfrm>
              <a:off x="1529030" y="3367810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064BA62-01A6-59B8-9440-C3C002869A0E}"/>
                </a:ext>
              </a:extLst>
            </p:cNvPr>
            <p:cNvCxnSpPr/>
            <p:nvPr/>
          </p:nvCxnSpPr>
          <p:spPr>
            <a:xfrm>
              <a:off x="1529030" y="301062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2DAFB2A-18E5-E5A7-44C6-517A6AD470CC}"/>
                </a:ext>
              </a:extLst>
            </p:cNvPr>
            <p:cNvCxnSpPr/>
            <p:nvPr/>
          </p:nvCxnSpPr>
          <p:spPr>
            <a:xfrm>
              <a:off x="1529030" y="265062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4725EF36-1E81-3081-D8C8-D1846EEE2350}"/>
                </a:ext>
              </a:extLst>
            </p:cNvPr>
            <p:cNvCxnSpPr/>
            <p:nvPr/>
          </p:nvCxnSpPr>
          <p:spPr>
            <a:xfrm>
              <a:off x="1529030" y="229062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8276A52-E834-CEAA-3295-3E35C06B18A2}"/>
                </a:ext>
              </a:extLst>
            </p:cNvPr>
            <p:cNvCxnSpPr/>
            <p:nvPr/>
          </p:nvCxnSpPr>
          <p:spPr>
            <a:xfrm>
              <a:off x="1529030" y="1928505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図 98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77679D74-446E-6A0A-AB9E-6E4083B0818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019" y="4154501"/>
              <a:ext cx="96330" cy="141446"/>
            </a:xfrm>
            <a:prstGeom prst="rect">
              <a:avLst/>
            </a:prstGeom>
          </p:spPr>
        </p:pic>
        <p:pic>
          <p:nvPicPr>
            <p:cNvPr id="102" name="図 101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755A1684-9924-E560-2654-7538FF7DCA6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327" y="4154501"/>
              <a:ext cx="90233" cy="143885"/>
            </a:xfrm>
            <a:prstGeom prst="rect">
              <a:avLst/>
            </a:prstGeom>
          </p:spPr>
        </p:pic>
        <p:pic>
          <p:nvPicPr>
            <p:cNvPr id="4" name="図 3" descr="\documentclass{article}&#10;\usepackage{amsmath}&#10;\pagestyle{empty}&#10;\begin{document}&#10;\begin{align*}&#10;12&#10;\end{align*}&#10;\end{document}" title="IguanaTex Picture Display">
              <a:extLst>
                <a:ext uri="{FF2B5EF4-FFF2-40B4-BE49-F238E27FC236}">
                  <a16:creationId xmlns:a16="http://schemas.microsoft.com/office/drawing/2014/main" id="{37FF5AC7-1F9D-BF03-9E2F-C74F528F9E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820" y="4156939"/>
              <a:ext cx="179247" cy="139008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79C3E040-457D-6709-9E79-EAF98C0ED91F}"/>
                </a:ext>
              </a:extLst>
            </p:cNvPr>
            <p:cNvCxnSpPr/>
            <p:nvPr/>
          </p:nvCxnSpPr>
          <p:spPr>
            <a:xfrm>
              <a:off x="1529030" y="157025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 descr="\documentclass{article}&#10;\usepackage{amsmath}&#10;\pagestyle{empty}&#10;\begin{document}&#10;\begin{align*}&#10;16&#10;\end{align*}&#10;\end{document}" title="IguanaTex Picture Display">
              <a:extLst>
                <a:ext uri="{FF2B5EF4-FFF2-40B4-BE49-F238E27FC236}">
                  <a16:creationId xmlns:a16="http://schemas.microsoft.com/office/drawing/2014/main" id="{C7FD0988-9846-DFD4-3779-3B6DC1CC8D0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459" y="4154501"/>
              <a:ext cx="180466" cy="143885"/>
            </a:xfrm>
            <a:prstGeom prst="rect">
              <a:avLst/>
            </a:prstGeom>
          </p:spPr>
        </p:pic>
        <p:pic>
          <p:nvPicPr>
            <p:cNvPr id="10" name="図 9" descr="\documentclass{article}&#10;\usepackage{amsmath}&#10;\pagestyle{empty}&#10;\begin{document}&#10;\begin{align*}&#10;20&#10;\end{align*}&#10;\end{document}" title="IguanaTex Picture Display">
              <a:extLst>
                <a:ext uri="{FF2B5EF4-FFF2-40B4-BE49-F238E27FC236}">
                  <a16:creationId xmlns:a16="http://schemas.microsoft.com/office/drawing/2014/main" id="{E717F3AB-72B8-FE4D-7FB5-2E4E5D4D182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169" y="4152062"/>
              <a:ext cx="190221" cy="143885"/>
            </a:xfrm>
            <a:prstGeom prst="rect">
              <a:avLst/>
            </a:prstGeom>
          </p:spPr>
        </p:pic>
        <p:pic>
          <p:nvPicPr>
            <p:cNvPr id="13" name="図 12" descr="\documentclass{article}&#10;\usepackage{amsmath}&#10;\pagestyle{empty}&#10;\begin{document}&#10;\begin{align*}&#10;1&#10;\end{align*}&#10;\end{document}" title="IguanaTex Picture Display">
              <a:extLst>
                <a:ext uri="{FF2B5EF4-FFF2-40B4-BE49-F238E27FC236}">
                  <a16:creationId xmlns:a16="http://schemas.microsoft.com/office/drawing/2014/main" id="{49461B4B-D57B-7CD8-BF6C-9CEAEC94BB0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975" y="3657221"/>
              <a:ext cx="71943" cy="139008"/>
            </a:xfrm>
            <a:prstGeom prst="rect">
              <a:avLst/>
            </a:prstGeom>
          </p:spPr>
        </p:pic>
        <p:pic>
          <p:nvPicPr>
            <p:cNvPr id="16" name="図 15" descr="\documentclass{article}&#10;\usepackage{amsmath}&#10;\pagestyle{empty}&#10;\begin{document}&#10;\begin{align*}&#10;3&#10;\end{align*}&#10;\end{document}" title="IguanaTex Picture Display">
              <a:extLst>
                <a:ext uri="{FF2B5EF4-FFF2-40B4-BE49-F238E27FC236}">
                  <a16:creationId xmlns:a16="http://schemas.microsoft.com/office/drawing/2014/main" id="{16CD3D42-47F5-2CA6-2B63-DED09E5EA1C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829" y="2934431"/>
              <a:ext cx="90234" cy="143885"/>
            </a:xfrm>
            <a:prstGeom prst="rect">
              <a:avLst/>
            </a:prstGeom>
          </p:spPr>
        </p:pic>
        <p:pic>
          <p:nvPicPr>
            <p:cNvPr id="22" name="図 21" descr="\documentclass{article}&#10;\usepackage{amsmath}&#10;\pagestyle{empty}&#10;\begin{document}&#10;\begin{align*}&#10;5&#10;\end{align*}&#10;\end{document}" title="IguanaTex Picture Display">
              <a:extLst>
                <a:ext uri="{FF2B5EF4-FFF2-40B4-BE49-F238E27FC236}">
                  <a16:creationId xmlns:a16="http://schemas.microsoft.com/office/drawing/2014/main" id="{C08F169E-8422-8E81-5D9B-D2BD5AF17E8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658" y="2214431"/>
              <a:ext cx="86576" cy="143885"/>
            </a:xfrm>
            <a:prstGeom prst="rect">
              <a:avLst/>
            </a:prstGeom>
          </p:spPr>
        </p:pic>
        <p:pic>
          <p:nvPicPr>
            <p:cNvPr id="25" name="図 24" descr="\documentclass{article}&#10;\usepackage{amsmath}&#10;\pagestyle{empty}&#10;\begin{document}&#10;\begin{align*}&#10;7&#10;\end{align*}&#10;\end{document}" title="IguanaTex Picture Display">
              <a:extLst>
                <a:ext uri="{FF2B5EF4-FFF2-40B4-BE49-F238E27FC236}">
                  <a16:creationId xmlns:a16="http://schemas.microsoft.com/office/drawing/2014/main" id="{34B06B33-E281-D890-9762-2A512B6BAB7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000" y="1497702"/>
              <a:ext cx="93892" cy="145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6.25787"/>
  <p:tag name="OUTPUTTYPE" val="PNG"/>
  <p:tag name="IGUANATEXVERSION" val="162"/>
  <p:tag name="LATEXADDIN" val="\documentclass{article}&#10;\usepackage{amsmath}&#10;\pagestyle{empty}&#10;\begin{document}&#10;\begin{align*}&#10;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57.75803"/>
  <p:tag name="OUTPUTTYPE" val="PNG"/>
  <p:tag name="IGUANATEXVERSION" val="162"/>
  <p:tag name="LATEXADDIN" val="\documentclass{article}&#10;\usepackage{amsmath}&#10;\pagestyle{empty}&#10;\begin{document}&#10;\begin{align*}&#10;7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110.2654"/>
  <p:tag name="OUTPUTTYPE" val="PNG"/>
  <p:tag name="IGUANATEXVERSION" val="162"/>
  <p:tag name="LATEXADDIN" val="\documentclass{article}&#10;\usepackage{amsmath}&#10;\pagestyle{empty}&#10;\begin{document}&#10;\begin{align*}&#10;12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0155"/>
  <p:tag name="OUTPUTTYPE" val="PNG"/>
  <p:tag name="IGUANATEXVERSION" val="162"/>
  <p:tag name="LATEXADDIN" val="\documentclass{article}&#10;\usepackage{amsmath}&#10;\pagestyle{empty}&#10;\begin{document}&#10;\begin{align*}&#10;16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7.0163"/>
  <p:tag name="OUTPUTTYPE" val="PNG"/>
  <p:tag name="IGUANATEXVERSION" val="162"/>
  <p:tag name="LATEXADDIN" val="\documentclass{article}&#10;\usepackage{amsmath}&#10;\pagestyle{empty}&#10;\begin{document}&#10;\begin{align*}&#10;20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44.25614"/>
  <p:tag name="OUTPUTTYPE" val="PNG"/>
  <p:tag name="IGUANATEXVERSION" val="162"/>
  <p:tag name="LATEXADDIN" val="\documentclass{article}&#10;\usepackage{amsmath}&#10;\pagestyle{empty}&#10;\begin{document}&#10;\begin{align*}&#10;1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3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5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5</cp:revision>
  <dcterms:created xsi:type="dcterms:W3CDTF">2025-01-25T09:39:27Z</dcterms:created>
  <dcterms:modified xsi:type="dcterms:W3CDTF">2025-01-27T13:41:48Z</dcterms:modified>
</cp:coreProperties>
</file>