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</p:sldIdLst>
  <p:sldSz cx="4140200" cy="2124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>
        <p:scale>
          <a:sx n="150" d="100"/>
          <a:sy n="150" d="100"/>
        </p:scale>
        <p:origin x="1528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347621"/>
            <a:ext cx="3105150" cy="739493"/>
          </a:xfrm>
        </p:spPr>
        <p:txBody>
          <a:bodyPr anchor="b"/>
          <a:lstStyle>
            <a:lvl1pPr algn="ctr">
              <a:defRPr sz="185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115631"/>
            <a:ext cx="3105150" cy="512826"/>
          </a:xfrm>
        </p:spPr>
        <p:txBody>
          <a:bodyPr/>
          <a:lstStyle>
            <a:lvl1pPr marL="0" indent="0" algn="ctr">
              <a:buNone/>
              <a:defRPr sz="743"/>
            </a:lvl1pPr>
            <a:lvl2pPr marL="141595" indent="0" algn="ctr">
              <a:buNone/>
              <a:defRPr sz="619"/>
            </a:lvl2pPr>
            <a:lvl3pPr marL="283190" indent="0" algn="ctr">
              <a:buNone/>
              <a:defRPr sz="557"/>
            </a:lvl3pPr>
            <a:lvl4pPr marL="424785" indent="0" algn="ctr">
              <a:buNone/>
              <a:defRPr sz="496"/>
            </a:lvl4pPr>
            <a:lvl5pPr marL="566379" indent="0" algn="ctr">
              <a:buNone/>
              <a:defRPr sz="496"/>
            </a:lvl5pPr>
            <a:lvl6pPr marL="707974" indent="0" algn="ctr">
              <a:buNone/>
              <a:defRPr sz="496"/>
            </a:lvl6pPr>
            <a:lvl7pPr marL="849569" indent="0" algn="ctr">
              <a:buNone/>
              <a:defRPr sz="496"/>
            </a:lvl7pPr>
            <a:lvl8pPr marL="991164" indent="0" algn="ctr">
              <a:buNone/>
              <a:defRPr sz="496"/>
            </a:lvl8pPr>
            <a:lvl9pPr marL="1132759" indent="0" algn="ctr">
              <a:buNone/>
              <a:defRPr sz="49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96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1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113088"/>
            <a:ext cx="892731" cy="180005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13088"/>
            <a:ext cx="2626439" cy="180005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31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529544"/>
            <a:ext cx="3570923" cy="883556"/>
          </a:xfrm>
        </p:spPr>
        <p:txBody>
          <a:bodyPr anchor="b"/>
          <a:lstStyle>
            <a:lvl1pPr>
              <a:defRPr sz="185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421459"/>
            <a:ext cx="3570923" cy="464641"/>
          </a:xfrm>
        </p:spPr>
        <p:txBody>
          <a:bodyPr/>
          <a:lstStyle>
            <a:lvl1pPr marL="0" indent="0">
              <a:buNone/>
              <a:defRPr sz="743">
                <a:solidFill>
                  <a:schemeClr val="tx1">
                    <a:tint val="82000"/>
                  </a:schemeClr>
                </a:solidFill>
              </a:defRPr>
            </a:lvl1pPr>
            <a:lvl2pPr marL="141595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2pPr>
            <a:lvl3pPr marL="283190" indent="0">
              <a:buNone/>
              <a:defRPr sz="557">
                <a:solidFill>
                  <a:schemeClr val="tx1">
                    <a:tint val="82000"/>
                  </a:schemeClr>
                </a:solidFill>
              </a:defRPr>
            </a:lvl3pPr>
            <a:lvl4pPr marL="424785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4pPr>
            <a:lvl5pPr marL="566379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5pPr>
            <a:lvl6pPr marL="70797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6pPr>
            <a:lvl7pPr marL="849569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7pPr>
            <a:lvl8pPr marL="99116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8pPr>
            <a:lvl9pPr marL="1132759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565437"/>
            <a:ext cx="1759585" cy="13477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565437"/>
            <a:ext cx="1759585" cy="13477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13088"/>
            <a:ext cx="3570923" cy="410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520693"/>
            <a:ext cx="1751499" cy="255184"/>
          </a:xfrm>
        </p:spPr>
        <p:txBody>
          <a:bodyPr anchor="b"/>
          <a:lstStyle>
            <a:lvl1pPr marL="0" indent="0">
              <a:buNone/>
              <a:defRPr sz="743" b="1"/>
            </a:lvl1pPr>
            <a:lvl2pPr marL="141595" indent="0">
              <a:buNone/>
              <a:defRPr sz="619" b="1"/>
            </a:lvl2pPr>
            <a:lvl3pPr marL="283190" indent="0">
              <a:buNone/>
              <a:defRPr sz="557" b="1"/>
            </a:lvl3pPr>
            <a:lvl4pPr marL="424785" indent="0">
              <a:buNone/>
              <a:defRPr sz="496" b="1"/>
            </a:lvl4pPr>
            <a:lvl5pPr marL="566379" indent="0">
              <a:buNone/>
              <a:defRPr sz="496" b="1"/>
            </a:lvl5pPr>
            <a:lvl6pPr marL="707974" indent="0">
              <a:buNone/>
              <a:defRPr sz="496" b="1"/>
            </a:lvl6pPr>
            <a:lvl7pPr marL="849569" indent="0">
              <a:buNone/>
              <a:defRPr sz="496" b="1"/>
            </a:lvl7pPr>
            <a:lvl8pPr marL="991164" indent="0">
              <a:buNone/>
              <a:defRPr sz="496" b="1"/>
            </a:lvl8pPr>
            <a:lvl9pPr marL="1132759" indent="0">
              <a:buNone/>
              <a:defRPr sz="49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775877"/>
            <a:ext cx="1751499" cy="11411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520693"/>
            <a:ext cx="1760124" cy="255184"/>
          </a:xfrm>
        </p:spPr>
        <p:txBody>
          <a:bodyPr anchor="b"/>
          <a:lstStyle>
            <a:lvl1pPr marL="0" indent="0">
              <a:buNone/>
              <a:defRPr sz="743" b="1"/>
            </a:lvl1pPr>
            <a:lvl2pPr marL="141595" indent="0">
              <a:buNone/>
              <a:defRPr sz="619" b="1"/>
            </a:lvl2pPr>
            <a:lvl3pPr marL="283190" indent="0">
              <a:buNone/>
              <a:defRPr sz="557" b="1"/>
            </a:lvl3pPr>
            <a:lvl4pPr marL="424785" indent="0">
              <a:buNone/>
              <a:defRPr sz="496" b="1"/>
            </a:lvl4pPr>
            <a:lvl5pPr marL="566379" indent="0">
              <a:buNone/>
              <a:defRPr sz="496" b="1"/>
            </a:lvl5pPr>
            <a:lvl6pPr marL="707974" indent="0">
              <a:buNone/>
              <a:defRPr sz="496" b="1"/>
            </a:lvl6pPr>
            <a:lvl7pPr marL="849569" indent="0">
              <a:buNone/>
              <a:defRPr sz="496" b="1"/>
            </a:lvl7pPr>
            <a:lvl8pPr marL="991164" indent="0">
              <a:buNone/>
              <a:defRPr sz="496" b="1"/>
            </a:lvl8pPr>
            <a:lvl9pPr marL="1132759" indent="0">
              <a:buNone/>
              <a:defRPr sz="49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775877"/>
            <a:ext cx="1760124" cy="11411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1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41605"/>
            <a:ext cx="1335322" cy="495618"/>
          </a:xfrm>
        </p:spPr>
        <p:txBody>
          <a:bodyPr anchor="b"/>
          <a:lstStyle>
            <a:lvl1pPr>
              <a:defRPr sz="99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305828"/>
            <a:ext cx="2095976" cy="1509470"/>
          </a:xfrm>
        </p:spPr>
        <p:txBody>
          <a:bodyPr/>
          <a:lstStyle>
            <a:lvl1pPr>
              <a:defRPr sz="991"/>
            </a:lvl1pPr>
            <a:lvl2pPr>
              <a:defRPr sz="867"/>
            </a:lvl2pPr>
            <a:lvl3pPr>
              <a:defRPr sz="743"/>
            </a:lvl3pPr>
            <a:lvl4pPr>
              <a:defRPr sz="619"/>
            </a:lvl4pPr>
            <a:lvl5pPr>
              <a:defRPr sz="619"/>
            </a:lvl5pPr>
            <a:lvl6pPr>
              <a:defRPr sz="619"/>
            </a:lvl6pPr>
            <a:lvl7pPr>
              <a:defRPr sz="619"/>
            </a:lvl7pPr>
            <a:lvl8pPr>
              <a:defRPr sz="619"/>
            </a:lvl8pPr>
            <a:lvl9pPr>
              <a:defRPr sz="61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637222"/>
            <a:ext cx="1335322" cy="1180534"/>
          </a:xfrm>
        </p:spPr>
        <p:txBody>
          <a:bodyPr/>
          <a:lstStyle>
            <a:lvl1pPr marL="0" indent="0">
              <a:buNone/>
              <a:defRPr sz="496"/>
            </a:lvl1pPr>
            <a:lvl2pPr marL="141595" indent="0">
              <a:buNone/>
              <a:defRPr sz="434"/>
            </a:lvl2pPr>
            <a:lvl3pPr marL="283190" indent="0">
              <a:buNone/>
              <a:defRPr sz="372"/>
            </a:lvl3pPr>
            <a:lvl4pPr marL="424785" indent="0">
              <a:buNone/>
              <a:defRPr sz="310"/>
            </a:lvl4pPr>
            <a:lvl5pPr marL="566379" indent="0">
              <a:buNone/>
              <a:defRPr sz="310"/>
            </a:lvl5pPr>
            <a:lvl6pPr marL="707974" indent="0">
              <a:buNone/>
              <a:defRPr sz="310"/>
            </a:lvl6pPr>
            <a:lvl7pPr marL="849569" indent="0">
              <a:buNone/>
              <a:defRPr sz="310"/>
            </a:lvl7pPr>
            <a:lvl8pPr marL="991164" indent="0">
              <a:buNone/>
              <a:defRPr sz="310"/>
            </a:lvl8pPr>
            <a:lvl9pPr marL="1132759" indent="0">
              <a:buNone/>
              <a:defRPr sz="31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92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41605"/>
            <a:ext cx="1335322" cy="495618"/>
          </a:xfrm>
        </p:spPr>
        <p:txBody>
          <a:bodyPr anchor="b"/>
          <a:lstStyle>
            <a:lvl1pPr>
              <a:defRPr sz="99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305828"/>
            <a:ext cx="2095976" cy="1509470"/>
          </a:xfrm>
        </p:spPr>
        <p:txBody>
          <a:bodyPr anchor="t"/>
          <a:lstStyle>
            <a:lvl1pPr marL="0" indent="0">
              <a:buNone/>
              <a:defRPr sz="991"/>
            </a:lvl1pPr>
            <a:lvl2pPr marL="141595" indent="0">
              <a:buNone/>
              <a:defRPr sz="867"/>
            </a:lvl2pPr>
            <a:lvl3pPr marL="283190" indent="0">
              <a:buNone/>
              <a:defRPr sz="743"/>
            </a:lvl3pPr>
            <a:lvl4pPr marL="424785" indent="0">
              <a:buNone/>
              <a:defRPr sz="619"/>
            </a:lvl4pPr>
            <a:lvl5pPr marL="566379" indent="0">
              <a:buNone/>
              <a:defRPr sz="619"/>
            </a:lvl5pPr>
            <a:lvl6pPr marL="707974" indent="0">
              <a:buNone/>
              <a:defRPr sz="619"/>
            </a:lvl6pPr>
            <a:lvl7pPr marL="849569" indent="0">
              <a:buNone/>
              <a:defRPr sz="619"/>
            </a:lvl7pPr>
            <a:lvl8pPr marL="991164" indent="0">
              <a:buNone/>
              <a:defRPr sz="619"/>
            </a:lvl8pPr>
            <a:lvl9pPr marL="1132759" indent="0">
              <a:buNone/>
              <a:defRPr sz="61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637222"/>
            <a:ext cx="1335322" cy="1180534"/>
          </a:xfrm>
        </p:spPr>
        <p:txBody>
          <a:bodyPr/>
          <a:lstStyle>
            <a:lvl1pPr marL="0" indent="0">
              <a:buNone/>
              <a:defRPr sz="496"/>
            </a:lvl1pPr>
            <a:lvl2pPr marL="141595" indent="0">
              <a:buNone/>
              <a:defRPr sz="434"/>
            </a:lvl2pPr>
            <a:lvl3pPr marL="283190" indent="0">
              <a:buNone/>
              <a:defRPr sz="372"/>
            </a:lvl3pPr>
            <a:lvl4pPr marL="424785" indent="0">
              <a:buNone/>
              <a:defRPr sz="310"/>
            </a:lvl4pPr>
            <a:lvl5pPr marL="566379" indent="0">
              <a:buNone/>
              <a:defRPr sz="310"/>
            </a:lvl5pPr>
            <a:lvl6pPr marL="707974" indent="0">
              <a:buNone/>
              <a:defRPr sz="310"/>
            </a:lvl6pPr>
            <a:lvl7pPr marL="849569" indent="0">
              <a:buNone/>
              <a:defRPr sz="310"/>
            </a:lvl7pPr>
            <a:lvl8pPr marL="991164" indent="0">
              <a:buNone/>
              <a:defRPr sz="310"/>
            </a:lvl8pPr>
            <a:lvl9pPr marL="1132759" indent="0">
              <a:buNone/>
              <a:defRPr sz="31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8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13088"/>
            <a:ext cx="3570923" cy="41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565437"/>
            <a:ext cx="3570923" cy="134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1968703"/>
            <a:ext cx="931545" cy="113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1968703"/>
            <a:ext cx="1397318" cy="113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1968703"/>
            <a:ext cx="931545" cy="113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61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283190" rtl="0" eaLnBrk="1" latinLnBrk="0" hangingPunct="1">
        <a:lnSpc>
          <a:spcPct val="90000"/>
        </a:lnSpc>
        <a:spcBef>
          <a:spcPct val="0"/>
        </a:spcBef>
        <a:buNone/>
        <a:defRPr kumimoji="1" sz="1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797" indent="-70797" algn="l" defTabSz="28319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867" kern="1200">
          <a:solidFill>
            <a:schemeClr val="tx1"/>
          </a:solidFill>
          <a:latin typeface="+mn-lt"/>
          <a:ea typeface="+mn-ea"/>
          <a:cs typeface="+mn-cs"/>
        </a:defRPr>
      </a:lvl1pPr>
      <a:lvl2pPr marL="212392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53987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619" kern="1200">
          <a:solidFill>
            <a:schemeClr val="tx1"/>
          </a:solidFill>
          <a:latin typeface="+mn-lt"/>
          <a:ea typeface="+mn-ea"/>
          <a:cs typeface="+mn-cs"/>
        </a:defRPr>
      </a:lvl3pPr>
      <a:lvl4pPr marL="495582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4pPr>
      <a:lvl5pPr marL="637177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5pPr>
      <a:lvl6pPr marL="778772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6pPr>
      <a:lvl7pPr marL="920366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7pPr>
      <a:lvl8pPr marL="1061961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8pPr>
      <a:lvl9pPr marL="1203556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1pPr>
      <a:lvl2pPr marL="141595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2pPr>
      <a:lvl3pPr marL="283190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3pPr>
      <a:lvl4pPr marL="424785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4pPr>
      <a:lvl5pPr marL="566379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5pPr>
      <a:lvl6pPr marL="707974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6pPr>
      <a:lvl7pPr marL="849569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7pPr>
      <a:lvl8pPr marL="991164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8pPr>
      <a:lvl9pPr marL="1132759" algn="l" defTabSz="283190" rtl="0" eaLnBrk="1" latinLnBrk="0" hangingPunct="1">
        <a:defRPr kumimoji="1" sz="5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BD616489-574A-BB35-5B3E-96AABED63646}"/>
              </a:ext>
            </a:extLst>
          </p:cNvPr>
          <p:cNvGrpSpPr/>
          <p:nvPr/>
        </p:nvGrpSpPr>
        <p:grpSpPr>
          <a:xfrm>
            <a:off x="17125" y="8087"/>
            <a:ext cx="4105953" cy="2107900"/>
            <a:chOff x="1210818" y="1437903"/>
            <a:chExt cx="4105953" cy="2107900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6771" y="3312987"/>
              <a:ext cx="3600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A0665A5-4CA7-45D0-355B-855C40DD2850}"/>
                </a:ext>
              </a:extLst>
            </p:cNvPr>
            <p:cNvCxnSpPr/>
            <p:nvPr/>
          </p:nvCxnSpPr>
          <p:spPr>
            <a:xfrm>
              <a:off x="2796771" y="3238821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図 49" descr="\documentclass{article}&#10;\usepackage{amsmath}&#10;\pagestyle{empty}&#10;\begin{document}&#10;\begin{align*}&#10;10&#10;\end{align*}&#10;\end{document}" title="IguanaTex Picture Display">
              <a:extLst>
                <a:ext uri="{FF2B5EF4-FFF2-40B4-BE49-F238E27FC236}">
                  <a16:creationId xmlns:a16="http://schemas.microsoft.com/office/drawing/2014/main" id="{E5E86084-15B4-A2D3-41A6-B11600EE183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927" y="3401919"/>
              <a:ext cx="181687" cy="143884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DD959F6-6450-4669-925A-F69FA6A7B5E6}"/>
                </a:ext>
              </a:extLst>
            </p:cNvPr>
            <p:cNvCxnSpPr/>
            <p:nvPr/>
          </p:nvCxnSpPr>
          <p:spPr>
            <a:xfrm>
              <a:off x="3876771" y="3238821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DFABA1E8-0691-ACBD-2DA5-7A109367AA57}"/>
                </a:ext>
              </a:extLst>
            </p:cNvPr>
            <p:cNvCxnSpPr/>
            <p:nvPr/>
          </p:nvCxnSpPr>
          <p:spPr>
            <a:xfrm>
              <a:off x="4956771" y="3238821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4F69DE0-38AF-3205-6F8F-817061C22117}"/>
                </a:ext>
              </a:extLst>
            </p:cNvPr>
            <p:cNvCxnSpPr/>
            <p:nvPr/>
          </p:nvCxnSpPr>
          <p:spPr>
            <a:xfrm>
              <a:off x="1716771" y="3238821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184AC1B-B769-5C0B-5F1B-611ED2CA63D1}"/>
                </a:ext>
              </a:extLst>
            </p:cNvPr>
            <p:cNvCxnSpPr/>
            <p:nvPr/>
          </p:nvCxnSpPr>
          <p:spPr>
            <a:xfrm>
              <a:off x="2267571" y="2481738"/>
              <a:ext cx="0" cy="36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662FEA4-CEBF-BAF8-49E2-0D5C61B30723}"/>
                </a:ext>
              </a:extLst>
            </p:cNvPr>
            <p:cNvSpPr/>
            <p:nvPr/>
          </p:nvSpPr>
          <p:spPr>
            <a:xfrm>
              <a:off x="2559171" y="2373738"/>
              <a:ext cx="1746000" cy="5760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5411F34-E255-5EF5-F215-F057725DFA4C}"/>
                </a:ext>
              </a:extLst>
            </p:cNvPr>
            <p:cNvCxnSpPr/>
            <p:nvPr/>
          </p:nvCxnSpPr>
          <p:spPr>
            <a:xfrm>
              <a:off x="4686771" y="2481738"/>
              <a:ext cx="0" cy="36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065399B-DEA2-3EEF-C9F5-36AC8173B5FB}"/>
                </a:ext>
              </a:extLst>
            </p:cNvPr>
            <p:cNvCxnSpPr>
              <a:cxnSpLocks/>
            </p:cNvCxnSpPr>
            <p:nvPr/>
          </p:nvCxnSpPr>
          <p:spPr>
            <a:xfrm>
              <a:off x="3520371" y="2373738"/>
              <a:ext cx="0" cy="576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EC59746-55C9-54C4-897F-4FC2F61BDD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571" y="2661738"/>
              <a:ext cx="2916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F0D5C1F-A940-460B-70A1-3FA717378D59}"/>
                </a:ext>
              </a:extLst>
            </p:cNvPr>
            <p:cNvCxnSpPr>
              <a:cxnSpLocks/>
            </p:cNvCxnSpPr>
            <p:nvPr/>
          </p:nvCxnSpPr>
          <p:spPr>
            <a:xfrm>
              <a:off x="4305171" y="2661738"/>
              <a:ext cx="3816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2E5F95D-4BD2-0549-08DA-54F82AF8723E}"/>
                </a:ext>
              </a:extLst>
            </p:cNvPr>
            <p:cNvSpPr/>
            <p:nvPr/>
          </p:nvSpPr>
          <p:spPr>
            <a:xfrm>
              <a:off x="2663571" y="1437903"/>
              <a:ext cx="1324800" cy="5760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25D5AEF-E4BB-873E-0C03-17AA5591F9B4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71" y="1437903"/>
              <a:ext cx="0" cy="576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16C3BA0-E064-50D7-18B1-E43832C32CB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971" y="1545903"/>
              <a:ext cx="0" cy="36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A42348D-69AC-7167-036D-BFCD39E4B1FE}"/>
                </a:ext>
              </a:extLst>
            </p:cNvPr>
            <p:cNvCxnSpPr>
              <a:cxnSpLocks/>
            </p:cNvCxnSpPr>
            <p:nvPr/>
          </p:nvCxnSpPr>
          <p:spPr>
            <a:xfrm>
              <a:off x="2191971" y="1725903"/>
              <a:ext cx="471854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CCAEED3-EF51-5C4F-3A92-623E71AA80B5}"/>
                </a:ext>
              </a:extLst>
            </p:cNvPr>
            <p:cNvCxnSpPr>
              <a:cxnSpLocks/>
            </p:cNvCxnSpPr>
            <p:nvPr/>
          </p:nvCxnSpPr>
          <p:spPr>
            <a:xfrm>
              <a:off x="4557171" y="1545903"/>
              <a:ext cx="0" cy="36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834F7CD-EFE1-9C21-D468-5DA43F59BC05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3988371" y="1725903"/>
              <a:ext cx="5688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図 54" descr="\documentclass{article}&#10;\usepackage{amsmath}&#10;\pagestyle{empty}&#10;\begin{document}&#10;\begin{align*}&#10;20&#10;\end{align*}&#10;\end{document}" title="IguanaTex Picture Display">
              <a:extLst>
                <a:ext uri="{FF2B5EF4-FFF2-40B4-BE49-F238E27FC236}">
                  <a16:creationId xmlns:a16="http://schemas.microsoft.com/office/drawing/2014/main" id="{7876D894-F2AD-879E-886B-A624FE98C6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659" y="3401919"/>
              <a:ext cx="190223" cy="143884"/>
            </a:xfrm>
            <a:prstGeom prst="rect">
              <a:avLst/>
            </a:prstGeom>
          </p:spPr>
        </p:pic>
        <p:pic>
          <p:nvPicPr>
            <p:cNvPr id="62" name="図 61" descr="\documentclass{article}&#10;\usepackage{amsmath}&#10;\pagestyle{empty}&#10;\begin{document}&#10;\begin{align*}&#10;30&#10;\end{align*}&#10;\end{document}" title="IguanaTex Picture Display">
              <a:extLst>
                <a:ext uri="{FF2B5EF4-FFF2-40B4-BE49-F238E27FC236}">
                  <a16:creationId xmlns:a16="http://schemas.microsoft.com/office/drawing/2014/main" id="{31B3BD17-90C8-0E21-EEB9-8361CDAFFBA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440" y="3401919"/>
              <a:ext cx="192662" cy="143884"/>
            </a:xfrm>
            <a:prstGeom prst="rect">
              <a:avLst/>
            </a:prstGeom>
          </p:spPr>
        </p:pic>
        <p:pic>
          <p:nvPicPr>
            <p:cNvPr id="65" name="図 64" descr="\documentclass{article}&#10;\usepackage{amsmath}&#10;\pagestyle{empty}&#10;\begin{document}&#10;\begin{align*}&#10;0&#10;\end{align*}&#10;\end{document}" title="IguanaTex Picture Display">
              <a:extLst>
                <a:ext uri="{FF2B5EF4-FFF2-40B4-BE49-F238E27FC236}">
                  <a16:creationId xmlns:a16="http://schemas.microsoft.com/office/drawing/2014/main" id="{9CB6E031-7C0F-25C0-27E5-D0E9E5A34D1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044" y="3401919"/>
              <a:ext cx="91453" cy="143884"/>
            </a:xfrm>
            <a:prstGeom prst="rect">
              <a:avLst/>
            </a:prstGeom>
          </p:spPr>
        </p:pic>
        <p:pic>
          <p:nvPicPr>
            <p:cNvPr id="68" name="図 67" descr="\documentclass{article}&#10;\usepackage{amsmath}&#10;\pagestyle{empty}&#10;\begin{document}&#10;\begin{align*}&#10;2021&#10;\end{align*}&#10;\end{document}" title="IguanaTex Picture Display">
              <a:extLst>
                <a:ext uri="{FF2B5EF4-FFF2-40B4-BE49-F238E27FC236}">
                  <a16:creationId xmlns:a16="http://schemas.microsoft.com/office/drawing/2014/main" id="{19C15FAA-AFD2-5BA2-5A2F-06EDC10EFC7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18" y="2589796"/>
              <a:ext cx="384102" cy="143884"/>
            </a:xfrm>
            <a:prstGeom prst="rect">
              <a:avLst/>
            </a:prstGeom>
          </p:spPr>
        </p:pic>
        <p:pic>
          <p:nvPicPr>
            <p:cNvPr id="71" name="図 70" descr="\documentclass{article}&#10;\usepackage{amsmath}&#10;\pagestyle{empty}&#10;\begin{document}&#10;\begin{align*}&#10;1991&#10;\end{align*}&#10;\end{document}" title="IguanaTex Picture Display">
              <a:extLst>
                <a:ext uri="{FF2B5EF4-FFF2-40B4-BE49-F238E27FC236}">
                  <a16:creationId xmlns:a16="http://schemas.microsoft.com/office/drawing/2014/main" id="{0A72DB51-61C5-0CD3-E549-E4345FCBE03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18" y="1653961"/>
              <a:ext cx="375566" cy="143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7656"/>
  <p:tag name="OUTPUTTYPE" val="PNG"/>
  <p:tag name="IGUANATEXVERSION" val="162"/>
  <p:tag name="LATEXADDIN" val="\documentclass{article}&#10;\usepackage{amsmath}&#10;\pagestyle{empty}&#10;\begin{document}&#10;\begin{align*}&#10;10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7.0163"/>
  <p:tag name="OUTPUTTYPE" val="PNG"/>
  <p:tag name="IGUANATEXVERSION" val="162"/>
  <p:tag name="LATEXADDIN" val="\documentclass{article}&#10;\usepackage{amsmath}&#10;\pagestyle{empty}&#10;\begin{document}&#10;\begin{align*}&#10;2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8.5165"/>
  <p:tag name="OUTPUTTYPE" val="PNG"/>
  <p:tag name="IGUANATEXVERSION" val="162"/>
  <p:tag name="LATEXADDIN" val="\documentclass{article}&#10;\usepackage{amsmath}&#10;\pagestyle{empty}&#10;\begin{document}&#10;\begin{align*}&#10;3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6.25787"/>
  <p:tag name="OUTPUTTYPE" val="PNG"/>
  <p:tag name="IGUANATEXVERSION" val="162"/>
  <p:tag name="LATEXADDIN" val="\documentclass{article}&#10;\usepackage{amsmath}&#10;\pagestyle{empty}&#10;\begin{document}&#10;\begin{align*}&#10;0&#10;\end{align*}&#10;\end{document}"/>
  <p:tag name="IGUANATEXSIZE" val="16"/>
  <p:tag name="IGUANATEXCURSOR" val="95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6.283"/>
  <p:tag name="OUTPUTTYPE" val="PNG"/>
  <p:tag name="IGUANATEXVERSION" val="162"/>
  <p:tag name="LATEXADDIN" val="\documentclass{article}&#10;\usepackage{amsmath}&#10;\pagestyle{empty}&#10;\begin{document}&#10;\begin{align*}&#10;2021&#10;\end{align*}&#10;\end{document}"/>
  <p:tag name="IGUANATEXSIZE" val="16"/>
  <p:tag name="IGUANATEXCURSOR" val="99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1.0322"/>
  <p:tag name="OUTPUTTYPE" val="PNG"/>
  <p:tag name="IGUANATEXVERSION" val="162"/>
  <p:tag name="LATEXADDIN" val="\documentclass{article}&#10;\usepackage{amsmath}&#10;\pagestyle{empty}&#10;\begin{document}&#10;\begin{align*}&#10;1991&#10;\end{align*}&#10;\end{document}"/>
  <p:tag name="IGUANATEXSIZE" val="16"/>
  <p:tag name="IGUANATEXCURSOR" val="99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12</cp:revision>
  <dcterms:created xsi:type="dcterms:W3CDTF">2025-01-25T09:39:27Z</dcterms:created>
  <dcterms:modified xsi:type="dcterms:W3CDTF">2025-02-02T11:37:27Z</dcterms:modified>
</cp:coreProperties>
</file>