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132138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6" autoAdjust="0"/>
    <p:restoredTop sz="94660"/>
  </p:normalViewPr>
  <p:slideViewPr>
    <p:cSldViewPr snapToGrid="0">
      <p:cViewPr varScale="1">
        <p:scale>
          <a:sx n="277" d="100"/>
          <a:sy n="277" d="100"/>
        </p:scale>
        <p:origin x="342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559623"/>
            <a:ext cx="2662317" cy="1190484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796016"/>
            <a:ext cx="2349104" cy="825581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0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9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82055"/>
            <a:ext cx="675367" cy="289784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82055"/>
            <a:ext cx="1986950" cy="289784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2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2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852495"/>
            <a:ext cx="2701469" cy="1422406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2288358"/>
            <a:ext cx="2701469" cy="748010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>
                    <a:tint val="82000"/>
                  </a:schemeClr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82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82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50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910277"/>
            <a:ext cx="1331159" cy="2169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910277"/>
            <a:ext cx="1331159" cy="2169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4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82056"/>
            <a:ext cx="2701469" cy="66094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838246"/>
            <a:ext cx="1325041" cy="410812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249058"/>
            <a:ext cx="1325041" cy="18371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838246"/>
            <a:ext cx="1331567" cy="410812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249058"/>
            <a:ext cx="1331567" cy="18371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17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9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55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27965"/>
            <a:ext cx="1010196" cy="797878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492342"/>
            <a:ext cx="1585645" cy="2430044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025843"/>
            <a:ext cx="1010196" cy="190050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2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27965"/>
            <a:ext cx="1010196" cy="797878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492342"/>
            <a:ext cx="1585645" cy="2430044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025843"/>
            <a:ext cx="1010196" cy="190050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27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82056"/>
            <a:ext cx="2701469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910277"/>
            <a:ext cx="2701469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3169348"/>
            <a:ext cx="704731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3169348"/>
            <a:ext cx="1057097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3169348"/>
            <a:ext cx="704731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8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kumimoji="1"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kumimoji="1"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kumimoji="1"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kumimoji="1"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kumimoji="1"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68BDE53-7477-58C5-DAC8-2A159CB1E0F0}"/>
              </a:ext>
            </a:extLst>
          </p:cNvPr>
          <p:cNvGrpSpPr/>
          <p:nvPr/>
        </p:nvGrpSpPr>
        <p:grpSpPr>
          <a:xfrm>
            <a:off x="3596" y="36737"/>
            <a:ext cx="3124952" cy="3227473"/>
            <a:chOff x="3596" y="36737"/>
            <a:chExt cx="3124952" cy="3227473"/>
          </a:xfrm>
        </p:grpSpPr>
        <p:pic>
          <p:nvPicPr>
            <p:cNvPr id="17" name="図 16" descr="\documentclass{article}&#10;\usepackage{amsmath}&#10;\pagestyle{empty}&#10;\begin{document}&#10;\begin{align*}&#10;0&#10;\end{align*}&#10;\end{document}" title="IguanaTex Picture Display">
              <a:extLst>
                <a:ext uri="{FF2B5EF4-FFF2-40B4-BE49-F238E27FC236}">
                  <a16:creationId xmlns:a16="http://schemas.microsoft.com/office/drawing/2014/main" id="{D2514948-158E-F046-0326-25A5E244BF1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45" y="2845877"/>
              <a:ext cx="91453" cy="143885"/>
            </a:xfrm>
            <a:prstGeom prst="rect">
              <a:avLst/>
            </a:prstGeom>
          </p:spPr>
        </p:pic>
        <p:pic>
          <p:nvPicPr>
            <p:cNvPr id="89" name="図 88" descr="\documentclass{article}&#10;\usepackage{amsmath}&#10;\pagestyle{empty}&#10;\begin{document}&#10;\begin{align*}&#10;177.5&#10;\end{align*}&#10;\end{document}" title="IguanaTex Picture Display">
              <a:extLst>
                <a:ext uri="{FF2B5EF4-FFF2-40B4-BE49-F238E27FC236}">
                  <a16:creationId xmlns:a16="http://schemas.microsoft.com/office/drawing/2014/main" id="{FDA224E1-AB37-3F0D-EC8E-0DC70BCF9D0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1975295" y="3119106"/>
              <a:ext cx="437755" cy="145104"/>
            </a:xfrm>
            <a:prstGeom prst="rect">
              <a:avLst/>
            </a:prstGeom>
          </p:spPr>
        </p:pic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D9C9C50-7373-8CB1-F3F7-0250820E9A20}"/>
                </a:ext>
              </a:extLst>
            </p:cNvPr>
            <p:cNvSpPr/>
            <p:nvPr/>
          </p:nvSpPr>
          <p:spPr>
            <a:xfrm>
              <a:off x="575102" y="2736737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1B470D8-3772-4E7E-9F0F-9454CBB8DC73}"/>
                </a:ext>
              </a:extLst>
            </p:cNvPr>
            <p:cNvSpPr/>
            <p:nvPr/>
          </p:nvSpPr>
          <p:spPr>
            <a:xfrm>
              <a:off x="935050" y="2016737"/>
              <a:ext cx="360000" cy="90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9623C821-AD9C-44A8-CE41-8C6700D431AA}"/>
                </a:ext>
              </a:extLst>
            </p:cNvPr>
            <p:cNvSpPr/>
            <p:nvPr/>
          </p:nvSpPr>
          <p:spPr>
            <a:xfrm>
              <a:off x="1294246" y="937280"/>
              <a:ext cx="360000" cy="19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EF106CF6-57E6-B037-0D47-9818C8B48C90}"/>
                </a:ext>
              </a:extLst>
            </p:cNvPr>
            <p:cNvSpPr/>
            <p:nvPr/>
          </p:nvSpPr>
          <p:spPr>
            <a:xfrm>
              <a:off x="1653297" y="396737"/>
              <a:ext cx="360000" cy="25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7E49218-A702-58CB-5190-1DABAAFDD9DB}"/>
                </a:ext>
              </a:extLst>
            </p:cNvPr>
            <p:cNvSpPr/>
            <p:nvPr/>
          </p:nvSpPr>
          <p:spPr>
            <a:xfrm>
              <a:off x="2014173" y="1656737"/>
              <a:ext cx="360000" cy="12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EC7F2841-2BAA-008F-5248-421367F61262}"/>
                </a:ext>
              </a:extLst>
            </p:cNvPr>
            <p:cNvSpPr/>
            <p:nvPr/>
          </p:nvSpPr>
          <p:spPr>
            <a:xfrm>
              <a:off x="2375049" y="2556737"/>
              <a:ext cx="36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40974D1-6CA8-1274-B1F1-F16FA4B127B0}"/>
                </a:ext>
              </a:extLst>
            </p:cNvPr>
            <p:cNvCxnSpPr/>
            <p:nvPr/>
          </p:nvCxnSpPr>
          <p:spPr>
            <a:xfrm>
              <a:off x="215102" y="36737"/>
              <a:ext cx="0" cy="2880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0661E0C-C769-04F2-71C8-24B6DEE42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102" y="2917822"/>
              <a:ext cx="2880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DA2CC83-C0A1-18C5-089D-25FE1B11DEBC}"/>
                </a:ext>
              </a:extLst>
            </p:cNvPr>
            <p:cNvCxnSpPr/>
            <p:nvPr/>
          </p:nvCxnSpPr>
          <p:spPr>
            <a:xfrm>
              <a:off x="395102" y="2845822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1BDA1B2F-362E-5BD5-A721-BC06743E658A}"/>
                </a:ext>
              </a:extLst>
            </p:cNvPr>
            <p:cNvCxnSpPr/>
            <p:nvPr/>
          </p:nvCxnSpPr>
          <p:spPr>
            <a:xfrm>
              <a:off x="755102" y="2845822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EC9F2C5-2459-79F8-04A4-EC16006E55B6}"/>
                </a:ext>
              </a:extLst>
            </p:cNvPr>
            <p:cNvCxnSpPr/>
            <p:nvPr/>
          </p:nvCxnSpPr>
          <p:spPr>
            <a:xfrm>
              <a:off x="1115102" y="2845822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63CB492B-304E-2C42-814D-5FEC499A5784}"/>
                </a:ext>
              </a:extLst>
            </p:cNvPr>
            <p:cNvCxnSpPr/>
            <p:nvPr/>
          </p:nvCxnSpPr>
          <p:spPr>
            <a:xfrm>
              <a:off x="1475102" y="2845822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0AE2D281-897D-C7ED-D463-973FDDC3E59C}"/>
                </a:ext>
              </a:extLst>
            </p:cNvPr>
            <p:cNvCxnSpPr/>
            <p:nvPr/>
          </p:nvCxnSpPr>
          <p:spPr>
            <a:xfrm>
              <a:off x="1834247" y="2845822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803911E-A925-0D01-340F-DF6AF37C894B}"/>
                </a:ext>
              </a:extLst>
            </p:cNvPr>
            <p:cNvCxnSpPr/>
            <p:nvPr/>
          </p:nvCxnSpPr>
          <p:spPr>
            <a:xfrm>
              <a:off x="2195049" y="2845822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0CB7E73-BBEE-DB26-3CDE-405B8086C707}"/>
                </a:ext>
              </a:extLst>
            </p:cNvPr>
            <p:cNvCxnSpPr/>
            <p:nvPr/>
          </p:nvCxnSpPr>
          <p:spPr>
            <a:xfrm>
              <a:off x="2555049" y="2845822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167A3FE7-2CE0-AD26-284D-F965FBE1B5DF}"/>
                </a:ext>
              </a:extLst>
            </p:cNvPr>
            <p:cNvCxnSpPr/>
            <p:nvPr/>
          </p:nvCxnSpPr>
          <p:spPr>
            <a:xfrm>
              <a:off x="2915049" y="2845822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B5F82829-612D-A555-5C31-333504B109F2}"/>
                </a:ext>
              </a:extLst>
            </p:cNvPr>
            <p:cNvCxnSpPr/>
            <p:nvPr/>
          </p:nvCxnSpPr>
          <p:spPr>
            <a:xfrm>
              <a:off x="215374" y="255782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CD61DA5A-9F31-5A59-EF03-7102CA80F4CE}"/>
                </a:ext>
              </a:extLst>
            </p:cNvPr>
            <p:cNvCxnSpPr/>
            <p:nvPr/>
          </p:nvCxnSpPr>
          <p:spPr>
            <a:xfrm>
              <a:off x="215374" y="219782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4064BA62-01A6-59B8-9440-C3C002869A0E}"/>
                </a:ext>
              </a:extLst>
            </p:cNvPr>
            <p:cNvCxnSpPr/>
            <p:nvPr/>
          </p:nvCxnSpPr>
          <p:spPr>
            <a:xfrm>
              <a:off x="215374" y="184063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2DAFB2A-18E5-E5A7-44C6-517A6AD470CC}"/>
                </a:ext>
              </a:extLst>
            </p:cNvPr>
            <p:cNvCxnSpPr/>
            <p:nvPr/>
          </p:nvCxnSpPr>
          <p:spPr>
            <a:xfrm>
              <a:off x="215374" y="148063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4725EF36-1E81-3081-D8C8-D1846EEE2350}"/>
                </a:ext>
              </a:extLst>
            </p:cNvPr>
            <p:cNvCxnSpPr/>
            <p:nvPr/>
          </p:nvCxnSpPr>
          <p:spPr>
            <a:xfrm>
              <a:off x="215374" y="112063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8276A52-E834-CEAA-3295-3E35C06B18A2}"/>
                </a:ext>
              </a:extLst>
            </p:cNvPr>
            <p:cNvCxnSpPr/>
            <p:nvPr/>
          </p:nvCxnSpPr>
          <p:spPr>
            <a:xfrm>
              <a:off x="215374" y="76063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30632D15-E8D6-0927-CA4A-673BEF3A722D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V="1">
              <a:off x="393534" y="2736737"/>
              <a:ext cx="361568" cy="180000"/>
            </a:xfrm>
            <a:prstGeom prst="line">
              <a:avLst/>
            </a:prstGeom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ABD3482-B10D-FE65-42C3-C1FC2F581BCA}"/>
                </a:ext>
              </a:extLst>
            </p:cNvPr>
            <p:cNvCxnSpPr>
              <a:cxnSpLocks/>
              <a:stCxn id="43" idx="0"/>
              <a:endCxn id="44" idx="0"/>
            </p:cNvCxnSpPr>
            <p:nvPr/>
          </p:nvCxnSpPr>
          <p:spPr>
            <a:xfrm flipV="1">
              <a:off x="755102" y="2016737"/>
              <a:ext cx="359948" cy="720000"/>
            </a:xfrm>
            <a:prstGeom prst="line">
              <a:avLst/>
            </a:prstGeom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D2A1281D-880E-C94D-2A4A-238C7CF16D6A}"/>
                </a:ext>
              </a:extLst>
            </p:cNvPr>
            <p:cNvCxnSpPr>
              <a:cxnSpLocks/>
              <a:stCxn id="44" idx="0"/>
              <a:endCxn id="45" idx="0"/>
            </p:cNvCxnSpPr>
            <p:nvPr/>
          </p:nvCxnSpPr>
          <p:spPr>
            <a:xfrm flipV="1">
              <a:off x="1115050" y="937280"/>
              <a:ext cx="359196" cy="1079457"/>
            </a:xfrm>
            <a:prstGeom prst="line">
              <a:avLst/>
            </a:prstGeom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BF2EE11C-5332-B72D-0BDD-AD0735CB0C4F}"/>
                </a:ext>
              </a:extLst>
            </p:cNvPr>
            <p:cNvCxnSpPr>
              <a:cxnSpLocks/>
              <a:stCxn id="46" idx="0"/>
              <a:endCxn id="45" idx="0"/>
            </p:cNvCxnSpPr>
            <p:nvPr/>
          </p:nvCxnSpPr>
          <p:spPr>
            <a:xfrm flipH="1">
              <a:off x="1474246" y="396737"/>
              <a:ext cx="359051" cy="540543"/>
            </a:xfrm>
            <a:prstGeom prst="line">
              <a:avLst/>
            </a:prstGeom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C1899B2-4FD0-5682-EA15-F3B1A676957A}"/>
                </a:ext>
              </a:extLst>
            </p:cNvPr>
            <p:cNvCxnSpPr>
              <a:cxnSpLocks/>
              <a:stCxn id="47" idx="0"/>
              <a:endCxn id="46" idx="0"/>
            </p:cNvCxnSpPr>
            <p:nvPr/>
          </p:nvCxnSpPr>
          <p:spPr>
            <a:xfrm flipH="1" flipV="1">
              <a:off x="1833297" y="396737"/>
              <a:ext cx="360876" cy="1260000"/>
            </a:xfrm>
            <a:prstGeom prst="line">
              <a:avLst/>
            </a:prstGeom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5AF5A604-77F8-90CC-2A52-A6FB683CB7EB}"/>
                </a:ext>
              </a:extLst>
            </p:cNvPr>
            <p:cNvCxnSpPr>
              <a:cxnSpLocks/>
              <a:stCxn id="48" idx="0"/>
              <a:endCxn id="47" idx="0"/>
            </p:cNvCxnSpPr>
            <p:nvPr/>
          </p:nvCxnSpPr>
          <p:spPr>
            <a:xfrm flipH="1" flipV="1">
              <a:off x="2194173" y="1656737"/>
              <a:ext cx="360876" cy="900000"/>
            </a:xfrm>
            <a:prstGeom prst="line">
              <a:avLst/>
            </a:prstGeom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B999A87C-2AC0-32D0-B9B8-AA4BDFD1618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 flipV="1">
              <a:off x="2555049" y="2556737"/>
              <a:ext cx="359999" cy="360000"/>
            </a:xfrm>
            <a:prstGeom prst="line">
              <a:avLst/>
            </a:prstGeom>
            <a:ln w="635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図 90" descr="\documentclass{article}&#10;\usepackage{amsmath}&#10;\pagestyle{empty}&#10;\begin{document}&#10;\begin{align*}&#10;182.5&#10;\end{align*}&#10;\end{document}" title="IguanaTex Picture Display">
              <a:extLst>
                <a:ext uri="{FF2B5EF4-FFF2-40B4-BE49-F238E27FC236}">
                  <a16:creationId xmlns:a16="http://schemas.microsoft.com/office/drawing/2014/main" id="{C9267915-BDB0-6375-3A05-D911CE87006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2336171" y="3117887"/>
              <a:ext cx="437755" cy="143885"/>
            </a:xfrm>
            <a:prstGeom prst="rect">
              <a:avLst/>
            </a:prstGeom>
          </p:spPr>
        </p:pic>
        <p:pic>
          <p:nvPicPr>
            <p:cNvPr id="93" name="図 92" descr="\documentclass{article}&#10;\usepackage{amsmath}&#10;\pagestyle{empty}&#10;\begin{document}&#10;\begin{align*}&#10;187.5&#10;\end{align*}&#10;\end{document}" title="IguanaTex Picture Display">
              <a:extLst>
                <a:ext uri="{FF2B5EF4-FFF2-40B4-BE49-F238E27FC236}">
                  <a16:creationId xmlns:a16="http://schemas.microsoft.com/office/drawing/2014/main" id="{5571D54F-0A89-5E13-D972-32149E6AFC6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2690793" y="3116668"/>
              <a:ext cx="437755" cy="145104"/>
            </a:xfrm>
            <a:prstGeom prst="rect">
              <a:avLst/>
            </a:prstGeom>
          </p:spPr>
        </p:pic>
        <p:pic>
          <p:nvPicPr>
            <p:cNvPr id="86" name="図 85" descr="\documentclass{article}&#10;\usepackage{amsmath}&#10;\pagestyle{empty}&#10;\begin{document}&#10;\begin{align*}&#10;172.5&#10;\end{align*}&#10;\end{document}" title="IguanaTex Picture Display">
              <a:extLst>
                <a:ext uri="{FF2B5EF4-FFF2-40B4-BE49-F238E27FC236}">
                  <a16:creationId xmlns:a16="http://schemas.microsoft.com/office/drawing/2014/main" id="{D3ACD3AA-FDC4-7D2D-2547-E5EFED3A81A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1614419" y="3117887"/>
              <a:ext cx="437755" cy="145104"/>
            </a:xfrm>
            <a:prstGeom prst="rect">
              <a:avLst/>
            </a:prstGeom>
          </p:spPr>
        </p:pic>
        <p:pic>
          <p:nvPicPr>
            <p:cNvPr id="83" name="図 82" descr="\documentclass{article}&#10;\usepackage{amsmath}&#10;\pagestyle{empty}&#10;\begin{document}&#10;\begin{align*}&#10;167.5&#10;\end{align*}&#10;\end{document}" title="IguanaTex Picture Display">
              <a:extLst>
                <a:ext uri="{FF2B5EF4-FFF2-40B4-BE49-F238E27FC236}">
                  <a16:creationId xmlns:a16="http://schemas.microsoft.com/office/drawing/2014/main" id="{C280ABFE-94FF-E1CA-3ACC-A47218C7F7C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1256640" y="3116668"/>
              <a:ext cx="437755" cy="145104"/>
            </a:xfrm>
            <a:prstGeom prst="rect">
              <a:avLst/>
            </a:prstGeom>
          </p:spPr>
        </p:pic>
        <p:pic>
          <p:nvPicPr>
            <p:cNvPr id="80" name="図 79" descr="\documentclass{article}&#10;\usepackage{amsmath}&#10;\pagestyle{empty}&#10;\begin{document}&#10;\begin{align*}&#10;162.5&#10;\end{align*}&#10;\end{document}" title="IguanaTex Picture Display">
              <a:extLst>
                <a:ext uri="{FF2B5EF4-FFF2-40B4-BE49-F238E27FC236}">
                  <a16:creationId xmlns:a16="http://schemas.microsoft.com/office/drawing/2014/main" id="{6BABB694-6318-DFDC-BF08-4FC7DAD0CA1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896263" y="3117887"/>
              <a:ext cx="437755" cy="143885"/>
            </a:xfrm>
            <a:prstGeom prst="rect">
              <a:avLst/>
            </a:prstGeom>
          </p:spPr>
        </p:pic>
        <p:pic>
          <p:nvPicPr>
            <p:cNvPr id="72" name="図 71" descr="\documentclass{article}&#10;\usepackage{amsmath}&#10;\pagestyle{empty}&#10;\begin{document}&#10;\begin{align*}&#10;152.5&#10;\end{align*}&#10;\end{document}" title="IguanaTex Picture Display">
              <a:extLst>
                <a:ext uri="{FF2B5EF4-FFF2-40B4-BE49-F238E27FC236}">
                  <a16:creationId xmlns:a16="http://schemas.microsoft.com/office/drawing/2014/main" id="{4C6AAD7A-AA43-84BA-858A-4F2790016AB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176442" y="3116271"/>
              <a:ext cx="437755" cy="143885"/>
            </a:xfrm>
            <a:prstGeom prst="rect">
              <a:avLst/>
            </a:prstGeom>
          </p:spPr>
        </p:pic>
        <p:pic>
          <p:nvPicPr>
            <p:cNvPr id="99" name="図 98" descr="\documentclass{article}&#10;\usepackage{amsmath}&#10;\pagestyle{empty}&#10;\begin{document}&#10;\begin{align*}&#10;4&#10;\end{align*}&#10;\end{document}" title="IguanaTex Picture Display">
              <a:extLst>
                <a:ext uri="{FF2B5EF4-FFF2-40B4-BE49-F238E27FC236}">
                  <a16:creationId xmlns:a16="http://schemas.microsoft.com/office/drawing/2014/main" id="{77679D74-446E-6A0A-AB9E-6E4083B0818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6" y="2127098"/>
              <a:ext cx="96330" cy="141446"/>
            </a:xfrm>
            <a:prstGeom prst="rect">
              <a:avLst/>
            </a:prstGeom>
          </p:spPr>
        </p:pic>
        <p:pic>
          <p:nvPicPr>
            <p:cNvPr id="102" name="図 101" descr="\documentclass{article}&#10;\usepackage{amsmath}&#10;\pagestyle{empty}&#10;\begin{document}&#10;\begin{align*}&#10;8&#10;\end{align*}&#10;\end{document}" title="IguanaTex Picture Display">
              <a:extLst>
                <a:ext uri="{FF2B5EF4-FFF2-40B4-BE49-F238E27FC236}">
                  <a16:creationId xmlns:a16="http://schemas.microsoft.com/office/drawing/2014/main" id="{755A1684-9924-E560-2654-7538FF7DCA6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3" y="1405880"/>
              <a:ext cx="90233" cy="143885"/>
            </a:xfrm>
            <a:prstGeom prst="rect">
              <a:avLst/>
            </a:prstGeom>
          </p:spPr>
        </p:pic>
        <p:pic>
          <p:nvPicPr>
            <p:cNvPr id="4" name="図 3" descr="\documentclass{article}&#10;\usepackage{amsmath}&#10;\pagestyle{empty}&#10;\begin{document}&#10;\begin{align*}&#10;12&#10;\end{align*}&#10;\end{document}" title="IguanaTex Picture Display">
              <a:extLst>
                <a:ext uri="{FF2B5EF4-FFF2-40B4-BE49-F238E27FC236}">
                  <a16:creationId xmlns:a16="http://schemas.microsoft.com/office/drawing/2014/main" id="{37FF5AC7-1F9D-BF03-9E2F-C74F528F9E0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" y="688318"/>
              <a:ext cx="179247" cy="139008"/>
            </a:xfrm>
            <a:prstGeom prst="rect">
              <a:avLst/>
            </a:prstGeom>
          </p:spPr>
        </p:pic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79C3E040-457D-6709-9E79-EAF98C0ED91F}"/>
                </a:ext>
              </a:extLst>
            </p:cNvPr>
            <p:cNvCxnSpPr/>
            <p:nvPr/>
          </p:nvCxnSpPr>
          <p:spPr>
            <a:xfrm>
              <a:off x="215374" y="400266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図 76" descr="\documentclass{article}&#10;\usepackage{amsmath}&#10;\pagestyle{empty}&#10;\begin{document}&#10;\begin{align*}&#10;157.5&#10;\end{align*}&#10;\end{document}" title="IguanaTex Picture Display">
              <a:extLst>
                <a:ext uri="{FF2B5EF4-FFF2-40B4-BE49-F238E27FC236}">
                  <a16:creationId xmlns:a16="http://schemas.microsoft.com/office/drawing/2014/main" id="{8F858136-9EA5-9E0B-2EB3-1E62F2D69E45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538045" y="3116668"/>
              <a:ext cx="437755" cy="145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6.25787"/>
  <p:tag name="OUTPUTTYPE" val="PNG"/>
  <p:tag name="IGUANATEXVERSION" val="162"/>
  <p:tag name="LATEXADDIN" val="\documentclass{article}&#10;\usepackage{amsmath}&#10;\pagestyle{empty}&#10;\begin{document}&#10;\begin{align*}&#10;0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8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110.2654"/>
  <p:tag name="OUTPUTTYPE" val="PNG"/>
  <p:tag name="IGUANATEXVERSION" val="162"/>
  <p:tag name="LATEXADDIN" val="\documentclass{article}&#10;\usepackage{amsmath}&#10;\pagestyle{empty}&#10;\begin{document}&#10;\begin{align*}&#10;12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69.2876"/>
  <p:tag name="OUTPUTTYPE" val="PNG"/>
  <p:tag name="IGUANATEXVERSION" val="162"/>
  <p:tag name="LATEXADDIN" val="\documentclass{article}&#10;\usepackage{amsmath}&#10;\pagestyle{empty}&#10;\begin{document}&#10;\begin{align*}&#10;157.5&#10;\end{align*}&#10;\end{document}"/>
  <p:tag name="IGUANATEXSIZE" val="16"/>
  <p:tag name="IGUANATEXCURSOR" val="98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69.2876"/>
  <p:tag name="OUTPUTTYPE" val="PNG"/>
  <p:tag name="IGUANATEXVERSION" val="162"/>
  <p:tag name="LATEXADDIN" val="\documentclass{article}&#10;\usepackage{amsmath}&#10;\pagestyle{empty}&#10;\begin{document}&#10;\begin{align*}&#10;177.5&#10;\end{align*}&#10;\end{document}"/>
  <p:tag name="IGUANATEXSIZE" val="16"/>
  <p:tag name="IGUANATEXCURSOR" val="100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69.2876"/>
  <p:tag name="OUTPUTTYPE" val="PNG"/>
  <p:tag name="IGUANATEXVERSION" val="162"/>
  <p:tag name="LATEXADDIN" val="\documentclass{article}&#10;\usepackage{amsmath}&#10;\pagestyle{empty}&#10;\begin{document}&#10;\begin{align*}&#10;182.5&#10;\end{align*}&#10;\end{document}"/>
  <p:tag name="IGUANATEXSIZE" val="16"/>
  <p:tag name="IGUANATEXCURSOR" val="100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69.2876"/>
  <p:tag name="OUTPUTTYPE" val="PNG"/>
  <p:tag name="IGUANATEXVERSION" val="162"/>
  <p:tag name="LATEXADDIN" val="\documentclass{article}&#10;\usepackage{amsmath}&#10;\pagestyle{empty}&#10;\begin{document}&#10;\begin{align*}&#10;187.5&#10;\end{align*}&#10;\end{document}"/>
  <p:tag name="IGUANATEXSIZE" val="16"/>
  <p:tag name="IGUANATEXCURSOR" val="100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69.2876"/>
  <p:tag name="OUTPUTTYPE" val="PNG"/>
  <p:tag name="IGUANATEXVERSION" val="162"/>
  <p:tag name="LATEXADDIN" val="\documentclass{article}&#10;\usepackage{amsmath}&#10;\pagestyle{empty}&#10;\begin{document}&#10;\begin{align*}&#10;172.5&#10;\end{align*}&#10;\end{document}"/>
  <p:tag name="IGUANATEXSIZE" val="16"/>
  <p:tag name="IGUANATEXCURSOR" val="100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6244"/>
  <p:tag name="ORIGINALWIDTH" val="269.2876"/>
  <p:tag name="OUTPUTTYPE" val="PNG"/>
  <p:tag name="IGUANATEXVERSION" val="162"/>
  <p:tag name="LATEXADDIN" val="\documentclass{article}&#10;\usepackage{amsmath}&#10;\pagestyle{empty}&#10;\begin{document}&#10;\begin{align*}&#10;167.5&#10;\end{align*}&#10;\end{document}"/>
  <p:tag name="IGUANATEXSIZE" val="16"/>
  <p:tag name="IGUANATEXCURSOR" val="100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69.2876"/>
  <p:tag name="OUTPUTTYPE" val="PNG"/>
  <p:tag name="IGUANATEXVERSION" val="162"/>
  <p:tag name="LATEXADDIN" val="\documentclass{article}&#10;\usepackage{amsmath}&#10;\pagestyle{empty}&#10;\begin{document}&#10;\begin{align*}&#10;162.5&#10;\end{align*}&#10;\end{document}"/>
  <p:tag name="IGUANATEXSIZE" val="16"/>
  <p:tag name="IGUANATEXCURSOR" val="100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269.2876"/>
  <p:tag name="OUTPUTTYPE" val="PNG"/>
  <p:tag name="IGUANATEXVERSION" val="162"/>
  <p:tag name="LATEXADDIN" val="\documentclass{article}&#10;\usepackage{amsmath}&#10;\pagestyle{empty}&#10;\begin{document}&#10;\begin{align*}&#10;152.5&#10;\end{align*}&#10;\end{document}"/>
  <p:tag name="IGUANATEXSIZE" val="16"/>
  <p:tag name="IGUANATEXCURSOR" val="100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01212"/>
  <p:tag name="ORIGINALWIDTH" val="59.25827"/>
  <p:tag name="OUTPUTTYPE" val="PNG"/>
  <p:tag name="IGUANATEXVERSION" val="162"/>
  <p:tag name="LATEXADDIN" val="\documentclass{article}&#10;\usepackage{amsmath}&#10;\pagestyle{empty}&#10;\begin{document}&#10;\begin{align*}&#10;4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4</cp:revision>
  <dcterms:created xsi:type="dcterms:W3CDTF">2025-01-25T09:39:27Z</dcterms:created>
  <dcterms:modified xsi:type="dcterms:W3CDTF">2025-01-26T10:38:05Z</dcterms:modified>
</cp:coreProperties>
</file>