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44" r:id="rId66"/>
    <p:sldId id="345" r:id="rId67"/>
    <p:sldId id="346" r:id="rId68"/>
    <p:sldId id="308" r:id="rId69"/>
    <p:sldId id="309" r:id="rId70"/>
    <p:sldId id="310" r:id="rId71"/>
    <p:sldId id="311" r:id="rId72"/>
    <p:sldId id="312" r:id="rId73"/>
    <p:sldId id="313" r:id="rId74"/>
    <p:sldId id="314" r:id="rId75"/>
    <p:sldId id="315" r:id="rId76"/>
    <p:sldId id="316" r:id="rId77"/>
    <p:sldId id="317" r:id="rId78"/>
    <p:sldId id="318" r:id="rId79"/>
    <p:sldId id="319" r:id="rId80"/>
    <p:sldId id="320" r:id="rId81"/>
    <p:sldId id="321" r:id="rId82"/>
    <p:sldId id="322" r:id="rId83"/>
    <p:sldId id="323" r:id="rId84"/>
    <p:sldId id="324" r:id="rId85"/>
    <p:sldId id="325" r:id="rId86"/>
    <p:sldId id="326" r:id="rId87"/>
    <p:sldId id="327" r:id="rId88"/>
    <p:sldId id="328" r:id="rId89"/>
    <p:sldId id="329" r:id="rId90"/>
    <p:sldId id="330" r:id="rId9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4D3"/>
    <a:srgbClr val="FF9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05" autoAdjust="0"/>
  </p:normalViewPr>
  <p:slideViewPr>
    <p:cSldViewPr snapToGrid="0" snapToObjects="1">
      <p:cViewPr varScale="1">
        <p:scale>
          <a:sx n="104" d="100"/>
          <a:sy n="104" d="100"/>
        </p:scale>
        <p:origin x="-17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E18CF-635B-3E4D-950F-06BE8C2B2391}" type="datetimeFigureOut">
              <a:rPr kumimoji="1" lang="ja-JP" altLang="en-US" smtClean="0"/>
              <a:t>2013/4/3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2B954-50D9-C84D-A0BC-FDAF947AB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749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0D5EAB-E929-5E4B-851D-1B3AE2D3C986}" type="slidenum">
              <a:rPr lang="en-US" altLang="ja-JP"/>
              <a:pPr eaLnBrk="1" hangingPunct="1"/>
              <a:t>4</a:t>
            </a:fld>
            <a:endParaRPr lang="en-US" altLang="ja-JP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BF2B3F82-F188-E14D-A95D-611400E4900A}" type="slidenum">
              <a:rPr lang="en-US" altLang="ja-JP" sz="1200">
                <a:latin typeface="Calibri" charset="0"/>
              </a:rPr>
              <a:pPr algn="r" eaLnBrk="1" hangingPunct="1"/>
              <a:t>58</a:t>
            </a:fld>
            <a:endParaRPr lang="en-US" altLang="ja-JP" sz="1200">
              <a:latin typeface="Calibri" charset="0"/>
            </a:endParaRPr>
          </a:p>
        </p:txBody>
      </p:sp>
      <p:sp>
        <p:nvSpPr>
          <p:cNvPr id="34819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4213"/>
            <a:ext cx="4573588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20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395" tIns="45697" rIns="91395" bIns="4569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>
              <a:latin typeface="Calibri" charset="0"/>
              <a:ea typeface="ＭＳ Ｐゴシック" charset="0"/>
            </a:endParaRPr>
          </a:p>
        </p:txBody>
      </p:sp>
      <p:sp>
        <p:nvSpPr>
          <p:cNvPr id="34821" name="日付プレースホルダ 4"/>
          <p:cNvSpPr txBox="1">
            <a:spLocks noGrp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7" rIns="91395" bIns="45697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endParaRPr lang="ja-JP" altLang="en-US" sz="1200">
              <a:latin typeface="Calibri" charset="0"/>
            </a:endParaRPr>
          </a:p>
        </p:txBody>
      </p:sp>
      <p:sp>
        <p:nvSpPr>
          <p:cNvPr id="34822" name="スライド番号プレースホルダ 5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7" rIns="91395" bIns="45697"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2EF27D9A-91CA-9846-80A1-01BB8DF7AB5A}" type="slidenum">
              <a:rPr lang="ja-JP" altLang="en-US" sz="1200">
                <a:latin typeface="Calibri" charset="0"/>
              </a:rPr>
              <a:pPr algn="r" eaLnBrk="1" hangingPunct="1"/>
              <a:t>58</a:t>
            </a:fld>
            <a:endParaRPr lang="en-US" altLang="ja-JP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4BAA31EE-AAD9-B04C-953C-38376C23C3B1}" type="slidenum">
              <a:rPr lang="en-US" altLang="ja-JP" sz="1200">
                <a:latin typeface="Calibri" charset="0"/>
              </a:rPr>
              <a:pPr algn="r" eaLnBrk="1" hangingPunct="1"/>
              <a:t>59</a:t>
            </a:fld>
            <a:endParaRPr lang="en-US" altLang="ja-JP" sz="1200">
              <a:latin typeface="Calibri" charset="0"/>
            </a:endParaRPr>
          </a:p>
        </p:txBody>
      </p:sp>
      <p:sp>
        <p:nvSpPr>
          <p:cNvPr id="35843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4213"/>
            <a:ext cx="4573588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4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395" tIns="45697" rIns="91395" bIns="4569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>
              <a:latin typeface="Calibri" charset="0"/>
              <a:ea typeface="ＭＳ Ｐゴシック" charset="0"/>
            </a:endParaRPr>
          </a:p>
        </p:txBody>
      </p:sp>
      <p:sp>
        <p:nvSpPr>
          <p:cNvPr id="35845" name="日付プレースホルダ 4"/>
          <p:cNvSpPr txBox="1">
            <a:spLocks noGrp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7" rIns="91395" bIns="45697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endParaRPr lang="ja-JP" altLang="en-US" sz="1200">
              <a:latin typeface="Calibri" charset="0"/>
            </a:endParaRPr>
          </a:p>
        </p:txBody>
      </p:sp>
      <p:sp>
        <p:nvSpPr>
          <p:cNvPr id="35846" name="スライド番号プレースホルダ 5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7" rIns="91395" bIns="45697"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CCCC34C-17FC-084E-BADB-5F7D091F6704}" type="slidenum">
              <a:rPr lang="ja-JP" altLang="en-US" sz="1200">
                <a:latin typeface="Calibri" charset="0"/>
              </a:rPr>
              <a:pPr algn="r" eaLnBrk="1" hangingPunct="1"/>
              <a:t>59</a:t>
            </a:fld>
            <a:endParaRPr lang="en-US" altLang="ja-JP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C934DCD7-B1D7-A245-B160-C1ADAEC13056}" type="slidenum">
              <a:rPr lang="en-US" altLang="ja-JP" sz="1200">
                <a:latin typeface="Calibri" charset="0"/>
              </a:rPr>
              <a:pPr algn="r" eaLnBrk="1" hangingPunct="1"/>
              <a:t>60</a:t>
            </a:fld>
            <a:endParaRPr lang="en-US" altLang="ja-JP" sz="1200">
              <a:latin typeface="Calibri" charset="0"/>
            </a:endParaRPr>
          </a:p>
        </p:txBody>
      </p:sp>
      <p:sp>
        <p:nvSpPr>
          <p:cNvPr id="36867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4213"/>
            <a:ext cx="4573588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8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395" tIns="45697" rIns="91395" bIns="4569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>
              <a:latin typeface="Calibri" charset="0"/>
              <a:ea typeface="ＭＳ Ｐゴシック" charset="0"/>
            </a:endParaRPr>
          </a:p>
        </p:txBody>
      </p:sp>
      <p:sp>
        <p:nvSpPr>
          <p:cNvPr id="36869" name="日付プレースホルダ 4"/>
          <p:cNvSpPr txBox="1">
            <a:spLocks noGrp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7" rIns="91395" bIns="45697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endParaRPr lang="ja-JP" altLang="en-US" sz="1200">
              <a:latin typeface="Calibri" charset="0"/>
            </a:endParaRPr>
          </a:p>
        </p:txBody>
      </p:sp>
      <p:sp>
        <p:nvSpPr>
          <p:cNvPr id="36870" name="スライド番号プレースホルダ 5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7" rIns="91395" bIns="45697"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5A3B8DB1-A54D-F549-BC8F-418BF01C937D}" type="slidenum">
              <a:rPr lang="ja-JP" altLang="en-US" sz="1200">
                <a:latin typeface="Calibri" charset="0"/>
              </a:rPr>
              <a:pPr algn="r" eaLnBrk="1" hangingPunct="1"/>
              <a:t>60</a:t>
            </a:fld>
            <a:endParaRPr lang="en-US" altLang="ja-JP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1157AFD4-5BFC-1B44-9AC1-1C5CFA385006}" type="slidenum">
              <a:rPr lang="en-US" altLang="ja-JP" sz="1200">
                <a:latin typeface="Calibri" charset="0"/>
              </a:rPr>
              <a:pPr algn="r" eaLnBrk="1" hangingPunct="1"/>
              <a:t>61</a:t>
            </a:fld>
            <a:endParaRPr lang="en-US" altLang="ja-JP" sz="1200">
              <a:latin typeface="Calibri" charset="0"/>
            </a:endParaRPr>
          </a:p>
        </p:txBody>
      </p:sp>
      <p:sp>
        <p:nvSpPr>
          <p:cNvPr id="37891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4213"/>
            <a:ext cx="4573588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2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395" tIns="45697" rIns="91395" bIns="4569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>
              <a:latin typeface="Calibri" charset="0"/>
              <a:ea typeface="ＭＳ Ｐゴシック" charset="0"/>
            </a:endParaRPr>
          </a:p>
        </p:txBody>
      </p:sp>
      <p:sp>
        <p:nvSpPr>
          <p:cNvPr id="37893" name="日付プレースホルダ 4"/>
          <p:cNvSpPr txBox="1">
            <a:spLocks noGrp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7" rIns="91395" bIns="45697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endParaRPr lang="ja-JP" altLang="en-US" sz="1200">
              <a:latin typeface="Calibri" charset="0"/>
            </a:endParaRPr>
          </a:p>
        </p:txBody>
      </p:sp>
      <p:sp>
        <p:nvSpPr>
          <p:cNvPr id="37894" name="スライド番号プレースホルダ 5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7" rIns="91395" bIns="45697"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EB570937-2ECB-4D4C-9D10-11E26743F1E3}" type="slidenum">
              <a:rPr lang="ja-JP" altLang="en-US" sz="1200">
                <a:latin typeface="Calibri" charset="0"/>
              </a:rPr>
              <a:pPr algn="r" eaLnBrk="1" hangingPunct="1"/>
              <a:t>61</a:t>
            </a:fld>
            <a:endParaRPr lang="en-US" altLang="ja-JP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66A6C6AE-101C-6941-B25D-82FF5AA900EE}" type="slidenum">
              <a:rPr lang="en-US" altLang="ja-JP" sz="1200">
                <a:latin typeface="Calibri" charset="0"/>
              </a:rPr>
              <a:pPr algn="r" eaLnBrk="1" hangingPunct="1"/>
              <a:t>62</a:t>
            </a:fld>
            <a:endParaRPr lang="en-US" altLang="ja-JP" sz="1200">
              <a:latin typeface="Calibri" charset="0"/>
            </a:endParaRPr>
          </a:p>
        </p:txBody>
      </p:sp>
      <p:sp>
        <p:nvSpPr>
          <p:cNvPr id="38915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4213"/>
            <a:ext cx="4573588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6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395" tIns="45697" rIns="91395" bIns="4569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>
              <a:latin typeface="Calibri" charset="0"/>
              <a:ea typeface="ＭＳ Ｐゴシック" charset="0"/>
            </a:endParaRPr>
          </a:p>
        </p:txBody>
      </p:sp>
      <p:sp>
        <p:nvSpPr>
          <p:cNvPr id="38917" name="日付プレースホルダ 4"/>
          <p:cNvSpPr txBox="1">
            <a:spLocks noGrp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7" rIns="91395" bIns="45697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endParaRPr lang="ja-JP" altLang="en-US" sz="1200">
              <a:latin typeface="Calibri" charset="0"/>
            </a:endParaRPr>
          </a:p>
        </p:txBody>
      </p:sp>
      <p:sp>
        <p:nvSpPr>
          <p:cNvPr id="38918" name="スライド番号プレースホルダ 5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7" rIns="91395" bIns="45697"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F58C7B6-1241-F54B-A867-50A006D0C760}" type="slidenum">
              <a:rPr lang="ja-JP" altLang="en-US" sz="1200">
                <a:latin typeface="Calibri" charset="0"/>
              </a:rPr>
              <a:pPr algn="r" eaLnBrk="1" hangingPunct="1"/>
              <a:t>62</a:t>
            </a:fld>
            <a:endParaRPr lang="en-US" altLang="ja-JP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D7747B68-21F1-AD42-BF9D-47516CCA98DC}" type="slidenum">
              <a:rPr lang="en-US" altLang="ja-JP" sz="1200">
                <a:latin typeface="Calibri" charset="0"/>
              </a:rPr>
              <a:pPr algn="r" eaLnBrk="1" hangingPunct="1"/>
              <a:t>63</a:t>
            </a:fld>
            <a:endParaRPr lang="en-US" altLang="ja-JP" sz="1200">
              <a:latin typeface="Calibri" charset="0"/>
            </a:endParaRPr>
          </a:p>
        </p:txBody>
      </p:sp>
      <p:sp>
        <p:nvSpPr>
          <p:cNvPr id="39939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4213"/>
            <a:ext cx="4573588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40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395" tIns="45697" rIns="91395" bIns="4569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>
              <a:latin typeface="Calibri" charset="0"/>
              <a:ea typeface="ＭＳ Ｐゴシック" charset="0"/>
            </a:endParaRPr>
          </a:p>
        </p:txBody>
      </p:sp>
      <p:sp>
        <p:nvSpPr>
          <p:cNvPr id="39941" name="日付プレースホルダ 4"/>
          <p:cNvSpPr txBox="1">
            <a:spLocks noGrp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7" rIns="91395" bIns="45697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endParaRPr lang="ja-JP" altLang="en-US" sz="1200">
              <a:latin typeface="Calibri" charset="0"/>
            </a:endParaRPr>
          </a:p>
        </p:txBody>
      </p:sp>
      <p:sp>
        <p:nvSpPr>
          <p:cNvPr id="39942" name="スライド番号プレースホルダ 5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7" rIns="91395" bIns="45697"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4AF113FE-FBDC-734F-8462-99CA20F14A9F}" type="slidenum">
              <a:rPr lang="ja-JP" altLang="en-US" sz="1200">
                <a:latin typeface="Calibri" charset="0"/>
              </a:rPr>
              <a:pPr algn="r" eaLnBrk="1" hangingPunct="1"/>
              <a:t>63</a:t>
            </a:fld>
            <a:endParaRPr lang="en-US" altLang="ja-JP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F758084E-1C53-AF41-A593-EB818C56756A}" type="slidenum">
              <a:rPr lang="en-US" altLang="ja-JP" sz="1200">
                <a:latin typeface="Calibri" charset="0"/>
              </a:rPr>
              <a:pPr algn="r" eaLnBrk="1" hangingPunct="1"/>
              <a:t>64</a:t>
            </a:fld>
            <a:endParaRPr lang="en-US" altLang="ja-JP" sz="1200">
              <a:latin typeface="Calibri" charset="0"/>
            </a:endParaRPr>
          </a:p>
        </p:txBody>
      </p:sp>
      <p:sp>
        <p:nvSpPr>
          <p:cNvPr id="40963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4213"/>
            <a:ext cx="4573588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4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395" tIns="45697" rIns="91395" bIns="4569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>
              <a:latin typeface="Calibri" charset="0"/>
              <a:ea typeface="ＭＳ Ｐゴシック" charset="0"/>
            </a:endParaRPr>
          </a:p>
        </p:txBody>
      </p:sp>
      <p:sp>
        <p:nvSpPr>
          <p:cNvPr id="40965" name="日付プレースホルダ 4"/>
          <p:cNvSpPr txBox="1">
            <a:spLocks noGrp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7" rIns="91395" bIns="45697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endParaRPr lang="ja-JP" altLang="en-US" sz="1200">
              <a:latin typeface="Calibri" charset="0"/>
            </a:endParaRPr>
          </a:p>
        </p:txBody>
      </p:sp>
      <p:sp>
        <p:nvSpPr>
          <p:cNvPr id="40966" name="スライド番号プレースホルダ 5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7" rIns="91395" bIns="45697"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4D8EF426-D3FC-A346-A5B6-BDD513335B54}" type="slidenum">
              <a:rPr lang="ja-JP" altLang="en-US" sz="1200">
                <a:latin typeface="Calibri" charset="0"/>
              </a:rPr>
              <a:pPr algn="r" eaLnBrk="1" hangingPunct="1"/>
              <a:t>64</a:t>
            </a:fld>
            <a:endParaRPr lang="en-US" altLang="ja-JP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542E05A-E32A-9947-B4DF-B0109F1C025B}" type="slidenum">
              <a:rPr lang="en-US" altLang="ja-JP" sz="1200">
                <a:latin typeface="Calibri" charset="0"/>
              </a:rPr>
              <a:pPr algn="r" eaLnBrk="1" hangingPunct="1"/>
              <a:t>65</a:t>
            </a:fld>
            <a:endParaRPr lang="en-US" altLang="ja-JP" sz="1200">
              <a:latin typeface="Calibri" charset="0"/>
            </a:endParaRPr>
          </a:p>
        </p:txBody>
      </p:sp>
      <p:sp>
        <p:nvSpPr>
          <p:cNvPr id="41987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4213"/>
            <a:ext cx="4573588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8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395" tIns="45697" rIns="91395" bIns="4569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>
              <a:latin typeface="Calibri" charset="0"/>
              <a:ea typeface="ＭＳ Ｐゴシック" charset="0"/>
            </a:endParaRPr>
          </a:p>
        </p:txBody>
      </p:sp>
      <p:sp>
        <p:nvSpPr>
          <p:cNvPr id="41989" name="日付プレースホルダ 4"/>
          <p:cNvSpPr txBox="1">
            <a:spLocks noGrp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7" rIns="91395" bIns="45697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endParaRPr lang="ja-JP" altLang="en-US" sz="1200">
              <a:latin typeface="Calibri" charset="0"/>
            </a:endParaRPr>
          </a:p>
        </p:txBody>
      </p:sp>
      <p:sp>
        <p:nvSpPr>
          <p:cNvPr id="41990" name="スライド番号プレースホルダ 5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7" rIns="91395" bIns="45697"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88BF36B4-4134-9F4B-9075-D81CCA92D4A4}" type="slidenum">
              <a:rPr lang="ja-JP" altLang="en-US" sz="1200">
                <a:latin typeface="Calibri" charset="0"/>
              </a:rPr>
              <a:pPr algn="r" eaLnBrk="1" hangingPunct="1"/>
              <a:t>65</a:t>
            </a:fld>
            <a:endParaRPr lang="en-US" altLang="ja-JP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F9B783BB-9F3E-C14A-A92A-6B0283C8A438}" type="slidenum">
              <a:rPr lang="en-US" altLang="ja-JP" sz="1200">
                <a:latin typeface="Calibri" charset="0"/>
              </a:rPr>
              <a:pPr algn="r" eaLnBrk="1" hangingPunct="1"/>
              <a:t>66</a:t>
            </a:fld>
            <a:endParaRPr lang="en-US" altLang="ja-JP" sz="1200">
              <a:latin typeface="Calibri" charset="0"/>
            </a:endParaRPr>
          </a:p>
        </p:txBody>
      </p:sp>
      <p:sp>
        <p:nvSpPr>
          <p:cNvPr id="43011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4213"/>
            <a:ext cx="4573588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2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395" tIns="45697" rIns="91395" bIns="4569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>
              <a:latin typeface="Calibri" charset="0"/>
              <a:ea typeface="ＭＳ Ｐゴシック" charset="0"/>
            </a:endParaRPr>
          </a:p>
        </p:txBody>
      </p:sp>
      <p:sp>
        <p:nvSpPr>
          <p:cNvPr id="43013" name="日付プレースホルダ 4"/>
          <p:cNvSpPr txBox="1">
            <a:spLocks noGrp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7" rIns="91395" bIns="45697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endParaRPr lang="ja-JP" altLang="en-US" sz="1200">
              <a:latin typeface="Calibri" charset="0"/>
            </a:endParaRPr>
          </a:p>
        </p:txBody>
      </p:sp>
      <p:sp>
        <p:nvSpPr>
          <p:cNvPr id="43014" name="スライド番号プレースホルダ 5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7" rIns="91395" bIns="45697"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69006865-E825-7046-BBB3-DAFC140BAA82}" type="slidenum">
              <a:rPr lang="ja-JP" altLang="en-US" sz="1200">
                <a:latin typeface="Calibri" charset="0"/>
              </a:rPr>
              <a:pPr algn="r" eaLnBrk="1" hangingPunct="1"/>
              <a:t>66</a:t>
            </a:fld>
            <a:endParaRPr lang="en-US" altLang="ja-JP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5C15C4C6-0CC8-7248-BD75-09736335E2D1}" type="slidenum">
              <a:rPr lang="en-US" altLang="ja-JP" sz="1200">
                <a:latin typeface="Calibri" charset="0"/>
              </a:rPr>
              <a:pPr algn="r" eaLnBrk="1" hangingPunct="1"/>
              <a:t>67</a:t>
            </a:fld>
            <a:endParaRPr lang="en-US" altLang="ja-JP" sz="1200">
              <a:latin typeface="Calibri" charset="0"/>
            </a:endParaRPr>
          </a:p>
        </p:txBody>
      </p:sp>
      <p:sp>
        <p:nvSpPr>
          <p:cNvPr id="44035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4213"/>
            <a:ext cx="4573588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6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395" tIns="45697" rIns="91395" bIns="4569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>
              <a:latin typeface="Calibri" charset="0"/>
              <a:ea typeface="ＭＳ Ｐゴシック" charset="0"/>
            </a:endParaRPr>
          </a:p>
        </p:txBody>
      </p:sp>
      <p:sp>
        <p:nvSpPr>
          <p:cNvPr id="44037" name="日付プレースホルダ 4"/>
          <p:cNvSpPr txBox="1">
            <a:spLocks noGrp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7" rIns="91395" bIns="45697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endParaRPr lang="ja-JP" altLang="en-US" sz="1200">
              <a:latin typeface="Calibri" charset="0"/>
            </a:endParaRPr>
          </a:p>
        </p:txBody>
      </p:sp>
      <p:sp>
        <p:nvSpPr>
          <p:cNvPr id="44038" name="スライド番号プレースホルダ 5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7" rIns="91395" bIns="45697"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2CAC1D0-DF94-3C4C-8B70-174DAD69C730}" type="slidenum">
              <a:rPr lang="ja-JP" altLang="en-US" sz="1200">
                <a:latin typeface="Calibri" charset="0"/>
              </a:rPr>
              <a:pPr algn="r" eaLnBrk="1" hangingPunct="1"/>
              <a:t>67</a:t>
            </a:fld>
            <a:endParaRPr lang="en-US" altLang="ja-JP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B487BB-F4AC-5741-BA12-8753825F0EC9}" type="slidenum">
              <a:rPr lang="en-US" altLang="ja-JP"/>
              <a:pPr eaLnBrk="1" hangingPunct="1"/>
              <a:t>35</a:t>
            </a:fld>
            <a:endParaRPr lang="en-US" altLang="ja-JP"/>
          </a:p>
        </p:txBody>
      </p:sp>
      <p:sp>
        <p:nvSpPr>
          <p:cNvPr id="5529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4AF90E14-8CC4-094F-960D-15AE3DB423E9}" type="slidenum">
              <a:rPr lang="en-US" altLang="ja-JP" sz="1200">
                <a:latin typeface="Calibri" charset="0"/>
              </a:rPr>
              <a:pPr algn="r" eaLnBrk="1" hangingPunct="1"/>
              <a:t>35</a:t>
            </a:fld>
            <a:endParaRPr lang="en-US" altLang="ja-JP" sz="1200">
              <a:latin typeface="Calibri" charset="0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36ED1C-F465-D34A-9220-9016B5AC6740}" type="slidenum">
              <a:rPr lang="en-US" altLang="ja-JP"/>
              <a:pPr eaLnBrk="1" hangingPunct="1"/>
              <a:t>36</a:t>
            </a:fld>
            <a:endParaRPr lang="en-US" altLang="ja-JP"/>
          </a:p>
        </p:txBody>
      </p:sp>
      <p:sp>
        <p:nvSpPr>
          <p:cNvPr id="5632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D1D5F0F0-A678-4845-8CD6-33FB52FAF8B7}" type="slidenum">
              <a:rPr lang="en-US" altLang="ja-JP" sz="1200">
                <a:latin typeface="Calibri" charset="0"/>
              </a:rPr>
              <a:pPr algn="r" eaLnBrk="1" hangingPunct="1"/>
              <a:t>36</a:t>
            </a:fld>
            <a:endParaRPr lang="en-US" altLang="ja-JP" sz="1200">
              <a:latin typeface="Calibri" charset="0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FD904A-B301-C444-9D2D-9B4665F74934}" type="slidenum">
              <a:rPr lang="en-US" altLang="ja-JP"/>
              <a:pPr eaLnBrk="1" hangingPunct="1"/>
              <a:t>37</a:t>
            </a:fld>
            <a:endParaRPr lang="en-US" altLang="ja-JP"/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0644E7D7-2F7C-3D4F-BC8C-5760D10642A9}" type="slidenum">
              <a:rPr lang="en-US" altLang="ja-JP" sz="1200">
                <a:latin typeface="Calibri" charset="0"/>
              </a:rPr>
              <a:pPr algn="r" eaLnBrk="1" hangingPunct="1"/>
              <a:t>37</a:t>
            </a:fld>
            <a:endParaRPr lang="en-US" altLang="ja-JP" sz="1200">
              <a:latin typeface="Calibri" charset="0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BAADDBA-44B3-0E46-9B45-73795BBBBDF2}" type="slidenum">
              <a:rPr lang="en-US" altLang="ja-JP" sz="1200">
                <a:latin typeface="Calibri" charset="0"/>
              </a:rPr>
              <a:pPr algn="r" eaLnBrk="1" hangingPunct="1"/>
              <a:t>53</a:t>
            </a:fld>
            <a:endParaRPr lang="en-US" altLang="ja-JP" sz="1200">
              <a:latin typeface="Calibri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E6A9F227-D742-9641-96C8-86CE6A4BCAD2}" type="slidenum">
              <a:rPr lang="en-US" altLang="ja-JP" sz="1200">
                <a:latin typeface="Calibri" charset="0"/>
              </a:rPr>
              <a:pPr algn="r" eaLnBrk="1" hangingPunct="1"/>
              <a:t>54</a:t>
            </a:fld>
            <a:endParaRPr lang="en-US" altLang="ja-JP" sz="1200">
              <a:latin typeface="Calibri" charset="0"/>
            </a:endParaRPr>
          </a:p>
        </p:txBody>
      </p:sp>
      <p:sp>
        <p:nvSpPr>
          <p:cNvPr id="30723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4213"/>
            <a:ext cx="4573588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4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395" tIns="45697" rIns="91395" bIns="4569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0725" name="日付プレースホルダ 4"/>
          <p:cNvSpPr txBox="1">
            <a:spLocks noGrp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7" rIns="91395" bIns="45697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endParaRPr lang="ja-JP" altLang="en-US" sz="1200">
              <a:latin typeface="Calibri" charset="0"/>
            </a:endParaRPr>
          </a:p>
        </p:txBody>
      </p:sp>
      <p:sp>
        <p:nvSpPr>
          <p:cNvPr id="30726" name="スライド番号プレースホルダ 5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7" rIns="91395" bIns="45697"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4354D1F3-A56A-8E48-AEF2-70EA8470EE62}" type="slidenum">
              <a:rPr lang="ja-JP" altLang="en-US" sz="1200">
                <a:latin typeface="Calibri" charset="0"/>
              </a:rPr>
              <a:pPr algn="r" eaLnBrk="1" hangingPunct="1"/>
              <a:t>54</a:t>
            </a:fld>
            <a:endParaRPr lang="en-US" altLang="ja-JP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A4285BC7-41AA-5343-9BD7-AEE64903A12C}" type="slidenum">
              <a:rPr lang="en-US" altLang="ja-JP" sz="1200">
                <a:latin typeface="Calibri" charset="0"/>
              </a:rPr>
              <a:pPr algn="r" eaLnBrk="1" hangingPunct="1"/>
              <a:t>55</a:t>
            </a:fld>
            <a:endParaRPr lang="en-US" altLang="ja-JP" sz="1200">
              <a:latin typeface="Calibri" charset="0"/>
            </a:endParaRPr>
          </a:p>
        </p:txBody>
      </p:sp>
      <p:sp>
        <p:nvSpPr>
          <p:cNvPr id="31747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4213"/>
            <a:ext cx="4573588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8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395" tIns="45697" rIns="91395" bIns="4569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>
              <a:latin typeface="Calibri" charset="0"/>
              <a:ea typeface="ＭＳ Ｐゴシック" charset="0"/>
            </a:endParaRPr>
          </a:p>
        </p:txBody>
      </p:sp>
      <p:sp>
        <p:nvSpPr>
          <p:cNvPr id="31749" name="日付プレースホルダ 4"/>
          <p:cNvSpPr txBox="1">
            <a:spLocks noGrp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7" rIns="91395" bIns="45697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endParaRPr lang="ja-JP" altLang="en-US" sz="1200">
              <a:latin typeface="Calibri" charset="0"/>
            </a:endParaRPr>
          </a:p>
        </p:txBody>
      </p:sp>
      <p:sp>
        <p:nvSpPr>
          <p:cNvPr id="31750" name="スライド番号プレースホルダ 5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7" rIns="91395" bIns="45697"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A11690BF-0455-544D-BDDA-A3060197563A}" type="slidenum">
              <a:rPr lang="ja-JP" altLang="en-US" sz="1200">
                <a:latin typeface="Calibri" charset="0"/>
              </a:rPr>
              <a:pPr algn="r" eaLnBrk="1" hangingPunct="1"/>
              <a:t>55</a:t>
            </a:fld>
            <a:endParaRPr lang="en-US" altLang="ja-JP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74086A0-CE91-D241-BD6D-465BDA84858B}" type="slidenum">
              <a:rPr lang="en-US" altLang="ja-JP" sz="1200">
                <a:latin typeface="Calibri" charset="0"/>
              </a:rPr>
              <a:pPr algn="r" eaLnBrk="1" hangingPunct="1"/>
              <a:t>56</a:t>
            </a:fld>
            <a:endParaRPr lang="en-US" altLang="ja-JP" sz="1200">
              <a:latin typeface="Calibri" charset="0"/>
            </a:endParaRPr>
          </a:p>
        </p:txBody>
      </p:sp>
      <p:sp>
        <p:nvSpPr>
          <p:cNvPr id="32771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4213"/>
            <a:ext cx="4573588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2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395" tIns="45697" rIns="91395" bIns="4569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>
              <a:latin typeface="Calibri" charset="0"/>
              <a:ea typeface="ＭＳ Ｐゴシック" charset="0"/>
            </a:endParaRPr>
          </a:p>
        </p:txBody>
      </p:sp>
      <p:sp>
        <p:nvSpPr>
          <p:cNvPr id="32773" name="日付プレースホルダ 4"/>
          <p:cNvSpPr txBox="1">
            <a:spLocks noGrp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7" rIns="91395" bIns="45697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endParaRPr lang="ja-JP" altLang="en-US" sz="1200">
              <a:latin typeface="Calibri" charset="0"/>
            </a:endParaRPr>
          </a:p>
        </p:txBody>
      </p:sp>
      <p:sp>
        <p:nvSpPr>
          <p:cNvPr id="32774" name="スライド番号プレースホルダ 5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7" rIns="91395" bIns="45697"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68CC3041-861D-A749-81C2-643F8897DF9A}" type="slidenum">
              <a:rPr lang="ja-JP" altLang="en-US" sz="1200">
                <a:latin typeface="Calibri" charset="0"/>
              </a:rPr>
              <a:pPr algn="r" eaLnBrk="1" hangingPunct="1"/>
              <a:t>56</a:t>
            </a:fld>
            <a:endParaRPr lang="en-US" altLang="ja-JP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53BED042-0734-B546-8632-2D56BC2195C4}" type="slidenum">
              <a:rPr lang="en-US" altLang="ja-JP" sz="1200">
                <a:latin typeface="Calibri" charset="0"/>
              </a:rPr>
              <a:pPr algn="r" eaLnBrk="1" hangingPunct="1"/>
              <a:t>57</a:t>
            </a:fld>
            <a:endParaRPr lang="en-US" altLang="ja-JP" sz="1200">
              <a:latin typeface="Calibri" charset="0"/>
            </a:endParaRPr>
          </a:p>
        </p:txBody>
      </p:sp>
      <p:sp>
        <p:nvSpPr>
          <p:cNvPr id="33795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4213"/>
            <a:ext cx="4573588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6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395" tIns="45697" rIns="91395" bIns="4569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>
              <a:latin typeface="Calibri" charset="0"/>
              <a:ea typeface="ＭＳ Ｐゴシック" charset="0"/>
            </a:endParaRPr>
          </a:p>
        </p:txBody>
      </p:sp>
      <p:sp>
        <p:nvSpPr>
          <p:cNvPr id="33797" name="日付プレースホルダ 4"/>
          <p:cNvSpPr txBox="1">
            <a:spLocks noGrp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7" rIns="91395" bIns="45697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endParaRPr lang="ja-JP" altLang="en-US" sz="1200">
              <a:latin typeface="Calibri" charset="0"/>
            </a:endParaRPr>
          </a:p>
        </p:txBody>
      </p:sp>
      <p:sp>
        <p:nvSpPr>
          <p:cNvPr id="33798" name="スライド番号プレースホルダ 5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7" rIns="91395" bIns="45697"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DC0F06B9-FE3B-B949-93BC-8597E845EF5D}" type="slidenum">
              <a:rPr lang="ja-JP" altLang="en-US" sz="1200">
                <a:latin typeface="Calibri" charset="0"/>
              </a:rPr>
              <a:pPr algn="r" eaLnBrk="1" hangingPunct="1"/>
              <a:t>57</a:t>
            </a:fld>
            <a:endParaRPr lang="en-US" altLang="ja-JP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D694-43F0-6348-9D81-25F2ABCA49BA}" type="datetimeFigureOut">
              <a:rPr kumimoji="1" lang="ja-JP" altLang="en-US" smtClean="0"/>
              <a:t>2013/4/3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E177-32DD-C543-8783-027374C714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3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D694-43F0-6348-9D81-25F2ABCA49BA}" type="datetimeFigureOut">
              <a:rPr kumimoji="1" lang="ja-JP" altLang="en-US" smtClean="0"/>
              <a:t>2013/4/3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E177-32DD-C543-8783-027374C714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31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D694-43F0-6348-9D81-25F2ABCA49BA}" type="datetimeFigureOut">
              <a:rPr kumimoji="1" lang="ja-JP" altLang="en-US" smtClean="0"/>
              <a:t>2013/4/3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E177-32DD-C543-8783-027374C714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67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D694-43F0-6348-9D81-25F2ABCA49BA}" type="datetimeFigureOut">
              <a:rPr kumimoji="1" lang="ja-JP" altLang="en-US" smtClean="0"/>
              <a:t>2013/4/3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E177-32DD-C543-8783-027374C714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85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D694-43F0-6348-9D81-25F2ABCA49BA}" type="datetimeFigureOut">
              <a:rPr kumimoji="1" lang="ja-JP" altLang="en-US" smtClean="0"/>
              <a:t>2013/4/3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E177-32DD-C543-8783-027374C714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37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D694-43F0-6348-9D81-25F2ABCA49BA}" type="datetimeFigureOut">
              <a:rPr kumimoji="1" lang="ja-JP" altLang="en-US" smtClean="0"/>
              <a:t>2013/4/3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E177-32DD-C543-8783-027374C714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20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D694-43F0-6348-9D81-25F2ABCA49BA}" type="datetimeFigureOut">
              <a:rPr kumimoji="1" lang="ja-JP" altLang="en-US" smtClean="0"/>
              <a:t>2013/4/3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E177-32DD-C543-8783-027374C714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6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D694-43F0-6348-9D81-25F2ABCA49BA}" type="datetimeFigureOut">
              <a:rPr kumimoji="1" lang="ja-JP" altLang="en-US" smtClean="0"/>
              <a:t>2013/4/3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E177-32DD-C543-8783-027374C714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49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D694-43F0-6348-9D81-25F2ABCA49BA}" type="datetimeFigureOut">
              <a:rPr kumimoji="1" lang="ja-JP" altLang="en-US" smtClean="0"/>
              <a:t>2013/4/3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E177-32DD-C543-8783-027374C7148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2370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D694-43F0-6348-9D81-25F2ABCA49BA}" type="datetimeFigureOut">
              <a:rPr kumimoji="1" lang="ja-JP" altLang="en-US" smtClean="0"/>
              <a:t>2013/4/3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E177-32DD-C543-8783-027374C714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23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D694-43F0-6348-9D81-25F2ABCA49BA}" type="datetimeFigureOut">
              <a:rPr kumimoji="1" lang="ja-JP" altLang="en-US" smtClean="0"/>
              <a:t>2013/4/3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E177-32DD-C543-8783-027374C714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19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DD694-43F0-6348-9D81-25F2ABCA49BA}" type="datetimeFigureOut">
              <a:rPr kumimoji="1" lang="ja-JP" altLang="en-US" smtClean="0"/>
              <a:t>2013/4/3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CE177-32DD-C543-8783-027374C714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40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ctrTitle"/>
          </p:nvPr>
        </p:nvSpPr>
        <p:spPr>
          <a:xfrm>
            <a:off x="285750" y="2130425"/>
            <a:ext cx="8572500" cy="1470025"/>
          </a:xfrm>
        </p:spPr>
        <p:txBody>
          <a:bodyPr/>
          <a:lstStyle/>
          <a:p>
            <a:pPr eaLnBrk="1" hangingPunct="1"/>
            <a:r>
              <a:rPr lang="en-US" altLang="ja-JP">
                <a:latin typeface="Calibri" charset="0"/>
                <a:ea typeface="ＭＳ Ｐゴシック" charset="0"/>
              </a:rPr>
              <a:t>Git</a:t>
            </a:r>
            <a:r>
              <a:rPr lang="ja-JP" altLang="en-US">
                <a:latin typeface="Calibri" charset="0"/>
                <a:ea typeface="ＭＳ Ｐゴシック" charset="0"/>
              </a:rPr>
              <a:t>を用いたバージョンコントロール</a:t>
            </a:r>
          </a:p>
        </p:txBody>
      </p:sp>
      <p:sp>
        <p:nvSpPr>
          <p:cNvPr id="12291" name="サブタイトル 2"/>
          <p:cNvSpPr>
            <a:spLocks noGrp="1"/>
          </p:cNvSpPr>
          <p:nvPr>
            <p:ph type="subTitle" idx="1"/>
          </p:nvPr>
        </p:nvSpPr>
        <p:spPr>
          <a:xfrm>
            <a:off x="250825" y="4868863"/>
            <a:ext cx="8642350" cy="769937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chemeClr val="tx1"/>
                </a:solidFill>
                <a:latin typeface="Calibri" charset="0"/>
                <a:ea typeface="ＭＳ Ｐゴシック" charset="0"/>
              </a:rPr>
              <a:t>北川初音，檀上未来，仲尾和祥，</a:t>
            </a:r>
            <a:r>
              <a:rPr lang="ja-JP" altLang="en-US" dirty="0" smtClean="0">
                <a:solidFill>
                  <a:schemeClr val="tx1"/>
                </a:solidFill>
                <a:latin typeface="Calibri" charset="0"/>
                <a:ea typeface="ＭＳ Ｐゴシック" charset="0"/>
              </a:rPr>
              <a:t>村田裕</a:t>
            </a:r>
            <a:r>
              <a:rPr lang="ja-JP" altLang="en-US" dirty="0">
                <a:solidFill>
                  <a:schemeClr val="tx1"/>
                </a:solidFill>
                <a:latin typeface="Calibri" charset="0"/>
                <a:ea typeface="ＭＳ Ｐゴシック" charset="0"/>
              </a:rPr>
              <a:t>哉</a:t>
            </a:r>
          </a:p>
        </p:txBody>
      </p:sp>
    </p:spTree>
    <p:extLst>
      <p:ext uri="{BB962C8B-B14F-4D97-AF65-F5344CB8AC3E}">
        <p14:creationId xmlns:p14="http://schemas.microsoft.com/office/powerpoint/2010/main" val="200128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685800" y="71438"/>
            <a:ext cx="7772400" cy="969962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ja-JP" altLang="en-US" sz="4400" dirty="0">
                <a:latin typeface="+mj-lt"/>
                <a:ea typeface="+mj-ea"/>
                <a:cs typeface="+mj-cs"/>
              </a:rPr>
              <a:t>バージョン管理システムの用語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500063" y="928688"/>
            <a:ext cx="4429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solidFill>
                  <a:srgbClr val="FF0000"/>
                </a:solidFill>
              </a:rPr>
              <a:t>(1)</a:t>
            </a:r>
            <a:r>
              <a:rPr lang="ja-JP" altLang="en-US" sz="2400">
                <a:solidFill>
                  <a:srgbClr val="FF0000"/>
                </a:solidFill>
              </a:rPr>
              <a:t> リポジトリ</a:t>
            </a:r>
            <a:r>
              <a:rPr lang="en-US" altLang="ja-JP" sz="2400">
                <a:solidFill>
                  <a:srgbClr val="FF0000"/>
                </a:solidFill>
              </a:rPr>
              <a:t>[</a:t>
            </a:r>
            <a:r>
              <a:rPr lang="ja-JP" altLang="en-US" sz="2400">
                <a:solidFill>
                  <a:srgbClr val="FF0000"/>
                </a:solidFill>
              </a:rPr>
              <a:t>収納場所</a:t>
            </a:r>
            <a:r>
              <a:rPr lang="en-US" altLang="ja-JP" sz="2400">
                <a:solidFill>
                  <a:srgbClr val="FF0000"/>
                </a:solidFill>
              </a:rPr>
              <a:t>]</a:t>
            </a:r>
            <a:endParaRPr lang="ja-JP" altLang="en-US" sz="2400">
              <a:solidFill>
                <a:srgbClr val="FF0000"/>
              </a:solidFill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00063" y="2322513"/>
            <a:ext cx="40005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solidFill>
                  <a:srgbClr val="FF0000"/>
                </a:solidFill>
              </a:rPr>
              <a:t>(2)</a:t>
            </a:r>
            <a:r>
              <a:rPr lang="ja-JP" altLang="en-US" sz="2400">
                <a:solidFill>
                  <a:srgbClr val="FF0000"/>
                </a:solidFill>
              </a:rPr>
              <a:t> ブランチ</a:t>
            </a:r>
            <a:r>
              <a:rPr lang="en-US" altLang="ja-JP" sz="2400">
                <a:solidFill>
                  <a:srgbClr val="FF0000"/>
                </a:solidFill>
              </a:rPr>
              <a:t>[</a:t>
            </a:r>
            <a:r>
              <a:rPr lang="ja-JP" altLang="en-US" sz="2400">
                <a:solidFill>
                  <a:srgbClr val="FF0000"/>
                </a:solidFill>
              </a:rPr>
              <a:t>木の枝</a:t>
            </a:r>
            <a:r>
              <a:rPr lang="en-US" altLang="ja-JP" sz="2400">
                <a:solidFill>
                  <a:srgbClr val="FF0000"/>
                </a:solidFill>
              </a:rPr>
              <a:t>]</a:t>
            </a:r>
            <a:endParaRPr lang="ja-JP" altLang="en-US" sz="2400">
              <a:solidFill>
                <a:srgbClr val="FF0000"/>
              </a:solidFill>
            </a:endParaRP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500063" y="3857625"/>
            <a:ext cx="37147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solidFill>
                  <a:srgbClr val="FF0000"/>
                </a:solidFill>
              </a:rPr>
              <a:t>(3) </a:t>
            </a:r>
            <a:r>
              <a:rPr lang="ja-JP" altLang="en-US" sz="2400">
                <a:solidFill>
                  <a:srgbClr val="FF0000"/>
                </a:solidFill>
              </a:rPr>
              <a:t>マージ</a:t>
            </a:r>
            <a:r>
              <a:rPr lang="en-US" altLang="ja-JP" sz="2400">
                <a:solidFill>
                  <a:srgbClr val="FF0000"/>
                </a:solidFill>
              </a:rPr>
              <a:t>[</a:t>
            </a:r>
            <a:r>
              <a:rPr lang="ja-JP" altLang="en-US" sz="2400">
                <a:solidFill>
                  <a:srgbClr val="FF0000"/>
                </a:solidFill>
              </a:rPr>
              <a:t>合流</a:t>
            </a:r>
            <a:r>
              <a:rPr lang="en-US" altLang="ja-JP" sz="2400">
                <a:solidFill>
                  <a:srgbClr val="FF0000"/>
                </a:solidFill>
              </a:rPr>
              <a:t>]</a:t>
            </a:r>
            <a:endParaRPr lang="ja-JP" altLang="en-US" sz="2400">
              <a:solidFill>
                <a:srgbClr val="FF0000"/>
              </a:solidFill>
            </a:endParaRP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500063" y="5072063"/>
            <a:ext cx="45005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solidFill>
                  <a:srgbClr val="FF0000"/>
                </a:solidFill>
              </a:rPr>
              <a:t>(4) </a:t>
            </a:r>
            <a:r>
              <a:rPr lang="ja-JP" altLang="en-US" sz="2400">
                <a:solidFill>
                  <a:srgbClr val="FF0000"/>
                </a:solidFill>
              </a:rPr>
              <a:t>コンフリクト</a:t>
            </a:r>
            <a:r>
              <a:rPr lang="en-US" altLang="ja-JP" sz="2400">
                <a:solidFill>
                  <a:srgbClr val="FF0000"/>
                </a:solidFill>
              </a:rPr>
              <a:t>[</a:t>
            </a:r>
            <a:r>
              <a:rPr lang="ja-JP" altLang="en-US" sz="2400">
                <a:solidFill>
                  <a:srgbClr val="FF0000"/>
                </a:solidFill>
              </a:rPr>
              <a:t>競合</a:t>
            </a:r>
            <a:r>
              <a:rPr lang="en-US" altLang="ja-JP" sz="2400">
                <a:solidFill>
                  <a:srgbClr val="FF0000"/>
                </a:solidFill>
              </a:rPr>
              <a:t>]</a:t>
            </a:r>
            <a:endParaRPr lang="ja-JP" altLang="en-US" sz="2400">
              <a:solidFill>
                <a:srgbClr val="FF0000"/>
              </a:solidFill>
            </a:endParaRP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785813" y="1381125"/>
            <a:ext cx="757237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/>
              <a:t>ファイルやディレクトリのバージョンに関する変更内容などを保持するデータ格納庫</a:t>
            </a:r>
          </a:p>
        </p:txBody>
      </p:sp>
      <p:sp>
        <p:nvSpPr>
          <p:cNvPr id="21512" name="Text Box 4"/>
          <p:cNvSpPr txBox="1">
            <a:spLocks noChangeArrowheads="1"/>
          </p:cNvSpPr>
          <p:nvPr/>
        </p:nvSpPr>
        <p:spPr bwMode="auto">
          <a:xfrm>
            <a:off x="785813" y="2786063"/>
            <a:ext cx="7572375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/>
              <a:t>メインの開発ラインと分けて，独自の開発を行うときに作るメインから分岐した開発ライン</a:t>
            </a:r>
          </a:p>
        </p:txBody>
      </p:sp>
      <p:sp>
        <p:nvSpPr>
          <p:cNvPr id="21513" name="Text Box 4"/>
          <p:cNvSpPr txBox="1">
            <a:spLocks noChangeArrowheads="1"/>
          </p:cNvSpPr>
          <p:nvPr/>
        </p:nvSpPr>
        <p:spPr bwMode="auto">
          <a:xfrm>
            <a:off x="785813" y="4322763"/>
            <a:ext cx="75723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/>
              <a:t>2</a:t>
            </a:r>
            <a:r>
              <a:rPr lang="ja-JP" altLang="en-US" sz="2400"/>
              <a:t>つ以上の開発ラインを統合する作業</a:t>
            </a:r>
          </a:p>
        </p:txBody>
      </p:sp>
      <p:sp>
        <p:nvSpPr>
          <p:cNvPr id="21514" name="Text Box 4"/>
          <p:cNvSpPr txBox="1">
            <a:spLocks noChangeArrowheads="1"/>
          </p:cNvSpPr>
          <p:nvPr/>
        </p:nvSpPr>
        <p:spPr bwMode="auto">
          <a:xfrm>
            <a:off x="785813" y="5524500"/>
            <a:ext cx="757237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/>
              <a:t>マージのときに，同じ箇所に違う変更を加えていて，マージ後の適切な状態が決まらないこと</a:t>
            </a:r>
            <a:endParaRPr lang="en-US" altLang="ja-JP" sz="2400"/>
          </a:p>
        </p:txBody>
      </p:sp>
      <p:sp>
        <p:nvSpPr>
          <p:cNvPr id="12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F391EE-373B-3446-9CE8-838F6CD0E50A}" type="slidenum">
              <a:rPr lang="en-US" altLang="ja-JP"/>
              <a:pPr eaLnBrk="1" hangingPunct="1"/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394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685800" y="71438"/>
            <a:ext cx="7772400" cy="969962"/>
          </a:xfrm>
          <a:prstGeom prst="rect">
            <a:avLst/>
          </a:prstGeo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Calibri" charset="0"/>
              </a:rPr>
              <a:t>バージョン管理システム</a:t>
            </a:r>
            <a:r>
              <a:rPr lang="en-US" altLang="ja-JP" sz="4400">
                <a:latin typeface="Calibri" charset="0"/>
              </a:rPr>
              <a:t>Git</a:t>
            </a:r>
            <a:endParaRPr lang="ja-JP" altLang="en-US" sz="4400">
              <a:latin typeface="Calibri" charset="0"/>
            </a:endParaRPr>
          </a:p>
        </p:txBody>
      </p:sp>
      <p:grpSp>
        <p:nvGrpSpPr>
          <p:cNvPr id="6" name="図形グループ 5"/>
          <p:cNvGrpSpPr/>
          <p:nvPr/>
        </p:nvGrpSpPr>
        <p:grpSpPr>
          <a:xfrm>
            <a:off x="642938" y="2132856"/>
            <a:ext cx="7715250" cy="1759694"/>
            <a:chOff x="642938" y="2132856"/>
            <a:chExt cx="7715250" cy="1759694"/>
          </a:xfrm>
        </p:grpSpPr>
        <p:sp>
          <p:nvSpPr>
            <p:cNvPr id="22532" name="Text Box 4"/>
            <p:cNvSpPr txBox="1">
              <a:spLocks noChangeArrowheads="1"/>
            </p:cNvSpPr>
            <p:nvPr/>
          </p:nvSpPr>
          <p:spPr bwMode="auto">
            <a:xfrm>
              <a:off x="642938" y="2132856"/>
              <a:ext cx="7572375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sz="2400" dirty="0" err="1"/>
                <a:t>Git</a:t>
              </a:r>
              <a:r>
                <a:rPr lang="ja-JP" altLang="en-US" sz="2400" dirty="0"/>
                <a:t>によって開発が管理されている有名なソフトウェア</a:t>
              </a:r>
            </a:p>
          </p:txBody>
        </p:sp>
        <p:sp>
          <p:nvSpPr>
            <p:cNvPr id="22533" name="Text Box 4"/>
            <p:cNvSpPr txBox="1">
              <a:spLocks noChangeArrowheads="1"/>
            </p:cNvSpPr>
            <p:nvPr/>
          </p:nvSpPr>
          <p:spPr bwMode="auto">
            <a:xfrm>
              <a:off x="785813" y="2564904"/>
              <a:ext cx="7572375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sz="24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(1)</a:t>
              </a:r>
              <a:r>
                <a:rPr lang="en-US" altLang="ja-JP" sz="2400" dirty="0" smtClean="0">
                  <a:solidFill>
                    <a:srgbClr val="0000FF"/>
                  </a:solidFill>
                </a:rPr>
                <a:t> </a:t>
              </a:r>
              <a:r>
                <a:rPr lang="en-US" altLang="ja-JP" sz="2400" dirty="0">
                  <a:solidFill>
                    <a:srgbClr val="0000FF"/>
                  </a:solidFill>
                </a:rPr>
                <a:t>Linux</a:t>
              </a:r>
              <a:r>
                <a:rPr lang="ja-JP" altLang="en-US" sz="2400" dirty="0">
                  <a:solidFill>
                    <a:srgbClr val="0000FF"/>
                  </a:solidFill>
                </a:rPr>
                <a:t>カーネル</a:t>
              </a:r>
            </a:p>
          </p:txBody>
        </p:sp>
        <p:sp>
          <p:nvSpPr>
            <p:cNvPr id="22534" name="Text Box 4"/>
            <p:cNvSpPr txBox="1">
              <a:spLocks noChangeArrowheads="1"/>
            </p:cNvSpPr>
            <p:nvPr/>
          </p:nvSpPr>
          <p:spPr bwMode="auto">
            <a:xfrm>
              <a:off x="785813" y="2996952"/>
              <a:ext cx="7572375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sz="24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(2)</a:t>
              </a:r>
              <a:r>
                <a:rPr lang="en-US" altLang="ja-JP" sz="2400" dirty="0">
                  <a:solidFill>
                    <a:srgbClr val="0000FF"/>
                  </a:solidFill>
                </a:rPr>
                <a:t> Ruby on Rails</a:t>
              </a:r>
              <a:endParaRPr lang="ja-JP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2535" name="Text Box 4"/>
            <p:cNvSpPr txBox="1">
              <a:spLocks noChangeArrowheads="1"/>
            </p:cNvSpPr>
            <p:nvPr/>
          </p:nvSpPr>
          <p:spPr bwMode="auto">
            <a:xfrm>
              <a:off x="785813" y="3429000"/>
              <a:ext cx="7572375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sz="2400" dirty="0">
                  <a:solidFill>
                    <a:srgbClr val="0000FF"/>
                  </a:solidFill>
                </a:rPr>
                <a:t>(3) </a:t>
              </a:r>
              <a:r>
                <a:rPr lang="en-US" altLang="ja-JP" sz="2400" dirty="0" err="1">
                  <a:solidFill>
                    <a:srgbClr val="0000FF"/>
                  </a:solidFill>
                </a:rPr>
                <a:t>Git</a:t>
              </a:r>
              <a:endParaRPr lang="ja-JP" alt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" name="図形グループ 4"/>
          <p:cNvGrpSpPr/>
          <p:nvPr/>
        </p:nvGrpSpPr>
        <p:grpSpPr>
          <a:xfrm>
            <a:off x="642938" y="692696"/>
            <a:ext cx="7858125" cy="1320800"/>
            <a:chOff x="642938" y="893763"/>
            <a:chExt cx="7858125" cy="1320800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785813" y="1285875"/>
              <a:ext cx="7572375" cy="833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sz="2400" dirty="0"/>
                <a:t>Linux</a:t>
              </a:r>
              <a:r>
                <a:rPr lang="ja-JP" altLang="en-US" sz="2400" dirty="0"/>
                <a:t>の生みの親リーナス・トーバルズによって開発された</a:t>
              </a:r>
              <a:endParaRPr lang="en-US" altLang="ja-JP" sz="2400" dirty="0"/>
            </a:p>
            <a:p>
              <a:pPr eaLnBrk="1" hangingPunct="1"/>
              <a:r>
                <a:rPr lang="ja-JP" altLang="en-US" sz="2400" dirty="0"/>
                <a:t>オープンソースのバージョン管理システム</a:t>
              </a: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642938" y="1143000"/>
              <a:ext cx="7858125" cy="107156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537" name="Text Box 4"/>
            <p:cNvSpPr txBox="1">
              <a:spLocks noChangeArrowheads="1"/>
            </p:cNvSpPr>
            <p:nvPr/>
          </p:nvSpPr>
          <p:spPr bwMode="auto">
            <a:xfrm>
              <a:off x="785813" y="893763"/>
              <a:ext cx="1571625" cy="463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altLang="ja-JP" sz="2400"/>
                <a:t>&lt;Git</a:t>
              </a:r>
              <a:r>
                <a:rPr lang="ja-JP" altLang="en-US" sz="2400"/>
                <a:t>とは</a:t>
              </a:r>
              <a:r>
                <a:rPr lang="en-US" altLang="ja-JP" sz="2400"/>
                <a:t>&gt;</a:t>
              </a:r>
              <a:endParaRPr lang="ja-JP" altLang="en-US" sz="2400"/>
            </a:p>
          </p:txBody>
        </p:sp>
      </p:grpSp>
      <p:sp>
        <p:nvSpPr>
          <p:cNvPr id="22538" name="Text Box 4"/>
          <p:cNvSpPr txBox="1">
            <a:spLocks noChangeArrowheads="1"/>
          </p:cNvSpPr>
          <p:nvPr/>
        </p:nvSpPr>
        <p:spPr bwMode="auto">
          <a:xfrm>
            <a:off x="642938" y="3933056"/>
            <a:ext cx="75723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 dirty="0"/>
              <a:t>乃村研究室内での利用</a:t>
            </a:r>
          </a:p>
        </p:txBody>
      </p:sp>
      <p:sp>
        <p:nvSpPr>
          <p:cNvPr id="22539" name="Text Box 4"/>
          <p:cNvSpPr txBox="1">
            <a:spLocks noChangeArrowheads="1"/>
          </p:cNvSpPr>
          <p:nvPr/>
        </p:nvSpPr>
        <p:spPr bwMode="auto">
          <a:xfrm>
            <a:off x="755576" y="4360093"/>
            <a:ext cx="75723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 dirty="0">
                <a:solidFill>
                  <a:srgbClr val="FF0000"/>
                </a:solidFill>
              </a:rPr>
              <a:t>(1</a:t>
            </a:r>
            <a:r>
              <a:rPr lang="en-US" altLang="ja-JP" sz="2400" dirty="0" smtClean="0">
                <a:solidFill>
                  <a:srgbClr val="FF0000"/>
                </a:solidFill>
              </a:rPr>
              <a:t>) </a:t>
            </a:r>
            <a:r>
              <a:rPr lang="ja-JP" altLang="en-US" sz="2400" dirty="0" smtClean="0">
                <a:solidFill>
                  <a:srgbClr val="FF0000"/>
                </a:solidFill>
              </a:rPr>
              <a:t>乃村</a:t>
            </a:r>
            <a:r>
              <a:rPr lang="ja-JP" altLang="en-US" sz="2400" dirty="0">
                <a:solidFill>
                  <a:srgbClr val="FF0000"/>
                </a:solidFill>
              </a:rPr>
              <a:t>研ホームページ</a:t>
            </a:r>
            <a:r>
              <a:rPr lang="en-US" altLang="ja-JP" sz="2400" dirty="0">
                <a:solidFill>
                  <a:srgbClr val="FF0000"/>
                </a:solidFill>
              </a:rPr>
              <a:t>(</a:t>
            </a:r>
            <a:r>
              <a:rPr lang="ja-JP" altLang="en-US" sz="2400" dirty="0">
                <a:solidFill>
                  <a:srgbClr val="FF0000"/>
                </a:solidFill>
              </a:rPr>
              <a:t>ノムニチ</a:t>
            </a:r>
            <a:r>
              <a:rPr lang="en-US" altLang="ja-JP" sz="2400" dirty="0">
                <a:solidFill>
                  <a:srgbClr val="FF0000"/>
                </a:solidFill>
              </a:rPr>
              <a:t>)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2540" name="Text Box 4"/>
          <p:cNvSpPr txBox="1">
            <a:spLocks noChangeArrowheads="1"/>
          </p:cNvSpPr>
          <p:nvPr/>
        </p:nvSpPr>
        <p:spPr bwMode="auto">
          <a:xfrm>
            <a:off x="746684" y="4797152"/>
            <a:ext cx="75723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 dirty="0">
                <a:solidFill>
                  <a:srgbClr val="FF0000"/>
                </a:solidFill>
              </a:rPr>
              <a:t>(2) </a:t>
            </a:r>
            <a:r>
              <a:rPr lang="en-US" altLang="ja-JP" sz="2400" dirty="0" smtClean="0">
                <a:solidFill>
                  <a:srgbClr val="FF0000"/>
                </a:solidFill>
              </a:rPr>
              <a:t>Mint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2541" name="Text Box 4"/>
          <p:cNvSpPr txBox="1">
            <a:spLocks noChangeArrowheads="1"/>
          </p:cNvSpPr>
          <p:nvPr/>
        </p:nvSpPr>
        <p:spPr bwMode="auto">
          <a:xfrm>
            <a:off x="755576" y="5229200"/>
            <a:ext cx="75723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 dirty="0">
                <a:solidFill>
                  <a:srgbClr val="FF0000"/>
                </a:solidFill>
              </a:rPr>
              <a:t>(3) </a:t>
            </a:r>
            <a:r>
              <a:rPr lang="en-US" altLang="ja-JP" sz="2400" dirty="0" err="1">
                <a:solidFill>
                  <a:srgbClr val="FF0000"/>
                </a:solidFill>
              </a:rPr>
              <a:t>LastNote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5576" y="5661248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(4)</a:t>
            </a:r>
            <a:r>
              <a:rPr lang="en-US" altLang="ja-JP" sz="2400" dirty="0" smtClean="0">
                <a:solidFill>
                  <a:srgbClr val="FF0000"/>
                </a:solidFill>
              </a:rPr>
              <a:t> </a:t>
            </a:r>
            <a:r>
              <a:rPr lang="ja-JP" altLang="en-US" sz="2400" dirty="0" smtClean="0">
                <a:solidFill>
                  <a:srgbClr val="FF0000"/>
                </a:solidFill>
              </a:rPr>
              <a:t>論文管理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5576" y="6093296"/>
            <a:ext cx="377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(5)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smtClean="0">
                <a:solidFill>
                  <a:srgbClr val="FF0000"/>
                </a:solidFill>
              </a:rPr>
              <a:t>個人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の研究プロジェクト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F391EE-373B-3446-9CE8-838F6CD0E50A}" type="slidenum">
              <a:rPr lang="en-US" altLang="ja-JP"/>
              <a:pPr eaLnBrk="1" hangingPunct="1"/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4547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タイトル 1"/>
          <p:cNvSpPr>
            <a:spLocks noGrp="1"/>
          </p:cNvSpPr>
          <p:nvPr>
            <p:ph type="title"/>
          </p:nvPr>
        </p:nvSpPr>
        <p:spPr>
          <a:xfrm>
            <a:off x="457200" y="-71438"/>
            <a:ext cx="8229600" cy="1143001"/>
          </a:xfrm>
        </p:spPr>
        <p:txBody>
          <a:bodyPr/>
          <a:lstStyle/>
          <a:p>
            <a:r>
              <a:rPr lang="en-US" altLang="ja-JP">
                <a:latin typeface="Calibri" charset="0"/>
                <a:ea typeface="ＭＳ Ｐゴシック" charset="0"/>
              </a:rPr>
              <a:t>Git</a:t>
            </a:r>
            <a:r>
              <a:rPr lang="ja-JP" altLang="en-US">
                <a:latin typeface="Calibri" charset="0"/>
                <a:ea typeface="ＭＳ Ｐゴシック" charset="0"/>
              </a:rPr>
              <a:t>リポジトリ</a:t>
            </a:r>
          </a:p>
        </p:txBody>
      </p:sp>
      <p:sp>
        <p:nvSpPr>
          <p:cNvPr id="23555" name="テキスト ボックス 12"/>
          <p:cNvSpPr txBox="1">
            <a:spLocks noChangeArrowheads="1"/>
          </p:cNvSpPr>
          <p:nvPr/>
        </p:nvSpPr>
        <p:spPr bwMode="auto">
          <a:xfrm>
            <a:off x="285750" y="1214438"/>
            <a:ext cx="7858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Git</a:t>
            </a:r>
            <a:r>
              <a:rPr lang="ja-JP" altLang="en-US" sz="2400">
                <a:latin typeface="Calibri" charset="0"/>
              </a:rPr>
              <a:t>は</a:t>
            </a:r>
            <a:r>
              <a:rPr lang="en-US" altLang="ja-JP" sz="2400">
                <a:solidFill>
                  <a:srgbClr val="FF0000"/>
                </a:solidFill>
                <a:latin typeface="Calibri" charset="0"/>
              </a:rPr>
              <a:t>Git</a:t>
            </a:r>
            <a:r>
              <a:rPr lang="ja-JP" altLang="en-US" sz="2400">
                <a:solidFill>
                  <a:srgbClr val="FF0000"/>
                </a:solidFill>
                <a:latin typeface="Calibri" charset="0"/>
              </a:rPr>
              <a:t>リポジトリ</a:t>
            </a:r>
            <a:r>
              <a:rPr lang="ja-JP" altLang="en-US" sz="2400">
                <a:latin typeface="Calibri" charset="0"/>
              </a:rPr>
              <a:t>を用いてバージョン管理を行う</a:t>
            </a:r>
          </a:p>
        </p:txBody>
      </p:sp>
      <p:sp>
        <p:nvSpPr>
          <p:cNvPr id="23556" name="テキスト ボックス 25"/>
          <p:cNvSpPr txBox="1">
            <a:spLocks noChangeArrowheads="1"/>
          </p:cNvSpPr>
          <p:nvPr/>
        </p:nvSpPr>
        <p:spPr bwMode="auto">
          <a:xfrm>
            <a:off x="285750" y="1714500"/>
            <a:ext cx="3000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Git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リポジトリ＞</a:t>
            </a:r>
          </a:p>
        </p:txBody>
      </p:sp>
      <p:sp>
        <p:nvSpPr>
          <p:cNvPr id="23557" name="テキスト ボックス 26"/>
          <p:cNvSpPr txBox="1">
            <a:spLocks noChangeArrowheads="1"/>
          </p:cNvSpPr>
          <p:nvPr/>
        </p:nvSpPr>
        <p:spPr bwMode="auto">
          <a:xfrm>
            <a:off x="285750" y="2143125"/>
            <a:ext cx="8072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latin typeface="Calibri" charset="0"/>
              </a:rPr>
              <a:t>バージョン管理を行う上で必要な全情報を持つ</a:t>
            </a:r>
            <a:endParaRPr lang="ja-JP" altLang="en-US" sz="240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23558" name="テキスト ボックス 27"/>
          <p:cNvSpPr txBox="1">
            <a:spLocks noChangeArrowheads="1"/>
          </p:cNvSpPr>
          <p:nvPr/>
        </p:nvSpPr>
        <p:spPr bwMode="auto">
          <a:xfrm>
            <a:off x="571500" y="2857500"/>
            <a:ext cx="6500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(1) </a:t>
            </a:r>
            <a:r>
              <a:rPr lang="ja-JP" altLang="en-US" sz="2400">
                <a:solidFill>
                  <a:srgbClr val="FF0000"/>
                </a:solidFill>
                <a:latin typeface="Calibri" charset="0"/>
              </a:rPr>
              <a:t>オブジェクト格納領域</a:t>
            </a:r>
            <a:r>
              <a:rPr lang="en-US" altLang="ja-JP" sz="2400">
                <a:solidFill>
                  <a:srgbClr val="FF0000"/>
                </a:solidFill>
                <a:latin typeface="Calibri" charset="0"/>
              </a:rPr>
              <a:t>(object store)</a:t>
            </a:r>
            <a:endParaRPr lang="ja-JP" altLang="en-US" sz="240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23559" name="テキスト ボックス 28"/>
          <p:cNvSpPr txBox="1">
            <a:spLocks noChangeArrowheads="1"/>
          </p:cNvSpPr>
          <p:nvPr/>
        </p:nvSpPr>
        <p:spPr bwMode="auto">
          <a:xfrm>
            <a:off x="571500" y="4922838"/>
            <a:ext cx="3021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(2) </a:t>
            </a:r>
            <a:r>
              <a:rPr lang="ja-JP" altLang="en-US" sz="2400">
                <a:solidFill>
                  <a:srgbClr val="FF0000"/>
                </a:solidFill>
                <a:latin typeface="Calibri" charset="0"/>
              </a:rPr>
              <a:t>インデックス</a:t>
            </a:r>
            <a:r>
              <a:rPr lang="en-US" altLang="ja-JP" sz="2400">
                <a:solidFill>
                  <a:srgbClr val="FF0000"/>
                </a:solidFill>
                <a:latin typeface="Calibri" charset="0"/>
              </a:rPr>
              <a:t>(index)</a:t>
            </a:r>
            <a:endParaRPr lang="ja-JP" altLang="en-US" sz="240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23560" name="テキスト ボックス 29"/>
          <p:cNvSpPr txBox="1">
            <a:spLocks noChangeArrowheads="1"/>
          </p:cNvSpPr>
          <p:nvPr/>
        </p:nvSpPr>
        <p:spPr bwMode="auto">
          <a:xfrm>
            <a:off x="1000125" y="5313363"/>
            <a:ext cx="79295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AutoNum type="alphaLcParenBoth"/>
            </a:pPr>
            <a:r>
              <a:rPr lang="ja-JP" altLang="en-US" sz="2400">
                <a:latin typeface="Calibri" charset="0"/>
              </a:rPr>
              <a:t>リポジトリ全体のディレクトリ構造が記述された，一時的かつ動的なバイナリファイル</a:t>
            </a:r>
          </a:p>
        </p:txBody>
      </p:sp>
      <p:sp>
        <p:nvSpPr>
          <p:cNvPr id="23561" name="テキスト ボックス 30"/>
          <p:cNvSpPr txBox="1">
            <a:spLocks noChangeArrowheads="1"/>
          </p:cNvSpPr>
          <p:nvPr/>
        </p:nvSpPr>
        <p:spPr bwMode="auto">
          <a:xfrm>
            <a:off x="1000125" y="3786188"/>
            <a:ext cx="81438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(b) </a:t>
            </a:r>
            <a:r>
              <a:rPr lang="ja-JP" altLang="en-US" sz="2400">
                <a:latin typeface="Calibri" charset="0"/>
              </a:rPr>
              <a:t>元のデータファイル，全ログメッセージ，作成者情報，</a:t>
            </a:r>
            <a:endParaRPr lang="en-US" altLang="ja-JP" sz="2400">
              <a:latin typeface="Calibri" charset="0"/>
            </a:endParaRPr>
          </a:p>
          <a:p>
            <a:pPr eaLnBrk="1" hangingPunct="1"/>
            <a:r>
              <a:rPr lang="en-US" altLang="ja-JP" sz="2400">
                <a:latin typeface="Calibri" charset="0"/>
              </a:rPr>
              <a:t>      </a:t>
            </a:r>
            <a:r>
              <a:rPr lang="ja-JP" altLang="en-US" sz="2400">
                <a:latin typeface="Calibri" charset="0"/>
              </a:rPr>
              <a:t>日付 等の様々な情報を持つ</a:t>
            </a:r>
          </a:p>
        </p:txBody>
      </p:sp>
      <p:sp>
        <p:nvSpPr>
          <p:cNvPr id="23562" name="テキスト ボックス 31"/>
          <p:cNvSpPr txBox="1">
            <a:spLocks noChangeArrowheads="1"/>
          </p:cNvSpPr>
          <p:nvPr/>
        </p:nvSpPr>
        <p:spPr bwMode="auto">
          <a:xfrm>
            <a:off x="1000125" y="3286125"/>
            <a:ext cx="5929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(a) </a:t>
            </a:r>
            <a:r>
              <a:rPr lang="ja-JP" altLang="en-US" sz="2400">
                <a:latin typeface="Calibri" charset="0"/>
              </a:rPr>
              <a:t>施されたすべての変更を</a:t>
            </a:r>
            <a:r>
              <a:rPr lang="ja-JP" altLang="en-US" sz="2400">
                <a:solidFill>
                  <a:srgbClr val="FF0000"/>
                </a:solidFill>
                <a:latin typeface="Calibri" charset="0"/>
              </a:rPr>
              <a:t>追跡する</a:t>
            </a:r>
            <a:r>
              <a:rPr lang="ja-JP" altLang="en-US" sz="2400">
                <a:latin typeface="Calibri" charset="0"/>
              </a:rPr>
              <a:t>場所</a:t>
            </a:r>
          </a:p>
        </p:txBody>
      </p:sp>
      <p:sp>
        <p:nvSpPr>
          <p:cNvPr id="23563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F391EE-373B-3446-9CE8-838F6CD0E50A}" type="slidenum">
              <a:rPr lang="en-US" altLang="ja-JP"/>
              <a:pPr eaLnBrk="1" hangingPunct="1"/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28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 descr="C:\Users\nttecs\Desktop\無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928938"/>
            <a:ext cx="2928938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タイトル 1"/>
          <p:cNvSpPr>
            <a:spLocks noGrp="1"/>
          </p:cNvSpPr>
          <p:nvPr>
            <p:ph type="title"/>
          </p:nvPr>
        </p:nvSpPr>
        <p:spPr>
          <a:xfrm>
            <a:off x="457200" y="-71438"/>
            <a:ext cx="8229600" cy="1143001"/>
          </a:xfrm>
        </p:spPr>
        <p:txBody>
          <a:bodyPr/>
          <a:lstStyle/>
          <a:p>
            <a:r>
              <a:rPr lang="ja-JP" altLang="en-US">
                <a:latin typeface="Calibri" charset="0"/>
                <a:ea typeface="ＭＳ Ｐゴシック" charset="0"/>
              </a:rPr>
              <a:t>オブジェクト格納領域</a:t>
            </a:r>
            <a:r>
              <a:rPr lang="en-US" altLang="ja-JP">
                <a:latin typeface="Calibri" charset="0"/>
                <a:ea typeface="ＭＳ Ｐゴシック" charset="0"/>
              </a:rPr>
              <a:t>(object store)</a:t>
            </a:r>
            <a:endParaRPr lang="ja-JP" altLang="en-US">
              <a:latin typeface="Calibri" charset="0"/>
              <a:ea typeface="ＭＳ Ｐゴシック" charset="0"/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928688" y="785813"/>
            <a:ext cx="71993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Git</a:t>
            </a:r>
            <a:r>
              <a:rPr lang="ja-JP" altLang="en-US" sz="2400">
                <a:latin typeface="Calibri" charset="0"/>
              </a:rPr>
              <a:t>のオブジェクトストアは</a:t>
            </a:r>
            <a:r>
              <a:rPr lang="en-US" altLang="ja-JP" sz="2400">
                <a:solidFill>
                  <a:srgbClr val="FF0000"/>
                </a:solidFill>
                <a:latin typeface="Calibri" charset="0"/>
              </a:rPr>
              <a:t>4</a:t>
            </a:r>
            <a:r>
              <a:rPr lang="ja-JP" altLang="en-US" sz="2400">
                <a:solidFill>
                  <a:srgbClr val="FF0000"/>
                </a:solidFill>
                <a:latin typeface="Calibri" charset="0"/>
              </a:rPr>
              <a:t>種類</a:t>
            </a:r>
            <a:r>
              <a:rPr lang="ja-JP" altLang="en-US" sz="2400">
                <a:latin typeface="Calibri" charset="0"/>
              </a:rPr>
              <a:t>のオブジェクトから構成</a:t>
            </a:r>
          </a:p>
        </p:txBody>
      </p:sp>
      <p:sp>
        <p:nvSpPr>
          <p:cNvPr id="24581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48929B-01B2-F242-B863-2D51B4F586A8}" type="slidenum">
              <a:rPr lang="en-US" altLang="ja-JP"/>
              <a:pPr eaLnBrk="1" hangingPunct="1"/>
              <a:t>13</a:t>
            </a:fld>
            <a:endParaRPr lang="en-US" altLang="ja-JP"/>
          </a:p>
        </p:txBody>
      </p:sp>
      <p:sp>
        <p:nvSpPr>
          <p:cNvPr id="24582" name="Text Box 3"/>
          <p:cNvSpPr txBox="1">
            <a:spLocks noChangeArrowheads="1"/>
          </p:cNvSpPr>
          <p:nvPr/>
        </p:nvSpPr>
        <p:spPr bwMode="auto">
          <a:xfrm>
            <a:off x="71438" y="1249363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blob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＞</a:t>
            </a:r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309563" y="1571625"/>
            <a:ext cx="33432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ja-JP" sz="2400">
                <a:latin typeface="Calibri" charset="0"/>
              </a:rPr>
              <a:t>(1) </a:t>
            </a:r>
            <a:r>
              <a:rPr lang="ja-JP" altLang="en-US" sz="2400">
                <a:latin typeface="Calibri" charset="0"/>
              </a:rPr>
              <a:t>ファイルデータを格納</a:t>
            </a:r>
          </a:p>
        </p:txBody>
      </p:sp>
      <p:sp>
        <p:nvSpPr>
          <p:cNvPr id="24584" name="Text Box 6"/>
          <p:cNvSpPr txBox="1">
            <a:spLocks noChangeArrowheads="1"/>
          </p:cNvSpPr>
          <p:nvPr/>
        </p:nvSpPr>
        <p:spPr bwMode="auto">
          <a:xfrm>
            <a:off x="71438" y="1989976"/>
            <a:ext cx="1316037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 dirty="0">
                <a:solidFill>
                  <a:srgbClr val="0000FF"/>
                </a:solidFill>
                <a:latin typeface="Calibri" charset="0"/>
              </a:rPr>
              <a:t>＜</a:t>
            </a:r>
            <a:r>
              <a:rPr lang="en-US" altLang="ja-JP" sz="2400" dirty="0">
                <a:solidFill>
                  <a:srgbClr val="0000FF"/>
                </a:solidFill>
                <a:latin typeface="Calibri" charset="0"/>
              </a:rPr>
              <a:t>tree</a:t>
            </a:r>
            <a:r>
              <a:rPr lang="ja-JP" altLang="en-US" sz="2400" dirty="0">
                <a:solidFill>
                  <a:srgbClr val="0000FF"/>
                </a:solidFill>
                <a:latin typeface="Calibri" charset="0"/>
              </a:rPr>
              <a:t>＞</a:t>
            </a:r>
          </a:p>
        </p:txBody>
      </p:sp>
      <p:sp>
        <p:nvSpPr>
          <p:cNvPr id="24585" name="Text Box 7"/>
          <p:cNvSpPr txBox="1">
            <a:spLocks noChangeArrowheads="1"/>
          </p:cNvSpPr>
          <p:nvPr/>
        </p:nvSpPr>
        <p:spPr bwMode="auto">
          <a:xfrm>
            <a:off x="71438" y="3068960"/>
            <a:ext cx="1773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 dirty="0">
                <a:solidFill>
                  <a:srgbClr val="0000FF"/>
                </a:solidFill>
                <a:latin typeface="Calibri" charset="0"/>
              </a:rPr>
              <a:t>＜</a:t>
            </a:r>
            <a:r>
              <a:rPr lang="en-US" altLang="ja-JP" sz="2400" dirty="0">
                <a:solidFill>
                  <a:srgbClr val="0000FF"/>
                </a:solidFill>
                <a:latin typeface="Calibri" charset="0"/>
              </a:rPr>
              <a:t>commit</a:t>
            </a:r>
            <a:r>
              <a:rPr lang="ja-JP" altLang="en-US" sz="2400" dirty="0">
                <a:solidFill>
                  <a:srgbClr val="0000FF"/>
                </a:solidFill>
                <a:latin typeface="Calibri" charset="0"/>
              </a:rPr>
              <a:t>＞</a:t>
            </a:r>
          </a:p>
        </p:txBody>
      </p:sp>
      <p:sp>
        <p:nvSpPr>
          <p:cNvPr id="24586" name="Text Box 8"/>
          <p:cNvSpPr txBox="1">
            <a:spLocks noChangeArrowheads="1"/>
          </p:cNvSpPr>
          <p:nvPr/>
        </p:nvSpPr>
        <p:spPr bwMode="auto">
          <a:xfrm>
            <a:off x="71438" y="4543425"/>
            <a:ext cx="1214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tag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＞</a:t>
            </a:r>
          </a:p>
        </p:txBody>
      </p:sp>
      <p:sp>
        <p:nvSpPr>
          <p:cNvPr id="24587" name="Rectangle 9"/>
          <p:cNvSpPr>
            <a:spLocks noChangeArrowheads="1"/>
          </p:cNvSpPr>
          <p:nvPr/>
        </p:nvSpPr>
        <p:spPr bwMode="auto">
          <a:xfrm>
            <a:off x="309562" y="2311400"/>
            <a:ext cx="8834437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en-US" altLang="ja-JP" sz="2400" dirty="0">
                <a:latin typeface="Calibri" charset="0"/>
              </a:rPr>
              <a:t>(1) </a:t>
            </a:r>
            <a:r>
              <a:rPr lang="ja-JP" altLang="en-US" sz="2400" dirty="0">
                <a:latin typeface="Calibri" charset="0"/>
              </a:rPr>
              <a:t>１つ以上の “</a:t>
            </a:r>
            <a:r>
              <a:rPr lang="en-US" altLang="ja-JP" sz="2400" dirty="0">
                <a:solidFill>
                  <a:srgbClr val="FF0000"/>
                </a:solidFill>
                <a:latin typeface="Calibri" charset="0"/>
              </a:rPr>
              <a:t>blob</a:t>
            </a:r>
            <a:r>
              <a:rPr lang="en-US" altLang="ja-JP" sz="2400" dirty="0">
                <a:latin typeface="Calibri" charset="0"/>
              </a:rPr>
              <a:t>” </a:t>
            </a:r>
            <a:r>
              <a:rPr lang="ja-JP" altLang="en-US" sz="2400" dirty="0">
                <a:latin typeface="Calibri" charset="0"/>
              </a:rPr>
              <a:t>オブジェクトを参照し，ディレクトリ構成を作成</a:t>
            </a:r>
          </a:p>
          <a:p>
            <a:r>
              <a:rPr lang="en-US" altLang="ja-JP" sz="2400" dirty="0">
                <a:latin typeface="Calibri" charset="0"/>
              </a:rPr>
              <a:t>(2) tree</a:t>
            </a:r>
            <a:r>
              <a:rPr lang="ja-JP" altLang="en-US" sz="2400" dirty="0">
                <a:latin typeface="Calibri" charset="0"/>
              </a:rPr>
              <a:t>は他の</a:t>
            </a:r>
            <a:r>
              <a:rPr lang="en-US" altLang="ja-JP" sz="2400" dirty="0">
                <a:latin typeface="Calibri" charset="0"/>
              </a:rPr>
              <a:t>tree</a:t>
            </a:r>
            <a:r>
              <a:rPr lang="ja-JP" altLang="en-US" sz="2400" dirty="0">
                <a:latin typeface="Calibri" charset="0"/>
              </a:rPr>
              <a:t>を参照し，ディレクトリ階層を作成 </a:t>
            </a:r>
          </a:p>
        </p:txBody>
      </p:sp>
      <p:sp>
        <p:nvSpPr>
          <p:cNvPr id="24588" name="Rectangle 10"/>
          <p:cNvSpPr>
            <a:spLocks noChangeArrowheads="1"/>
          </p:cNvSpPr>
          <p:nvPr/>
        </p:nvSpPr>
        <p:spPr bwMode="auto">
          <a:xfrm>
            <a:off x="296863" y="3451399"/>
            <a:ext cx="6288087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ja-JP" sz="2400" dirty="0">
                <a:latin typeface="Calibri" charset="0"/>
              </a:rPr>
              <a:t>(1) </a:t>
            </a:r>
            <a:r>
              <a:rPr lang="ja-JP" altLang="en-US" sz="2400" dirty="0">
                <a:latin typeface="Calibri" charset="0"/>
              </a:rPr>
              <a:t>特定バージョンの情報を含んだオブジェクト</a:t>
            </a:r>
          </a:p>
          <a:p>
            <a:r>
              <a:rPr lang="en-US" altLang="ja-JP" sz="2400" dirty="0">
                <a:latin typeface="Calibri" charset="0"/>
              </a:rPr>
              <a:t>(2) </a:t>
            </a:r>
            <a:r>
              <a:rPr lang="ja-JP" altLang="en-US" sz="2400" dirty="0">
                <a:latin typeface="Calibri" charset="0"/>
              </a:rPr>
              <a:t>コミットした人物，日付などの情報を保有</a:t>
            </a:r>
            <a:endParaRPr lang="en-US" altLang="ja-JP" sz="2400" dirty="0">
              <a:latin typeface="Calibri" charset="0"/>
            </a:endParaRPr>
          </a:p>
          <a:p>
            <a:r>
              <a:rPr lang="en-US" altLang="ja-JP" sz="2400" dirty="0">
                <a:latin typeface="Calibri" charset="0"/>
              </a:rPr>
              <a:t>(3)</a:t>
            </a:r>
            <a:r>
              <a:rPr lang="ja-JP" altLang="en-US" sz="2400" dirty="0">
                <a:latin typeface="Calibri" charset="0"/>
              </a:rPr>
              <a:t> “</a:t>
            </a:r>
            <a:r>
              <a:rPr lang="en-US" altLang="ja-JP" sz="2400" dirty="0">
                <a:solidFill>
                  <a:srgbClr val="FF0000"/>
                </a:solidFill>
                <a:latin typeface="Calibri" charset="0"/>
              </a:rPr>
              <a:t>tree</a:t>
            </a:r>
            <a:r>
              <a:rPr lang="en-US" altLang="ja-JP" sz="2400" dirty="0">
                <a:latin typeface="Calibri" charset="0"/>
              </a:rPr>
              <a:t>”</a:t>
            </a:r>
            <a:r>
              <a:rPr lang="ja-JP" altLang="en-US" sz="2400" dirty="0">
                <a:latin typeface="Calibri" charset="0"/>
              </a:rPr>
              <a:t>オブジェクトを参照</a:t>
            </a:r>
          </a:p>
        </p:txBody>
      </p:sp>
      <p:sp>
        <p:nvSpPr>
          <p:cNvPr id="24589" name="Rectangle 11"/>
          <p:cNvSpPr>
            <a:spLocks noChangeArrowheads="1"/>
          </p:cNvSpPr>
          <p:nvPr/>
        </p:nvSpPr>
        <p:spPr bwMode="auto">
          <a:xfrm>
            <a:off x="309563" y="4941888"/>
            <a:ext cx="732155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ja-JP" sz="2400">
                <a:latin typeface="Calibri" charset="0"/>
              </a:rPr>
              <a:t>(1) </a:t>
            </a:r>
            <a:r>
              <a:rPr lang="ja-JP" altLang="en-US" sz="2400">
                <a:latin typeface="Calibri" charset="0"/>
              </a:rPr>
              <a:t>オブジェクトに署名をつける目的で利用</a:t>
            </a:r>
            <a:endParaRPr lang="en-US" altLang="ja-JP" sz="2400">
              <a:latin typeface="Calibri" charset="0"/>
            </a:endParaRPr>
          </a:p>
          <a:p>
            <a:r>
              <a:rPr lang="en-US" altLang="ja-JP" sz="2400">
                <a:latin typeface="Calibri" charset="0"/>
              </a:rPr>
              <a:t>(2) </a:t>
            </a:r>
            <a:r>
              <a:rPr lang="ja-JP" altLang="en-US" sz="2400">
                <a:latin typeface="Calibri" charset="0"/>
              </a:rPr>
              <a:t>主に“</a:t>
            </a:r>
            <a:r>
              <a:rPr lang="en-US" altLang="ja-JP" sz="2400">
                <a:solidFill>
                  <a:srgbClr val="FF0000"/>
                </a:solidFill>
                <a:latin typeface="Calibri" charset="0"/>
              </a:rPr>
              <a:t>commit</a:t>
            </a:r>
            <a:r>
              <a:rPr lang="en-US" altLang="ja-JP" sz="2400">
                <a:latin typeface="Calibri" charset="0"/>
              </a:rPr>
              <a:t>”</a:t>
            </a:r>
            <a:r>
              <a:rPr lang="ja-JP" altLang="en-US" sz="2400">
                <a:latin typeface="Calibri" charset="0"/>
              </a:rPr>
              <a:t>オブジェクトを特定するシンボル</a:t>
            </a:r>
          </a:p>
          <a:p>
            <a:r>
              <a:rPr lang="en-US" altLang="ja-JP" sz="2400">
                <a:latin typeface="Calibri" charset="0"/>
              </a:rPr>
              <a:t>(3) </a:t>
            </a:r>
            <a:r>
              <a:rPr lang="ja-JP" altLang="en-US" sz="2400">
                <a:latin typeface="Calibri" charset="0"/>
              </a:rPr>
              <a:t>任意に作成可能</a:t>
            </a:r>
            <a:endParaRPr lang="ja-JP" altLang="en-US" sz="2400" b="1">
              <a:latin typeface="Calibri" charset="0"/>
            </a:endParaRPr>
          </a:p>
        </p:txBody>
      </p:sp>
      <p:sp>
        <p:nvSpPr>
          <p:cNvPr id="24590" name="Text Box 12"/>
          <p:cNvSpPr txBox="1">
            <a:spLocks noChangeArrowheads="1"/>
          </p:cNvSpPr>
          <p:nvPr/>
        </p:nvSpPr>
        <p:spPr bwMode="auto">
          <a:xfrm>
            <a:off x="1066800" y="6143625"/>
            <a:ext cx="67071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FF0000"/>
                </a:solidFill>
                <a:latin typeface="Calibri" charset="0"/>
              </a:rPr>
              <a:t>リポジトリの変更とともにオブジェクトの情報は変化</a:t>
            </a:r>
          </a:p>
        </p:txBody>
      </p:sp>
    </p:spTree>
    <p:extLst>
      <p:ext uri="{BB962C8B-B14F-4D97-AF65-F5344CB8AC3E}">
        <p14:creationId xmlns:p14="http://schemas.microsoft.com/office/powerpoint/2010/main" val="188501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CB52F6-643A-294A-B3B6-1F0404CB6C05}" type="slidenum">
              <a:rPr lang="en-US" altLang="ja-JP"/>
              <a:pPr eaLnBrk="1" hangingPunct="1"/>
              <a:t>14</a:t>
            </a:fld>
            <a:endParaRPr lang="en-US" altLang="ja-JP"/>
          </a:p>
        </p:txBody>
      </p:sp>
      <p:sp>
        <p:nvSpPr>
          <p:cNvPr id="25603" name="テキスト ボックス 9"/>
          <p:cNvSpPr txBox="1">
            <a:spLocks noChangeArrowheads="1"/>
          </p:cNvSpPr>
          <p:nvPr/>
        </p:nvSpPr>
        <p:spPr bwMode="auto">
          <a:xfrm>
            <a:off x="1071563" y="2714625"/>
            <a:ext cx="5072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latin typeface="Calibri" charset="0"/>
              </a:rPr>
              <a:t>正確にオブジェクトの</a:t>
            </a:r>
            <a:r>
              <a:rPr lang="en-US" altLang="ja-JP" sz="2400">
                <a:latin typeface="Calibri" charset="0"/>
              </a:rPr>
              <a:t>1</a:t>
            </a:r>
            <a:r>
              <a:rPr lang="ja-JP" altLang="en-US" sz="2400">
                <a:latin typeface="Calibri" charset="0"/>
              </a:rPr>
              <a:t>つを指定可能</a:t>
            </a:r>
          </a:p>
        </p:txBody>
      </p:sp>
      <p:sp>
        <p:nvSpPr>
          <p:cNvPr id="25604" name="テキスト ボックス 11"/>
          <p:cNvSpPr txBox="1">
            <a:spLocks noChangeArrowheads="1"/>
          </p:cNvSpPr>
          <p:nvPr/>
        </p:nvSpPr>
        <p:spPr bwMode="auto">
          <a:xfrm>
            <a:off x="304800" y="3805238"/>
            <a:ext cx="800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latin typeface="Calibri" charset="0"/>
              </a:rPr>
              <a:t>人間はハッシュ値を覚えにくく，間違いが起こりやすい</a:t>
            </a:r>
          </a:p>
        </p:txBody>
      </p:sp>
      <p:sp>
        <p:nvSpPr>
          <p:cNvPr id="25605" name="テキスト ボックス 14"/>
          <p:cNvSpPr txBox="1">
            <a:spLocks noChangeArrowheads="1"/>
          </p:cNvSpPr>
          <p:nvPr/>
        </p:nvSpPr>
        <p:spPr bwMode="auto">
          <a:xfrm>
            <a:off x="785812" y="4600575"/>
            <a:ext cx="7026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 dirty="0">
                <a:solidFill>
                  <a:srgbClr val="0000FF"/>
                </a:solidFill>
                <a:latin typeface="Calibri" charset="0"/>
              </a:rPr>
              <a:t>(1</a:t>
            </a:r>
            <a:r>
              <a:rPr lang="en-US" altLang="ja-JP" sz="2400" dirty="0" smtClean="0">
                <a:solidFill>
                  <a:srgbClr val="0000FF"/>
                </a:solidFill>
                <a:latin typeface="Calibri" charset="0"/>
              </a:rPr>
              <a:t>) </a:t>
            </a:r>
            <a:r>
              <a:rPr lang="ja-JP" altLang="en-US" sz="2400" dirty="0" smtClean="0">
                <a:solidFill>
                  <a:srgbClr val="0000FF"/>
                </a:solidFill>
                <a:latin typeface="Calibri" charset="0"/>
              </a:rPr>
              <a:t>その</a:t>
            </a:r>
            <a:r>
              <a:rPr lang="en-US" altLang="ja-JP" sz="2400" dirty="0" smtClean="0">
                <a:solidFill>
                  <a:srgbClr val="0000FF"/>
                </a:solidFill>
                <a:latin typeface="Calibri" charset="0"/>
              </a:rPr>
              <a:t>ID</a:t>
            </a:r>
            <a:r>
              <a:rPr lang="ja-JP" altLang="en-US" sz="2400" dirty="0" smtClean="0">
                <a:solidFill>
                  <a:srgbClr val="0000FF"/>
                </a:solidFill>
                <a:latin typeface="Calibri" charset="0"/>
              </a:rPr>
              <a:t>だと判別できる範囲で省略して指定</a:t>
            </a:r>
            <a:endParaRPr lang="ja-JP" altLang="en-US" sz="2400" dirty="0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25606" name="テキスト ボックス 15"/>
          <p:cNvSpPr txBox="1">
            <a:spLocks noChangeArrowheads="1"/>
          </p:cNvSpPr>
          <p:nvPr/>
        </p:nvSpPr>
        <p:spPr bwMode="auto">
          <a:xfrm>
            <a:off x="304800" y="2308225"/>
            <a:ext cx="683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latin typeface="Calibri" charset="0"/>
              </a:rPr>
              <a:t>例</a:t>
            </a:r>
            <a:r>
              <a:rPr lang="en-US" altLang="ja-JP" sz="2400">
                <a:latin typeface="Calibri" charset="0"/>
              </a:rPr>
              <a:t>) Ifbb58b4l53e90eda08c2b022ee32d9072958</a:t>
            </a:r>
          </a:p>
        </p:txBody>
      </p:sp>
      <p:sp>
        <p:nvSpPr>
          <p:cNvPr id="25607" name="テキスト ボックス 16"/>
          <p:cNvSpPr txBox="1">
            <a:spLocks noChangeArrowheads="1"/>
          </p:cNvSpPr>
          <p:nvPr/>
        </p:nvSpPr>
        <p:spPr bwMode="auto">
          <a:xfrm>
            <a:off x="1335088" y="5033963"/>
            <a:ext cx="171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latin typeface="Calibri" charset="0"/>
              </a:rPr>
              <a:t>例 ： </a:t>
            </a:r>
            <a:r>
              <a:rPr lang="en-US" altLang="ja-JP" sz="2400">
                <a:latin typeface="Calibri" charset="0"/>
              </a:rPr>
              <a:t>Ifbb58</a:t>
            </a:r>
          </a:p>
        </p:txBody>
      </p:sp>
      <p:sp>
        <p:nvSpPr>
          <p:cNvPr id="25608" name="テキスト ボックス 20"/>
          <p:cNvSpPr txBox="1">
            <a:spLocks noChangeArrowheads="1"/>
          </p:cNvSpPr>
          <p:nvPr/>
        </p:nvSpPr>
        <p:spPr bwMode="auto">
          <a:xfrm>
            <a:off x="1071563" y="4184650"/>
            <a:ext cx="3788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 dirty="0">
                <a:solidFill>
                  <a:srgbClr val="FF0000"/>
                </a:solidFill>
                <a:latin typeface="Calibri" charset="0"/>
              </a:rPr>
              <a:t>2</a:t>
            </a:r>
            <a:r>
              <a:rPr lang="ja-JP" altLang="en-US" sz="2400" dirty="0">
                <a:solidFill>
                  <a:srgbClr val="FF0000"/>
                </a:solidFill>
                <a:latin typeface="Calibri" charset="0"/>
              </a:rPr>
              <a:t>つ</a:t>
            </a:r>
            <a:r>
              <a:rPr lang="ja-JP" altLang="en-US" sz="2400" dirty="0">
                <a:latin typeface="Calibri" charset="0"/>
              </a:rPr>
              <a:t>の方法で</a:t>
            </a:r>
            <a:r>
              <a:rPr lang="ja-JP" altLang="en-US" sz="2400" dirty="0" smtClean="0">
                <a:latin typeface="Calibri" charset="0"/>
              </a:rPr>
              <a:t>簡略化が可能</a:t>
            </a:r>
            <a:endParaRPr lang="ja-JP" altLang="en-US" sz="2400" dirty="0">
              <a:latin typeface="Calibri" charset="0"/>
            </a:endParaRPr>
          </a:p>
        </p:txBody>
      </p:sp>
      <p:sp>
        <p:nvSpPr>
          <p:cNvPr id="25609" name="テキスト ボックス 21"/>
          <p:cNvSpPr txBox="1">
            <a:spLocks noChangeArrowheads="1"/>
          </p:cNvSpPr>
          <p:nvPr/>
        </p:nvSpPr>
        <p:spPr bwMode="auto">
          <a:xfrm>
            <a:off x="785813" y="5467350"/>
            <a:ext cx="458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(2) 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タグ名を使った指定</a:t>
            </a:r>
          </a:p>
        </p:txBody>
      </p:sp>
      <p:sp>
        <p:nvSpPr>
          <p:cNvPr id="25610" name="テキスト ボックス 22"/>
          <p:cNvSpPr txBox="1">
            <a:spLocks noChangeArrowheads="1"/>
          </p:cNvSpPr>
          <p:nvPr/>
        </p:nvSpPr>
        <p:spPr bwMode="auto">
          <a:xfrm>
            <a:off x="1335088" y="5900738"/>
            <a:ext cx="163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latin typeface="Calibri" charset="0"/>
              </a:rPr>
              <a:t>例 ： </a:t>
            </a:r>
            <a:r>
              <a:rPr lang="en-US" altLang="ja-JP" sz="2400">
                <a:latin typeface="Calibri" charset="0"/>
              </a:rPr>
              <a:t>v1.0</a:t>
            </a:r>
          </a:p>
        </p:txBody>
      </p:sp>
      <p:sp>
        <p:nvSpPr>
          <p:cNvPr id="25611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ja-JP" altLang="en-US">
                <a:latin typeface="Calibri" charset="0"/>
                <a:ea typeface="ＭＳ Ｐゴシック" charset="0"/>
              </a:rPr>
              <a:t>オブジェクトの特定</a:t>
            </a:r>
            <a:endParaRPr lang="en-US" altLang="ja-JP">
              <a:latin typeface="Calibri" charset="0"/>
              <a:ea typeface="ＭＳ Ｐゴシック" charset="0"/>
            </a:endParaRPr>
          </a:p>
        </p:txBody>
      </p:sp>
      <p:sp>
        <p:nvSpPr>
          <p:cNvPr id="25612" name="AutoShape 15"/>
          <p:cNvSpPr>
            <a:spLocks noChangeArrowheads="1"/>
          </p:cNvSpPr>
          <p:nvPr/>
        </p:nvSpPr>
        <p:spPr bwMode="auto">
          <a:xfrm>
            <a:off x="571500" y="2754313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ja-JP">
              <a:latin typeface="Calibri" charset="0"/>
            </a:endParaRPr>
          </a:p>
        </p:txBody>
      </p:sp>
      <p:sp>
        <p:nvSpPr>
          <p:cNvPr id="25613" name="AutoShape 15"/>
          <p:cNvSpPr>
            <a:spLocks noChangeArrowheads="1"/>
          </p:cNvSpPr>
          <p:nvPr/>
        </p:nvSpPr>
        <p:spPr bwMode="auto">
          <a:xfrm>
            <a:off x="571500" y="4243388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ja-JP">
              <a:latin typeface="Calibri" charset="0"/>
            </a:endParaRPr>
          </a:p>
        </p:txBody>
      </p:sp>
      <p:sp>
        <p:nvSpPr>
          <p:cNvPr id="25614" name="Rectangle 3"/>
          <p:cNvSpPr>
            <a:spLocks noChangeArrowheads="1"/>
          </p:cNvSpPr>
          <p:nvPr/>
        </p:nvSpPr>
        <p:spPr bwMode="auto">
          <a:xfrm>
            <a:off x="1065213" y="844550"/>
            <a:ext cx="70135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ja-JP" sz="2400">
                <a:latin typeface="Calibri" charset="0"/>
              </a:rPr>
              <a:t>Git</a:t>
            </a:r>
            <a:r>
              <a:rPr lang="ja-JP" altLang="en-US" sz="2400">
                <a:latin typeface="Calibri" charset="0"/>
              </a:rPr>
              <a:t>は各オブジェクトに対して</a:t>
            </a:r>
            <a:r>
              <a:rPr lang="en-US" altLang="ja-JP" sz="2400">
                <a:latin typeface="Calibri" charset="0"/>
              </a:rPr>
              <a:t>SHA1</a:t>
            </a:r>
            <a:r>
              <a:rPr lang="ja-JP" altLang="en-US" sz="2400">
                <a:latin typeface="Calibri" charset="0"/>
              </a:rPr>
              <a:t>の</a:t>
            </a:r>
            <a:r>
              <a:rPr lang="ja-JP" altLang="en-US" sz="2400">
                <a:solidFill>
                  <a:srgbClr val="FF0000"/>
                </a:solidFill>
                <a:latin typeface="Calibri" charset="0"/>
              </a:rPr>
              <a:t>ハッシュ値</a:t>
            </a:r>
            <a:r>
              <a:rPr lang="ja-JP" altLang="en-US" sz="2400">
                <a:latin typeface="Calibri" charset="0"/>
              </a:rPr>
              <a:t>を付与</a:t>
            </a:r>
          </a:p>
        </p:txBody>
      </p:sp>
      <p:sp>
        <p:nvSpPr>
          <p:cNvPr id="25615" name="Text Box 4"/>
          <p:cNvSpPr txBox="1">
            <a:spLocks noChangeArrowheads="1"/>
          </p:cNvSpPr>
          <p:nvPr/>
        </p:nvSpPr>
        <p:spPr bwMode="auto">
          <a:xfrm>
            <a:off x="304800" y="1395413"/>
            <a:ext cx="14636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SHA1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＞</a:t>
            </a:r>
          </a:p>
        </p:txBody>
      </p:sp>
      <p:sp>
        <p:nvSpPr>
          <p:cNvPr id="25616" name="Rectangle 5"/>
          <p:cNvSpPr>
            <a:spLocks noChangeArrowheads="1"/>
          </p:cNvSpPr>
          <p:nvPr/>
        </p:nvSpPr>
        <p:spPr bwMode="auto">
          <a:xfrm>
            <a:off x="304800" y="1852613"/>
            <a:ext cx="67357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ja-JP" sz="2400">
                <a:latin typeface="Calibri" charset="0"/>
              </a:rPr>
              <a:t>40</a:t>
            </a:r>
            <a:r>
              <a:rPr lang="ja-JP" altLang="en-US" sz="2400">
                <a:latin typeface="Calibri" charset="0"/>
              </a:rPr>
              <a:t>桁の</a:t>
            </a:r>
            <a:r>
              <a:rPr lang="en-US" altLang="ja-JP" sz="2400">
                <a:latin typeface="Calibri" charset="0"/>
              </a:rPr>
              <a:t>16</a:t>
            </a:r>
            <a:r>
              <a:rPr lang="ja-JP" altLang="en-US" sz="2400">
                <a:latin typeface="Calibri" charset="0"/>
              </a:rPr>
              <a:t>進数であらわされるユニークなハッシュ値</a:t>
            </a:r>
          </a:p>
        </p:txBody>
      </p:sp>
      <p:sp>
        <p:nvSpPr>
          <p:cNvPr id="25617" name="Text Box 4"/>
          <p:cNvSpPr txBox="1">
            <a:spLocks noChangeArrowheads="1"/>
          </p:cNvSpPr>
          <p:nvPr/>
        </p:nvSpPr>
        <p:spPr bwMode="auto">
          <a:xfrm>
            <a:off x="285750" y="3365500"/>
            <a:ext cx="17208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＜簡略化＞</a:t>
            </a:r>
          </a:p>
        </p:txBody>
      </p:sp>
    </p:spTree>
    <p:extLst>
      <p:ext uri="{BB962C8B-B14F-4D97-AF65-F5344CB8AC3E}">
        <p14:creationId xmlns:p14="http://schemas.microsoft.com/office/powerpoint/2010/main" val="15256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BDD677-1A6C-F140-ADE3-99B15BB3B9D6}" type="slidenum">
              <a:rPr lang="en-US" altLang="ja-JP"/>
              <a:pPr eaLnBrk="1" hangingPunct="1"/>
              <a:t>15</a:t>
            </a:fld>
            <a:endParaRPr lang="en-US" altLang="ja-JP"/>
          </a:p>
        </p:txBody>
      </p:sp>
      <p:sp>
        <p:nvSpPr>
          <p:cNvPr id="26627" name="正方形/長方形 7"/>
          <p:cNvSpPr>
            <a:spLocks noChangeArrowheads="1"/>
          </p:cNvSpPr>
          <p:nvPr/>
        </p:nvSpPr>
        <p:spPr bwMode="auto">
          <a:xfrm>
            <a:off x="1804988" y="928688"/>
            <a:ext cx="553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 sz="2400">
                <a:latin typeface="Calibri" charset="0"/>
              </a:rPr>
              <a:t>リポジトリへの変更を記録するためのもの</a:t>
            </a:r>
          </a:p>
        </p:txBody>
      </p:sp>
      <p:sp>
        <p:nvSpPr>
          <p:cNvPr id="26628" name="テキスト ボックス 8"/>
          <p:cNvSpPr txBox="1">
            <a:spLocks noChangeArrowheads="1"/>
          </p:cNvSpPr>
          <p:nvPr/>
        </p:nvSpPr>
        <p:spPr bwMode="auto">
          <a:xfrm>
            <a:off x="428625" y="1571625"/>
            <a:ext cx="557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commit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オブジェクトが持っている要素＞</a:t>
            </a:r>
          </a:p>
        </p:txBody>
      </p:sp>
      <p:sp>
        <p:nvSpPr>
          <p:cNvPr id="26629" name="テキスト ボックス 16"/>
          <p:cNvSpPr txBox="1">
            <a:spLocks noChangeArrowheads="1"/>
          </p:cNvSpPr>
          <p:nvPr/>
        </p:nvSpPr>
        <p:spPr bwMode="auto">
          <a:xfrm>
            <a:off x="642938" y="2105025"/>
            <a:ext cx="8501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(1) </a:t>
            </a:r>
            <a:r>
              <a:rPr lang="ja-JP" altLang="en-US" sz="2400">
                <a:latin typeface="Calibri" charset="0"/>
              </a:rPr>
              <a:t>リポジトリ内のルートにあたる“</a:t>
            </a:r>
            <a:r>
              <a:rPr lang="en-US" altLang="ja-JP" sz="2400">
                <a:solidFill>
                  <a:srgbClr val="FF0000"/>
                </a:solidFill>
                <a:latin typeface="Calibri" charset="0"/>
              </a:rPr>
              <a:t>tree</a:t>
            </a:r>
            <a:r>
              <a:rPr lang="en-US" altLang="ja-JP" sz="2400">
                <a:latin typeface="Calibri" charset="0"/>
              </a:rPr>
              <a:t>”</a:t>
            </a:r>
            <a:r>
              <a:rPr lang="ja-JP" altLang="en-US" sz="2400">
                <a:latin typeface="Calibri" charset="0"/>
              </a:rPr>
              <a:t>オブジェクトのハッシュ値</a:t>
            </a:r>
          </a:p>
        </p:txBody>
      </p:sp>
      <p:sp>
        <p:nvSpPr>
          <p:cNvPr id="26630" name="テキスト ボックス 18"/>
          <p:cNvSpPr txBox="1">
            <a:spLocks noChangeArrowheads="1"/>
          </p:cNvSpPr>
          <p:nvPr/>
        </p:nvSpPr>
        <p:spPr bwMode="auto">
          <a:xfrm>
            <a:off x="642938" y="2595563"/>
            <a:ext cx="7072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(2) commit</a:t>
            </a:r>
            <a:r>
              <a:rPr lang="ja-JP" altLang="en-US" sz="2400">
                <a:latin typeface="Calibri" charset="0"/>
              </a:rPr>
              <a:t>した人物</a:t>
            </a:r>
          </a:p>
        </p:txBody>
      </p:sp>
      <p:sp>
        <p:nvSpPr>
          <p:cNvPr id="26631" name="テキスト ボックス 19"/>
          <p:cNvSpPr txBox="1">
            <a:spLocks noChangeArrowheads="1"/>
          </p:cNvSpPr>
          <p:nvPr/>
        </p:nvSpPr>
        <p:spPr bwMode="auto">
          <a:xfrm>
            <a:off x="642938" y="3087688"/>
            <a:ext cx="7072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(3) commit</a:t>
            </a:r>
            <a:r>
              <a:rPr lang="ja-JP" altLang="en-US" sz="2400">
                <a:latin typeface="Calibri" charset="0"/>
              </a:rPr>
              <a:t>した時刻</a:t>
            </a:r>
          </a:p>
        </p:txBody>
      </p:sp>
      <p:sp>
        <p:nvSpPr>
          <p:cNvPr id="26632" name="テキスト ボックス 20"/>
          <p:cNvSpPr txBox="1">
            <a:spLocks noChangeArrowheads="1"/>
          </p:cNvSpPr>
          <p:nvPr/>
        </p:nvSpPr>
        <p:spPr bwMode="auto">
          <a:xfrm>
            <a:off x="642938" y="3579813"/>
            <a:ext cx="7072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(4) commit</a:t>
            </a:r>
            <a:r>
              <a:rPr lang="ja-JP" altLang="en-US" sz="2400">
                <a:latin typeface="Calibri" charset="0"/>
              </a:rPr>
              <a:t>した理由（</a:t>
            </a:r>
            <a:r>
              <a:rPr lang="en-US" altLang="ja-JP" sz="2400">
                <a:solidFill>
                  <a:srgbClr val="FF0000"/>
                </a:solidFill>
                <a:latin typeface="Calibri" charset="0"/>
              </a:rPr>
              <a:t>commit</a:t>
            </a:r>
            <a:r>
              <a:rPr lang="ja-JP" altLang="en-US" sz="2400">
                <a:solidFill>
                  <a:srgbClr val="FF0000"/>
                </a:solidFill>
                <a:latin typeface="Calibri" charset="0"/>
              </a:rPr>
              <a:t>メッセージ</a:t>
            </a:r>
            <a:r>
              <a:rPr lang="ja-JP" altLang="en-US" sz="2400">
                <a:latin typeface="Calibri" charset="0"/>
              </a:rPr>
              <a:t>）</a:t>
            </a:r>
          </a:p>
        </p:txBody>
      </p:sp>
      <p:sp>
        <p:nvSpPr>
          <p:cNvPr id="26633" name="テキスト ボックス 21"/>
          <p:cNvSpPr txBox="1">
            <a:spLocks noChangeArrowheads="1"/>
          </p:cNvSpPr>
          <p:nvPr/>
        </p:nvSpPr>
        <p:spPr bwMode="auto">
          <a:xfrm>
            <a:off x="642938" y="4071938"/>
            <a:ext cx="7643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(5) </a:t>
            </a:r>
            <a:r>
              <a:rPr lang="en-US" altLang="ja-JP" sz="2400">
                <a:solidFill>
                  <a:srgbClr val="FF0000"/>
                </a:solidFill>
                <a:latin typeface="Calibri" charset="0"/>
              </a:rPr>
              <a:t>parent commit</a:t>
            </a:r>
            <a:r>
              <a:rPr lang="ja-JP" altLang="en-US" sz="2400">
                <a:latin typeface="Calibri" charset="0"/>
              </a:rPr>
              <a:t>（ひとつ前の</a:t>
            </a:r>
            <a:r>
              <a:rPr lang="en-US" altLang="ja-JP" sz="2400">
                <a:latin typeface="Calibri" charset="0"/>
              </a:rPr>
              <a:t>commit object</a:t>
            </a:r>
            <a:r>
              <a:rPr lang="ja-JP" altLang="en-US" sz="2400">
                <a:latin typeface="Calibri" charset="0"/>
              </a:rPr>
              <a:t>）のハッシュ値</a:t>
            </a:r>
          </a:p>
        </p:txBody>
      </p:sp>
      <p:sp>
        <p:nvSpPr>
          <p:cNvPr id="15" name="Rectangle 13"/>
          <p:cNvSpPr txBox="1">
            <a:spLocks noChangeArrowheads="1"/>
          </p:cNvSpPr>
          <p:nvPr/>
        </p:nvSpPr>
        <p:spPr>
          <a:xfrm>
            <a:off x="0" y="-76200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ja-JP" altLang="en-US" sz="4400" dirty="0">
                <a:latin typeface="+mj-lt"/>
                <a:ea typeface="+mj-ea"/>
                <a:cs typeface="+mj-cs"/>
              </a:rPr>
              <a:t>コミット</a:t>
            </a:r>
            <a:r>
              <a:rPr lang="en-US" altLang="ja-JP" sz="4400" dirty="0">
                <a:latin typeface="+mj-lt"/>
                <a:ea typeface="+mj-ea"/>
                <a:cs typeface="+mj-cs"/>
              </a:rPr>
              <a:t>(Commit)</a:t>
            </a:r>
          </a:p>
        </p:txBody>
      </p:sp>
      <p:sp>
        <p:nvSpPr>
          <p:cNvPr id="26635" name="テキスト ボックス 8"/>
          <p:cNvSpPr txBox="1">
            <a:spLocks noChangeArrowheads="1"/>
          </p:cNvSpPr>
          <p:nvPr/>
        </p:nvSpPr>
        <p:spPr bwMode="auto">
          <a:xfrm>
            <a:off x="428625" y="5214938"/>
            <a:ext cx="214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commit ID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＞</a:t>
            </a:r>
          </a:p>
        </p:txBody>
      </p:sp>
      <p:sp>
        <p:nvSpPr>
          <p:cNvPr id="26636" name="テキスト ボックス 16"/>
          <p:cNvSpPr txBox="1">
            <a:spLocks noChangeArrowheads="1"/>
          </p:cNvSpPr>
          <p:nvPr/>
        </p:nvSpPr>
        <p:spPr bwMode="auto">
          <a:xfrm>
            <a:off x="642938" y="5643563"/>
            <a:ext cx="5500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commit</a:t>
            </a:r>
            <a:r>
              <a:rPr lang="ja-JP" altLang="en-US" sz="2400">
                <a:latin typeface="Calibri" charset="0"/>
              </a:rPr>
              <a:t>オブジェクトの</a:t>
            </a:r>
            <a:r>
              <a:rPr lang="en-US" altLang="ja-JP" sz="2400">
                <a:latin typeface="Calibri" charset="0"/>
              </a:rPr>
              <a:t>SHA1</a:t>
            </a:r>
            <a:r>
              <a:rPr lang="ja-JP" altLang="en-US" sz="2400">
                <a:latin typeface="Calibri" charset="0"/>
              </a:rPr>
              <a:t>のハッシュ値</a:t>
            </a:r>
          </a:p>
        </p:txBody>
      </p:sp>
      <p:sp>
        <p:nvSpPr>
          <p:cNvPr id="26637" name="AutoShape 15"/>
          <p:cNvSpPr>
            <a:spLocks noChangeArrowheads="1"/>
          </p:cNvSpPr>
          <p:nvPr/>
        </p:nvSpPr>
        <p:spPr bwMode="auto">
          <a:xfrm>
            <a:off x="1143000" y="45720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ja-JP">
              <a:latin typeface="Calibri" charset="0"/>
            </a:endParaRPr>
          </a:p>
        </p:txBody>
      </p:sp>
      <p:sp>
        <p:nvSpPr>
          <p:cNvPr id="26638" name="テキスト ボックス 16"/>
          <p:cNvSpPr txBox="1">
            <a:spLocks noChangeArrowheads="1"/>
          </p:cNvSpPr>
          <p:nvPr/>
        </p:nvSpPr>
        <p:spPr bwMode="auto">
          <a:xfrm>
            <a:off x="1785938" y="4572000"/>
            <a:ext cx="3786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latin typeface="Calibri" charset="0"/>
              </a:rPr>
              <a:t>コミットの履歴を参照可能</a:t>
            </a:r>
          </a:p>
        </p:txBody>
      </p:sp>
    </p:spTree>
    <p:extLst>
      <p:ext uri="{BB962C8B-B14F-4D97-AF65-F5344CB8AC3E}">
        <p14:creationId xmlns:p14="http://schemas.microsoft.com/office/powerpoint/2010/main" val="11596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C8E88E-968B-4248-9D81-4EC121712EE3}" type="slidenum">
              <a:rPr lang="en-US" altLang="ja-JP"/>
              <a:pPr eaLnBrk="1" hangingPunct="1"/>
              <a:t>16</a:t>
            </a:fld>
            <a:endParaRPr lang="en-US" altLang="ja-JP"/>
          </a:p>
        </p:txBody>
      </p:sp>
      <p:sp>
        <p:nvSpPr>
          <p:cNvPr id="27651" name="タイトル 1"/>
          <p:cNvSpPr>
            <a:spLocks noGrp="1"/>
          </p:cNvSpPr>
          <p:nvPr>
            <p:ph type="title" idx="4294967295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ja-JP" altLang="en-US">
                <a:latin typeface="Calibri" charset="0"/>
                <a:ea typeface="ＭＳ Ｐゴシック" charset="0"/>
              </a:rPr>
              <a:t>コミットグラフ</a:t>
            </a:r>
            <a:r>
              <a:rPr lang="en-US" altLang="ja-JP">
                <a:latin typeface="Calibri" charset="0"/>
                <a:ea typeface="ＭＳ Ｐゴシック" charset="0"/>
              </a:rPr>
              <a:t>(A</a:t>
            </a:r>
            <a:r>
              <a:rPr lang="ja-JP" altLang="en-US">
                <a:latin typeface="Calibri" charset="0"/>
                <a:ea typeface="ＭＳ Ｐゴシック" charset="0"/>
              </a:rPr>
              <a:t>をコミット</a:t>
            </a:r>
            <a:r>
              <a:rPr lang="en-US" altLang="ja-JP">
                <a:latin typeface="Calibri" charset="0"/>
                <a:ea typeface="ＭＳ Ｐゴシック" charset="0"/>
              </a:rPr>
              <a:t>)</a:t>
            </a:r>
          </a:p>
        </p:txBody>
      </p:sp>
      <p:sp>
        <p:nvSpPr>
          <p:cNvPr id="27652" name="テキスト ボックス 39"/>
          <p:cNvSpPr txBox="1">
            <a:spLocks noChangeArrowheads="1"/>
          </p:cNvSpPr>
          <p:nvPr/>
        </p:nvSpPr>
        <p:spPr bwMode="auto">
          <a:xfrm>
            <a:off x="1117600" y="2681288"/>
            <a:ext cx="1582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ja-JP" altLang="en-US" sz="2400">
                <a:latin typeface="Calibri" charset="0"/>
              </a:rPr>
              <a:t>コミット</a:t>
            </a:r>
            <a:r>
              <a:rPr lang="en-US" altLang="ja-JP" sz="2400">
                <a:latin typeface="Calibri" charset="0"/>
              </a:rPr>
              <a:t>A</a:t>
            </a:r>
            <a:endParaRPr lang="ja-JP" altLang="en-US" sz="2400">
              <a:latin typeface="Calibri" charset="0"/>
            </a:endParaRPr>
          </a:p>
        </p:txBody>
      </p:sp>
      <p:sp>
        <p:nvSpPr>
          <p:cNvPr id="27653" name="テキスト ボックス 23"/>
          <p:cNvSpPr txBox="1">
            <a:spLocks noChangeArrowheads="1"/>
          </p:cNvSpPr>
          <p:nvPr/>
        </p:nvSpPr>
        <p:spPr bwMode="auto">
          <a:xfrm>
            <a:off x="2411413" y="950913"/>
            <a:ext cx="2643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master</a:t>
            </a:r>
            <a:r>
              <a:rPr lang="ja-JP" altLang="en-US" sz="2400">
                <a:latin typeface="Calibri" charset="0"/>
              </a:rPr>
              <a:t>ブランチ</a:t>
            </a:r>
          </a:p>
        </p:txBody>
      </p:sp>
      <p:sp>
        <p:nvSpPr>
          <p:cNvPr id="27654" name="テキスト ボックス 33"/>
          <p:cNvSpPr txBox="1">
            <a:spLocks noChangeArrowheads="1"/>
          </p:cNvSpPr>
          <p:nvPr/>
        </p:nvSpPr>
        <p:spPr bwMode="auto">
          <a:xfrm>
            <a:off x="285750" y="4010025"/>
            <a:ext cx="6929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(2) </a:t>
            </a:r>
            <a:r>
              <a:rPr lang="ja-JP" altLang="en-US" sz="2400">
                <a:latin typeface="Calibri" charset="0"/>
              </a:rPr>
              <a:t>常に最新コミットを参照</a:t>
            </a:r>
          </a:p>
        </p:txBody>
      </p:sp>
      <p:sp>
        <p:nvSpPr>
          <p:cNvPr id="27655" name="テキスト ボックス 8"/>
          <p:cNvSpPr txBox="1">
            <a:spLocks noChangeArrowheads="1"/>
          </p:cNvSpPr>
          <p:nvPr/>
        </p:nvSpPr>
        <p:spPr bwMode="auto">
          <a:xfrm>
            <a:off x="285750" y="3143250"/>
            <a:ext cx="2071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＜ブランチ＞</a:t>
            </a:r>
          </a:p>
        </p:txBody>
      </p:sp>
      <p:sp>
        <p:nvSpPr>
          <p:cNvPr id="27656" name="テキスト ボックス 35"/>
          <p:cNvSpPr txBox="1">
            <a:spLocks noChangeArrowheads="1"/>
          </p:cNvSpPr>
          <p:nvPr/>
        </p:nvSpPr>
        <p:spPr bwMode="auto">
          <a:xfrm>
            <a:off x="285750" y="4875213"/>
            <a:ext cx="6786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(1) Git</a:t>
            </a:r>
            <a:r>
              <a:rPr lang="ja-JP" altLang="en-US" sz="2400">
                <a:latin typeface="Calibri" charset="0"/>
              </a:rPr>
              <a:t>は最初のブランチの名前を“</a:t>
            </a:r>
            <a:r>
              <a:rPr lang="en-US" altLang="ja-JP" sz="2400">
                <a:solidFill>
                  <a:srgbClr val="FF0000"/>
                </a:solidFill>
                <a:latin typeface="Calibri" charset="0"/>
              </a:rPr>
              <a:t>master</a:t>
            </a:r>
            <a:r>
              <a:rPr lang="en-US" altLang="ja-JP" sz="2400">
                <a:latin typeface="Calibri" charset="0"/>
              </a:rPr>
              <a:t>”</a:t>
            </a:r>
            <a:r>
              <a:rPr lang="ja-JP" altLang="en-US" sz="2400">
                <a:latin typeface="Calibri" charset="0"/>
              </a:rPr>
              <a:t>とする</a:t>
            </a:r>
          </a:p>
        </p:txBody>
      </p:sp>
      <p:sp>
        <p:nvSpPr>
          <p:cNvPr id="27657" name="テキスト ボックス 8"/>
          <p:cNvSpPr txBox="1">
            <a:spLocks noChangeArrowheads="1"/>
          </p:cNvSpPr>
          <p:nvPr/>
        </p:nvSpPr>
        <p:spPr bwMode="auto">
          <a:xfrm>
            <a:off x="285750" y="4441825"/>
            <a:ext cx="3143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master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ブランチ＞</a:t>
            </a:r>
          </a:p>
        </p:txBody>
      </p:sp>
      <p:sp>
        <p:nvSpPr>
          <p:cNvPr id="27658" name="テキスト ボックス 38"/>
          <p:cNvSpPr txBox="1">
            <a:spLocks noChangeArrowheads="1"/>
          </p:cNvSpPr>
          <p:nvPr/>
        </p:nvSpPr>
        <p:spPr bwMode="auto">
          <a:xfrm>
            <a:off x="285750" y="5741988"/>
            <a:ext cx="85010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(3) </a:t>
            </a:r>
            <a:r>
              <a:rPr lang="ja-JP" altLang="en-US" sz="2400">
                <a:latin typeface="Calibri" charset="0"/>
              </a:rPr>
              <a:t>開発者は，リポジトリ内で，最も堅牢で，信頼できる開発ライン</a:t>
            </a:r>
            <a:endParaRPr lang="en-US" altLang="ja-JP" sz="2400">
              <a:latin typeface="Calibri" charset="0"/>
            </a:endParaRPr>
          </a:p>
          <a:p>
            <a:pPr eaLnBrk="1" hangingPunct="1"/>
            <a:r>
              <a:rPr lang="en-US" altLang="ja-JP" sz="2400">
                <a:latin typeface="Calibri" charset="0"/>
              </a:rPr>
              <a:t>      </a:t>
            </a:r>
            <a:r>
              <a:rPr lang="ja-JP" altLang="en-US" sz="2400">
                <a:latin typeface="Calibri" charset="0"/>
              </a:rPr>
              <a:t>とすることに努める</a:t>
            </a:r>
          </a:p>
        </p:txBody>
      </p:sp>
      <p:sp>
        <p:nvSpPr>
          <p:cNvPr id="27659" name="テキスト ボックス 40"/>
          <p:cNvSpPr txBox="1">
            <a:spLocks noChangeArrowheads="1"/>
          </p:cNvSpPr>
          <p:nvPr/>
        </p:nvSpPr>
        <p:spPr bwMode="auto">
          <a:xfrm>
            <a:off x="285750" y="5308600"/>
            <a:ext cx="75986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 dirty="0">
                <a:latin typeface="Calibri" charset="0"/>
              </a:rPr>
              <a:t>(2) master</a:t>
            </a:r>
            <a:r>
              <a:rPr lang="ja-JP" altLang="en-US" sz="2400" dirty="0" smtClean="0">
                <a:latin typeface="Calibri" charset="0"/>
              </a:rPr>
              <a:t>ブランチとその他のブランチに機能の差はない</a:t>
            </a:r>
            <a:endParaRPr lang="ja-JP" altLang="en-US" sz="2400" dirty="0">
              <a:latin typeface="Calibri" charset="0"/>
            </a:endParaRPr>
          </a:p>
        </p:txBody>
      </p:sp>
      <p:sp>
        <p:nvSpPr>
          <p:cNvPr id="27660" name="正方形/長方形 16"/>
          <p:cNvSpPr>
            <a:spLocks noChangeArrowheads="1"/>
          </p:cNvSpPr>
          <p:nvPr/>
        </p:nvSpPr>
        <p:spPr bwMode="auto">
          <a:xfrm>
            <a:off x="285750" y="3576638"/>
            <a:ext cx="2901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>
                <a:latin typeface="Calibri" charset="0"/>
              </a:rPr>
              <a:t>(1) </a:t>
            </a:r>
            <a:r>
              <a:rPr lang="ja-JP" altLang="en-US" sz="2400">
                <a:latin typeface="Calibri" charset="0"/>
              </a:rPr>
              <a:t>開発ラインの名前</a:t>
            </a:r>
          </a:p>
        </p:txBody>
      </p:sp>
      <p:sp>
        <p:nvSpPr>
          <p:cNvPr id="27661" name="円/楕円 6"/>
          <p:cNvSpPr>
            <a:spLocks noChangeAspect="1"/>
          </p:cNvSpPr>
          <p:nvPr/>
        </p:nvSpPr>
        <p:spPr bwMode="auto">
          <a:xfrm>
            <a:off x="1633538" y="2014538"/>
            <a:ext cx="533400" cy="522287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A</a:t>
            </a:r>
          </a:p>
        </p:txBody>
      </p:sp>
      <p:cxnSp>
        <p:nvCxnSpPr>
          <p:cNvPr id="27662" name="直線コネクタ 46"/>
          <p:cNvCxnSpPr>
            <a:cxnSpLocks noChangeAspect="1"/>
            <a:endCxn id="21" idx="2"/>
          </p:cNvCxnSpPr>
          <p:nvPr/>
        </p:nvCxnSpPr>
        <p:spPr bwMode="auto">
          <a:xfrm flipH="1" flipV="1">
            <a:off x="1900238" y="1395413"/>
            <a:ext cx="1587" cy="619125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角丸四角形 20"/>
          <p:cNvSpPr/>
          <p:nvPr/>
        </p:nvSpPr>
        <p:spPr>
          <a:xfrm>
            <a:off x="1363663" y="1038225"/>
            <a:ext cx="1071562" cy="357188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master</a:t>
            </a:r>
            <a:endParaRPr lang="ja-JP" altLang="en-US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03540F-893D-3A4F-AF8B-AE9B520B01B3}" type="slidenum">
              <a:rPr lang="en-US" altLang="ja-JP"/>
              <a:pPr eaLnBrk="1" hangingPunct="1"/>
              <a:t>17</a:t>
            </a:fld>
            <a:endParaRPr lang="en-US" altLang="ja-JP"/>
          </a:p>
        </p:txBody>
      </p:sp>
      <p:sp>
        <p:nvSpPr>
          <p:cNvPr id="28675" name="タイトル 1"/>
          <p:cNvSpPr>
            <a:spLocks noGrp="1"/>
          </p:cNvSpPr>
          <p:nvPr>
            <p:ph type="title" idx="4294967295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ja-JP" altLang="en-US">
                <a:latin typeface="Calibri" charset="0"/>
                <a:ea typeface="ＭＳ Ｐゴシック" charset="0"/>
              </a:rPr>
              <a:t>コミットグラフ</a:t>
            </a:r>
            <a:r>
              <a:rPr lang="en-US" altLang="ja-JP">
                <a:latin typeface="Calibri" charset="0"/>
                <a:ea typeface="ＭＳ Ｐゴシック" charset="0"/>
              </a:rPr>
              <a:t>(</a:t>
            </a:r>
            <a:r>
              <a:rPr lang="ja-JP" altLang="en-US">
                <a:latin typeface="Calibri" charset="0"/>
                <a:ea typeface="ＭＳ Ｐゴシック" charset="0"/>
              </a:rPr>
              <a:t>タグの指定</a:t>
            </a:r>
            <a:r>
              <a:rPr lang="en-US" altLang="ja-JP">
                <a:latin typeface="Calibri" charset="0"/>
                <a:ea typeface="ＭＳ Ｐゴシック" charset="0"/>
              </a:rPr>
              <a:t>)</a:t>
            </a:r>
          </a:p>
        </p:txBody>
      </p:sp>
      <p:sp>
        <p:nvSpPr>
          <p:cNvPr id="28676" name="テキスト ボックス 18"/>
          <p:cNvSpPr txBox="1">
            <a:spLocks noChangeArrowheads="1"/>
          </p:cNvSpPr>
          <p:nvPr/>
        </p:nvSpPr>
        <p:spPr bwMode="auto">
          <a:xfrm>
            <a:off x="428625" y="3786188"/>
            <a:ext cx="4214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latin typeface="Calibri" charset="0"/>
              </a:rPr>
              <a:t>コミット</a:t>
            </a:r>
            <a:r>
              <a:rPr lang="en-US" altLang="ja-JP" sz="2400">
                <a:latin typeface="Calibri" charset="0"/>
              </a:rPr>
              <a:t>A</a:t>
            </a:r>
            <a:r>
              <a:rPr lang="ja-JP" altLang="en-US" sz="2400">
                <a:latin typeface="Calibri" charset="0"/>
              </a:rPr>
              <a:t>に“</a:t>
            </a:r>
            <a:r>
              <a:rPr lang="en-US" altLang="ja-JP" sz="2400">
                <a:solidFill>
                  <a:srgbClr val="FF0000"/>
                </a:solidFill>
                <a:latin typeface="Calibri" charset="0"/>
              </a:rPr>
              <a:t>V1.0 </a:t>
            </a:r>
            <a:r>
              <a:rPr lang="en-US" altLang="ja-JP" sz="2400">
                <a:latin typeface="Calibri" charset="0"/>
              </a:rPr>
              <a:t>”</a:t>
            </a:r>
            <a:r>
              <a:rPr lang="ja-JP" altLang="en-US" sz="2400">
                <a:latin typeface="Calibri" charset="0"/>
              </a:rPr>
              <a:t>タグを指定</a:t>
            </a:r>
          </a:p>
        </p:txBody>
      </p:sp>
      <p:sp>
        <p:nvSpPr>
          <p:cNvPr id="28677" name="テキスト ボックス 16"/>
          <p:cNvSpPr txBox="1">
            <a:spLocks noChangeArrowheads="1"/>
          </p:cNvSpPr>
          <p:nvPr/>
        </p:nvSpPr>
        <p:spPr bwMode="auto">
          <a:xfrm>
            <a:off x="428625" y="4395788"/>
            <a:ext cx="4214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latin typeface="Calibri" charset="0"/>
              </a:rPr>
              <a:t>タグ</a:t>
            </a:r>
            <a:r>
              <a:rPr lang="en-US" altLang="ja-JP" sz="2400">
                <a:latin typeface="Calibri" charset="0"/>
              </a:rPr>
              <a:t>V1.0</a:t>
            </a:r>
            <a:r>
              <a:rPr lang="ja-JP" altLang="en-US" sz="2400">
                <a:latin typeface="Calibri" charset="0"/>
              </a:rPr>
              <a:t>がコミット</a:t>
            </a:r>
            <a:r>
              <a:rPr lang="en-US" altLang="ja-JP" sz="2400">
                <a:latin typeface="Calibri" charset="0"/>
              </a:rPr>
              <a:t>A</a:t>
            </a:r>
            <a:r>
              <a:rPr lang="ja-JP" altLang="en-US" sz="2400">
                <a:latin typeface="Calibri" charset="0"/>
              </a:rPr>
              <a:t>を参照</a:t>
            </a:r>
          </a:p>
        </p:txBody>
      </p:sp>
      <p:sp>
        <p:nvSpPr>
          <p:cNvPr id="23" name="ひし形 22"/>
          <p:cNvSpPr/>
          <p:nvPr/>
        </p:nvSpPr>
        <p:spPr>
          <a:xfrm>
            <a:off x="1585913" y="2898775"/>
            <a:ext cx="642937" cy="642938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8679" name="テキスト ボックス 14"/>
          <p:cNvSpPr txBox="1">
            <a:spLocks noChangeArrowheads="1"/>
          </p:cNvSpPr>
          <p:nvPr/>
        </p:nvSpPr>
        <p:spPr bwMode="auto">
          <a:xfrm>
            <a:off x="1585913" y="3041650"/>
            <a:ext cx="642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>
                <a:latin typeface="Calibri" charset="0"/>
              </a:rPr>
              <a:t>V1.0</a:t>
            </a:r>
            <a:endParaRPr lang="ja-JP" altLang="en-US">
              <a:latin typeface="Calibri" charset="0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 rot="5400000">
            <a:off x="1717675" y="2709863"/>
            <a:ext cx="371475" cy="6350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1" name="円/楕円 6"/>
          <p:cNvSpPr>
            <a:spLocks noChangeAspect="1"/>
          </p:cNvSpPr>
          <p:nvPr/>
        </p:nvSpPr>
        <p:spPr bwMode="auto">
          <a:xfrm>
            <a:off x="1633538" y="2014538"/>
            <a:ext cx="533400" cy="522287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 dirty="0">
                <a:latin typeface="Calibri" charset="0"/>
              </a:rPr>
              <a:t>A</a:t>
            </a:r>
          </a:p>
        </p:txBody>
      </p:sp>
      <p:cxnSp>
        <p:nvCxnSpPr>
          <p:cNvPr id="28682" name="直線コネクタ 46"/>
          <p:cNvCxnSpPr>
            <a:cxnSpLocks noChangeAspect="1"/>
            <a:endCxn id="30" idx="2"/>
          </p:cNvCxnSpPr>
          <p:nvPr/>
        </p:nvCxnSpPr>
        <p:spPr bwMode="auto">
          <a:xfrm flipH="1" flipV="1">
            <a:off x="1900238" y="1395413"/>
            <a:ext cx="1587" cy="619125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角丸四角形 29"/>
          <p:cNvSpPr/>
          <p:nvPr/>
        </p:nvSpPr>
        <p:spPr>
          <a:xfrm>
            <a:off x="1363663" y="1038225"/>
            <a:ext cx="1071562" cy="357188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master</a:t>
            </a:r>
            <a:endParaRPr lang="ja-JP" altLang="en-US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08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EC1E4E-7438-324E-A980-B351BDB122E4}" type="slidenum">
              <a:rPr lang="en-US" altLang="ja-JP"/>
              <a:pPr eaLnBrk="1" hangingPunct="1"/>
              <a:t>18</a:t>
            </a:fld>
            <a:endParaRPr lang="en-US" altLang="ja-JP"/>
          </a:p>
        </p:txBody>
      </p:sp>
      <p:sp>
        <p:nvSpPr>
          <p:cNvPr id="29699" name="タイトル 1"/>
          <p:cNvSpPr>
            <a:spLocks noGrp="1"/>
          </p:cNvSpPr>
          <p:nvPr>
            <p:ph type="title" idx="4294967295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ja-JP" altLang="en-US">
                <a:latin typeface="Calibri" charset="0"/>
                <a:ea typeface="ＭＳ Ｐゴシック" charset="0"/>
              </a:rPr>
              <a:t>コミットグラフ</a:t>
            </a:r>
            <a:r>
              <a:rPr lang="en-US" altLang="ja-JP">
                <a:latin typeface="Calibri" charset="0"/>
                <a:ea typeface="ＭＳ Ｐゴシック" charset="0"/>
              </a:rPr>
              <a:t>(B</a:t>
            </a:r>
            <a:r>
              <a:rPr lang="ja-JP" altLang="en-US">
                <a:latin typeface="Calibri" charset="0"/>
                <a:ea typeface="ＭＳ Ｐゴシック" charset="0"/>
              </a:rPr>
              <a:t>をコミット</a:t>
            </a:r>
            <a:r>
              <a:rPr lang="en-US" altLang="ja-JP">
                <a:latin typeface="Calibri" charset="0"/>
                <a:ea typeface="ＭＳ Ｐゴシック" charset="0"/>
              </a:rPr>
              <a:t>)</a:t>
            </a:r>
          </a:p>
        </p:txBody>
      </p:sp>
      <p:sp>
        <p:nvSpPr>
          <p:cNvPr id="29700" name="テキスト ボックス 21"/>
          <p:cNvSpPr txBox="1">
            <a:spLocks noChangeArrowheads="1"/>
          </p:cNvSpPr>
          <p:nvPr/>
        </p:nvSpPr>
        <p:spPr bwMode="auto">
          <a:xfrm>
            <a:off x="285750" y="4456113"/>
            <a:ext cx="86439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“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V1.0 ”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タグ</a:t>
            </a:r>
            <a:r>
              <a:rPr lang="ja-JP" altLang="en-US" sz="2400">
                <a:latin typeface="Calibri" charset="0"/>
              </a:rPr>
              <a:t>は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コミット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A</a:t>
            </a:r>
            <a:r>
              <a:rPr lang="ja-JP" altLang="en-US" sz="2400">
                <a:latin typeface="Calibri" charset="0"/>
              </a:rPr>
              <a:t>を参照したまま，</a:t>
            </a:r>
            <a:r>
              <a:rPr lang="en-US" altLang="ja-JP" sz="2400">
                <a:solidFill>
                  <a:srgbClr val="FF0000"/>
                </a:solidFill>
                <a:latin typeface="Calibri" charset="0"/>
              </a:rPr>
              <a:t>master</a:t>
            </a:r>
            <a:r>
              <a:rPr lang="ja-JP" altLang="en-US" sz="2400">
                <a:solidFill>
                  <a:srgbClr val="FF0000"/>
                </a:solidFill>
                <a:latin typeface="Calibri" charset="0"/>
              </a:rPr>
              <a:t>ブランチ</a:t>
            </a:r>
            <a:r>
              <a:rPr lang="ja-JP" altLang="en-US" sz="2400">
                <a:latin typeface="Calibri" charset="0"/>
              </a:rPr>
              <a:t>は</a:t>
            </a:r>
            <a:endParaRPr lang="en-US" altLang="ja-JP" sz="2400">
              <a:latin typeface="Calibri" charset="0"/>
            </a:endParaRPr>
          </a:p>
          <a:p>
            <a:pPr eaLnBrk="1" hangingPunct="1"/>
            <a:r>
              <a:rPr lang="ja-JP" altLang="en-US" sz="2400">
                <a:latin typeface="Calibri" charset="0"/>
              </a:rPr>
              <a:t>最新コミットの</a:t>
            </a:r>
            <a:r>
              <a:rPr lang="ja-JP" altLang="en-US" sz="2400">
                <a:solidFill>
                  <a:srgbClr val="FF0000"/>
                </a:solidFill>
                <a:latin typeface="Calibri" charset="0"/>
              </a:rPr>
              <a:t>コミット</a:t>
            </a:r>
            <a:r>
              <a:rPr lang="en-US" altLang="ja-JP" sz="2400">
                <a:solidFill>
                  <a:srgbClr val="FF0000"/>
                </a:solidFill>
                <a:latin typeface="Calibri" charset="0"/>
              </a:rPr>
              <a:t>B</a:t>
            </a:r>
            <a:r>
              <a:rPr lang="ja-JP" altLang="en-US" sz="2400">
                <a:latin typeface="Calibri" charset="0"/>
              </a:rPr>
              <a:t>を参照</a:t>
            </a:r>
          </a:p>
        </p:txBody>
      </p:sp>
      <p:sp>
        <p:nvSpPr>
          <p:cNvPr id="29701" name="テキスト ボックス 20"/>
          <p:cNvSpPr txBox="1">
            <a:spLocks noChangeArrowheads="1"/>
          </p:cNvSpPr>
          <p:nvPr/>
        </p:nvSpPr>
        <p:spPr bwMode="auto">
          <a:xfrm>
            <a:off x="428625" y="3752850"/>
            <a:ext cx="4500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コミット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B</a:t>
            </a:r>
            <a:r>
              <a:rPr lang="ja-JP" altLang="en-US" sz="2400">
                <a:latin typeface="Calibri" charset="0"/>
              </a:rPr>
              <a:t>を追加</a:t>
            </a:r>
          </a:p>
        </p:txBody>
      </p:sp>
      <p:sp>
        <p:nvSpPr>
          <p:cNvPr id="16" name="ひし形 15"/>
          <p:cNvSpPr/>
          <p:nvPr/>
        </p:nvSpPr>
        <p:spPr>
          <a:xfrm>
            <a:off x="1585913" y="2898775"/>
            <a:ext cx="642937" cy="642938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9703" name="テキスト ボックス 14"/>
          <p:cNvSpPr txBox="1">
            <a:spLocks noChangeArrowheads="1"/>
          </p:cNvSpPr>
          <p:nvPr/>
        </p:nvSpPr>
        <p:spPr bwMode="auto">
          <a:xfrm>
            <a:off x="1585913" y="3041650"/>
            <a:ext cx="642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>
                <a:latin typeface="Calibri" charset="0"/>
              </a:rPr>
              <a:t>V1.0</a:t>
            </a:r>
            <a:endParaRPr lang="ja-JP" altLang="en-US">
              <a:latin typeface="Calibri" charset="0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rot="5400000">
            <a:off x="1717675" y="2709863"/>
            <a:ext cx="371475" cy="635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5" name="円/楕円 6"/>
          <p:cNvSpPr>
            <a:spLocks noChangeAspect="1"/>
          </p:cNvSpPr>
          <p:nvPr/>
        </p:nvSpPr>
        <p:spPr bwMode="auto">
          <a:xfrm>
            <a:off x="1633538" y="2014538"/>
            <a:ext cx="533400" cy="5222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A</a:t>
            </a:r>
          </a:p>
        </p:txBody>
      </p:sp>
      <p:sp>
        <p:nvSpPr>
          <p:cNvPr id="29706" name="円/楕円 7"/>
          <p:cNvSpPr>
            <a:spLocks noChangeAspect="1"/>
          </p:cNvSpPr>
          <p:nvPr/>
        </p:nvSpPr>
        <p:spPr bwMode="auto">
          <a:xfrm>
            <a:off x="2624138" y="2014538"/>
            <a:ext cx="533400" cy="522287"/>
          </a:xfrm>
          <a:prstGeom prst="ellipse">
            <a:avLst/>
          </a:prstGeom>
          <a:solidFill>
            <a:srgbClr val="95B3D7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solidFill>
                  <a:srgbClr val="FF0000"/>
                </a:solidFill>
                <a:latin typeface="Calibri" charset="0"/>
              </a:rPr>
              <a:t>B</a:t>
            </a:r>
          </a:p>
        </p:txBody>
      </p:sp>
      <p:cxnSp>
        <p:nvCxnSpPr>
          <p:cNvPr id="29707" name="直線コネクタ 46"/>
          <p:cNvCxnSpPr>
            <a:cxnSpLocks noChangeAspect="1"/>
            <a:stCxn id="29705" idx="6"/>
            <a:endCxn id="29706" idx="2"/>
          </p:cNvCxnSpPr>
          <p:nvPr/>
        </p:nvCxnSpPr>
        <p:spPr bwMode="auto">
          <a:xfrm>
            <a:off x="2166938" y="2276475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8" name="直線コネクタ 46"/>
          <p:cNvCxnSpPr>
            <a:cxnSpLocks noChangeAspect="1"/>
            <a:endCxn id="28" idx="2"/>
          </p:cNvCxnSpPr>
          <p:nvPr/>
        </p:nvCxnSpPr>
        <p:spPr bwMode="auto">
          <a:xfrm flipH="1" flipV="1">
            <a:off x="2874963" y="1395413"/>
            <a:ext cx="3175" cy="619125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角丸四角形 27"/>
          <p:cNvSpPr/>
          <p:nvPr/>
        </p:nvSpPr>
        <p:spPr>
          <a:xfrm>
            <a:off x="2339975" y="1038225"/>
            <a:ext cx="1071563" cy="357188"/>
          </a:xfrm>
          <a:prstGeom prst="roundRect">
            <a:avLst/>
          </a:prstGeom>
          <a:solidFill>
            <a:srgbClr val="CC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master</a:t>
            </a:r>
            <a:endParaRPr lang="ja-JP" altLang="en-US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1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E49C4D-8141-E34B-BE11-F4518986DFCE}" type="slidenum">
              <a:rPr lang="en-US" altLang="ja-JP"/>
              <a:pPr eaLnBrk="1" hangingPunct="1"/>
              <a:t>19</a:t>
            </a:fld>
            <a:endParaRPr lang="en-US" altLang="ja-JP"/>
          </a:p>
        </p:txBody>
      </p:sp>
      <p:sp>
        <p:nvSpPr>
          <p:cNvPr id="30723" name="タイトル 1"/>
          <p:cNvSpPr>
            <a:spLocks noGrp="1"/>
          </p:cNvSpPr>
          <p:nvPr>
            <p:ph type="title" idx="4294967295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ja-JP" altLang="en-US">
                <a:latin typeface="Calibri" charset="0"/>
                <a:ea typeface="ＭＳ Ｐゴシック" charset="0"/>
              </a:rPr>
              <a:t>コミットグラフ</a:t>
            </a:r>
            <a:r>
              <a:rPr lang="en-US" altLang="ja-JP">
                <a:latin typeface="Calibri" charset="0"/>
                <a:ea typeface="ＭＳ Ｐゴシック" charset="0"/>
              </a:rPr>
              <a:t>(C</a:t>
            </a:r>
            <a:r>
              <a:rPr lang="ja-JP" altLang="en-US">
                <a:latin typeface="Calibri" charset="0"/>
                <a:ea typeface="ＭＳ Ｐゴシック" charset="0"/>
              </a:rPr>
              <a:t>をコミット</a:t>
            </a:r>
            <a:r>
              <a:rPr lang="en-US" altLang="ja-JP">
                <a:latin typeface="Calibri" charset="0"/>
                <a:ea typeface="ＭＳ Ｐゴシック" charset="0"/>
              </a:rPr>
              <a:t>)</a:t>
            </a:r>
          </a:p>
        </p:txBody>
      </p:sp>
      <p:sp>
        <p:nvSpPr>
          <p:cNvPr id="30724" name="テキスト ボックス 19"/>
          <p:cNvSpPr txBox="1">
            <a:spLocks noChangeArrowheads="1"/>
          </p:cNvSpPr>
          <p:nvPr/>
        </p:nvSpPr>
        <p:spPr bwMode="auto">
          <a:xfrm>
            <a:off x="428625" y="3752850"/>
            <a:ext cx="4500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コミット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C</a:t>
            </a:r>
            <a:r>
              <a:rPr lang="ja-JP" altLang="en-US" sz="2400">
                <a:latin typeface="Calibri" charset="0"/>
              </a:rPr>
              <a:t>を追加</a:t>
            </a:r>
          </a:p>
        </p:txBody>
      </p:sp>
      <p:sp>
        <p:nvSpPr>
          <p:cNvPr id="12" name="ひし形 11"/>
          <p:cNvSpPr/>
          <p:nvPr/>
        </p:nvSpPr>
        <p:spPr>
          <a:xfrm>
            <a:off x="1585913" y="2898775"/>
            <a:ext cx="642937" cy="642938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0726" name="テキスト ボックス 14"/>
          <p:cNvSpPr txBox="1">
            <a:spLocks noChangeArrowheads="1"/>
          </p:cNvSpPr>
          <p:nvPr/>
        </p:nvSpPr>
        <p:spPr bwMode="auto">
          <a:xfrm>
            <a:off x="1585913" y="3041650"/>
            <a:ext cx="642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>
                <a:latin typeface="Calibri" charset="0"/>
              </a:rPr>
              <a:t>V1.0</a:t>
            </a:r>
            <a:endParaRPr lang="ja-JP" altLang="en-US">
              <a:latin typeface="Calibri" charset="0"/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 rot="5400000">
            <a:off x="1717675" y="2709863"/>
            <a:ext cx="371475" cy="635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8" name="テキスト ボックス 22"/>
          <p:cNvSpPr txBox="1">
            <a:spLocks noChangeArrowheads="1"/>
          </p:cNvSpPr>
          <p:nvPr/>
        </p:nvSpPr>
        <p:spPr bwMode="auto">
          <a:xfrm>
            <a:off x="285750" y="4456113"/>
            <a:ext cx="86439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“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V1.0 ”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タグ</a:t>
            </a:r>
            <a:r>
              <a:rPr lang="ja-JP" altLang="en-US" sz="2400">
                <a:latin typeface="Calibri" charset="0"/>
              </a:rPr>
              <a:t>は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コミット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A</a:t>
            </a:r>
            <a:r>
              <a:rPr lang="ja-JP" altLang="en-US" sz="2400">
                <a:latin typeface="Calibri" charset="0"/>
              </a:rPr>
              <a:t>を参照したまま，</a:t>
            </a:r>
            <a:r>
              <a:rPr lang="en-US" altLang="ja-JP" sz="2400">
                <a:solidFill>
                  <a:srgbClr val="FF0000"/>
                </a:solidFill>
                <a:latin typeface="Calibri" charset="0"/>
              </a:rPr>
              <a:t>master</a:t>
            </a:r>
            <a:r>
              <a:rPr lang="ja-JP" altLang="en-US" sz="2400">
                <a:solidFill>
                  <a:srgbClr val="FF0000"/>
                </a:solidFill>
                <a:latin typeface="Calibri" charset="0"/>
              </a:rPr>
              <a:t>ブランチ</a:t>
            </a:r>
            <a:r>
              <a:rPr lang="ja-JP" altLang="en-US" sz="2400">
                <a:latin typeface="Calibri" charset="0"/>
              </a:rPr>
              <a:t>は</a:t>
            </a:r>
            <a:endParaRPr lang="en-US" altLang="ja-JP" sz="2400">
              <a:latin typeface="Calibri" charset="0"/>
            </a:endParaRPr>
          </a:p>
          <a:p>
            <a:pPr eaLnBrk="1" hangingPunct="1"/>
            <a:r>
              <a:rPr lang="ja-JP" altLang="en-US" sz="2400">
                <a:latin typeface="Calibri" charset="0"/>
              </a:rPr>
              <a:t>最新コミットの</a:t>
            </a:r>
            <a:r>
              <a:rPr lang="ja-JP" altLang="en-US" sz="2400">
                <a:solidFill>
                  <a:srgbClr val="FF0000"/>
                </a:solidFill>
                <a:latin typeface="Calibri" charset="0"/>
              </a:rPr>
              <a:t>コミット</a:t>
            </a:r>
            <a:r>
              <a:rPr lang="en-US" altLang="ja-JP" sz="2400">
                <a:solidFill>
                  <a:srgbClr val="FF0000"/>
                </a:solidFill>
                <a:latin typeface="Calibri" charset="0"/>
              </a:rPr>
              <a:t>C</a:t>
            </a:r>
            <a:r>
              <a:rPr lang="ja-JP" altLang="en-US" sz="2400">
                <a:latin typeface="Calibri" charset="0"/>
              </a:rPr>
              <a:t>を参照</a:t>
            </a:r>
          </a:p>
        </p:txBody>
      </p:sp>
      <p:sp>
        <p:nvSpPr>
          <p:cNvPr id="30729" name="円/楕円 6"/>
          <p:cNvSpPr>
            <a:spLocks noChangeAspect="1"/>
          </p:cNvSpPr>
          <p:nvPr/>
        </p:nvSpPr>
        <p:spPr bwMode="auto">
          <a:xfrm>
            <a:off x="1633538" y="2014538"/>
            <a:ext cx="533400" cy="522287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 dirty="0">
                <a:latin typeface="Calibri" charset="0"/>
              </a:rPr>
              <a:t>A</a:t>
            </a:r>
          </a:p>
        </p:txBody>
      </p:sp>
      <p:sp>
        <p:nvSpPr>
          <p:cNvPr id="30730" name="円/楕円 7"/>
          <p:cNvSpPr>
            <a:spLocks noChangeAspect="1"/>
          </p:cNvSpPr>
          <p:nvPr/>
        </p:nvSpPr>
        <p:spPr bwMode="auto">
          <a:xfrm>
            <a:off x="2624138" y="2014538"/>
            <a:ext cx="533400" cy="522287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B</a:t>
            </a:r>
          </a:p>
        </p:txBody>
      </p:sp>
      <p:cxnSp>
        <p:nvCxnSpPr>
          <p:cNvPr id="30731" name="直線コネクタ 46"/>
          <p:cNvCxnSpPr>
            <a:cxnSpLocks noChangeAspect="1"/>
            <a:stCxn id="30729" idx="6"/>
            <a:endCxn id="30730" idx="2"/>
          </p:cNvCxnSpPr>
          <p:nvPr/>
        </p:nvCxnSpPr>
        <p:spPr bwMode="auto">
          <a:xfrm>
            <a:off x="2166938" y="2276475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2" name="円/楕円 17"/>
          <p:cNvSpPr>
            <a:spLocks noChangeAspect="1"/>
          </p:cNvSpPr>
          <p:nvPr/>
        </p:nvSpPr>
        <p:spPr bwMode="auto">
          <a:xfrm>
            <a:off x="3609975" y="2019300"/>
            <a:ext cx="533400" cy="522288"/>
          </a:xfrm>
          <a:prstGeom prst="ellipse">
            <a:avLst/>
          </a:prstGeom>
          <a:solidFill>
            <a:srgbClr val="95B3D7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Calibri" charset="0"/>
              </a:rPr>
              <a:t>C</a:t>
            </a:r>
          </a:p>
        </p:txBody>
      </p:sp>
      <p:cxnSp>
        <p:nvCxnSpPr>
          <p:cNvPr id="30733" name="直線コネクタ 46"/>
          <p:cNvCxnSpPr>
            <a:cxnSpLocks noChangeAspect="1"/>
            <a:endCxn id="30732" idx="2"/>
          </p:cNvCxnSpPr>
          <p:nvPr/>
        </p:nvCxnSpPr>
        <p:spPr bwMode="auto">
          <a:xfrm>
            <a:off x="3152775" y="2281238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4" name="直線コネクタ 46"/>
          <p:cNvCxnSpPr>
            <a:cxnSpLocks noChangeAspect="1"/>
            <a:endCxn id="33" idx="2"/>
          </p:cNvCxnSpPr>
          <p:nvPr/>
        </p:nvCxnSpPr>
        <p:spPr bwMode="auto">
          <a:xfrm flipH="1" flipV="1">
            <a:off x="3873500" y="1395413"/>
            <a:ext cx="1588" cy="619125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角丸四角形 32"/>
          <p:cNvSpPr/>
          <p:nvPr/>
        </p:nvSpPr>
        <p:spPr>
          <a:xfrm>
            <a:off x="3336925" y="1038225"/>
            <a:ext cx="1071563" cy="357188"/>
          </a:xfrm>
          <a:prstGeom prst="roundRect">
            <a:avLst/>
          </a:prstGeom>
          <a:solidFill>
            <a:srgbClr val="CC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master</a:t>
            </a:r>
            <a:endParaRPr lang="ja-JP" altLang="en-US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2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685800" y="71438"/>
            <a:ext cx="7772400" cy="785812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ja-JP" altLang="en-US" sz="4400" dirty="0">
                <a:latin typeface="+mj-lt"/>
                <a:ea typeface="+mj-ea"/>
                <a:cs typeface="+mj-cs"/>
              </a:rPr>
              <a:t>本日の流れ</a:t>
            </a:r>
          </a:p>
        </p:txBody>
      </p:sp>
      <p:grpSp>
        <p:nvGrpSpPr>
          <p:cNvPr id="13315" name="グループ化 13"/>
          <p:cNvGrpSpPr>
            <a:grpSpLocks/>
          </p:cNvGrpSpPr>
          <p:nvPr/>
        </p:nvGrpSpPr>
        <p:grpSpPr bwMode="auto">
          <a:xfrm>
            <a:off x="714375" y="1052513"/>
            <a:ext cx="6786563" cy="892175"/>
            <a:chOff x="714375" y="1538277"/>
            <a:chExt cx="6786563" cy="892732"/>
          </a:xfrm>
        </p:grpSpPr>
        <p:sp>
          <p:nvSpPr>
            <p:cNvPr id="13329" name="テキスト ボックス 6"/>
            <p:cNvSpPr txBox="1">
              <a:spLocks noChangeArrowheads="1"/>
            </p:cNvSpPr>
            <p:nvPr/>
          </p:nvSpPr>
          <p:spPr bwMode="auto">
            <a:xfrm>
              <a:off x="714375" y="1538277"/>
              <a:ext cx="6786563" cy="461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457200" indent="-457200" eaLnBrk="1" hangingPunct="1">
                <a:buAutoNum type="arabicParenBoth"/>
              </a:pPr>
              <a:r>
                <a:rPr lang="en-US" altLang="ja-JP" sz="2400" dirty="0" err="1" smtClean="0"/>
                <a:t>Git</a:t>
              </a:r>
              <a:r>
                <a:rPr lang="ja-JP" altLang="en-US" sz="2400" dirty="0"/>
                <a:t>の基本概念編</a:t>
              </a:r>
              <a:r>
                <a:rPr lang="en-US" altLang="ja-JP" sz="2400" dirty="0"/>
                <a:t>(</a:t>
              </a:r>
              <a:r>
                <a:rPr lang="ja-JP" altLang="en-US" sz="2400" dirty="0"/>
                <a:t>担当</a:t>
              </a:r>
              <a:r>
                <a:rPr lang="ja-JP" altLang="en-US" sz="2400" dirty="0" smtClean="0"/>
                <a:t>：仲尾</a:t>
              </a:r>
              <a:r>
                <a:rPr lang="en-US" altLang="ja-JP" sz="2400" dirty="0" smtClean="0"/>
                <a:t>)</a:t>
              </a:r>
              <a:endParaRPr lang="ja-JP" altLang="en-US" sz="2400" dirty="0"/>
            </a:p>
          </p:txBody>
        </p:sp>
        <p:sp>
          <p:nvSpPr>
            <p:cNvPr id="13330" name="テキスト ボックス 10"/>
            <p:cNvSpPr txBox="1">
              <a:spLocks noChangeArrowheads="1"/>
            </p:cNvSpPr>
            <p:nvPr/>
          </p:nvSpPr>
          <p:spPr bwMode="auto">
            <a:xfrm>
              <a:off x="1158974" y="1970634"/>
              <a:ext cx="542925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sz="2400"/>
                <a:t>Git</a:t>
              </a:r>
              <a:r>
                <a:rPr lang="ja-JP" altLang="en-US" sz="2400"/>
                <a:t>の基本概念を学ぶ</a:t>
              </a:r>
            </a:p>
          </p:txBody>
        </p:sp>
      </p:grpSp>
      <p:grpSp>
        <p:nvGrpSpPr>
          <p:cNvPr id="13316" name="グループ化 14"/>
          <p:cNvGrpSpPr>
            <a:grpSpLocks/>
          </p:cNvGrpSpPr>
          <p:nvPr/>
        </p:nvGrpSpPr>
        <p:grpSpPr bwMode="auto">
          <a:xfrm>
            <a:off x="722313" y="2060575"/>
            <a:ext cx="4786312" cy="893763"/>
            <a:chOff x="714375" y="2649393"/>
            <a:chExt cx="4786313" cy="894323"/>
          </a:xfrm>
        </p:grpSpPr>
        <p:sp>
          <p:nvSpPr>
            <p:cNvPr id="13327" name="テキスト ボックス 7"/>
            <p:cNvSpPr txBox="1">
              <a:spLocks noChangeArrowheads="1"/>
            </p:cNvSpPr>
            <p:nvPr/>
          </p:nvSpPr>
          <p:spPr bwMode="auto">
            <a:xfrm>
              <a:off x="714375" y="2649393"/>
              <a:ext cx="4786313" cy="461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sz="2400" dirty="0"/>
                <a:t>(2) </a:t>
              </a:r>
              <a:r>
                <a:rPr lang="ja-JP" altLang="en-US" sz="2400" dirty="0"/>
                <a:t>オブジェクトストア編</a:t>
              </a:r>
              <a:r>
                <a:rPr lang="en-US" altLang="ja-JP" sz="2400" dirty="0"/>
                <a:t>(</a:t>
              </a:r>
              <a:r>
                <a:rPr lang="ja-JP" altLang="en-US" sz="2400" dirty="0"/>
                <a:t>担当</a:t>
              </a:r>
              <a:r>
                <a:rPr lang="ja-JP" altLang="en-US" sz="2400" dirty="0" smtClean="0"/>
                <a:t>：北川</a:t>
              </a:r>
              <a:r>
                <a:rPr lang="en-US" altLang="ja-JP" sz="2400" dirty="0" smtClean="0"/>
                <a:t>)</a:t>
              </a:r>
              <a:endParaRPr lang="ja-JP" altLang="en-US" sz="2400" dirty="0"/>
            </a:p>
          </p:txBody>
        </p:sp>
        <p:sp>
          <p:nvSpPr>
            <p:cNvPr id="13328" name="テキスト ボックス 11"/>
            <p:cNvSpPr txBox="1">
              <a:spLocks noChangeArrowheads="1"/>
            </p:cNvSpPr>
            <p:nvPr/>
          </p:nvSpPr>
          <p:spPr bwMode="auto">
            <a:xfrm>
              <a:off x="1136654" y="3081748"/>
              <a:ext cx="4312543" cy="461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ja-JP" altLang="en-US" sz="2400"/>
                <a:t>オブジェクトストアについて学ぶ</a:t>
              </a:r>
            </a:p>
          </p:txBody>
        </p:sp>
      </p:grpSp>
      <p:grpSp>
        <p:nvGrpSpPr>
          <p:cNvPr id="13317" name="グループ化 15"/>
          <p:cNvGrpSpPr>
            <a:grpSpLocks/>
          </p:cNvGrpSpPr>
          <p:nvPr/>
        </p:nvGrpSpPr>
        <p:grpSpPr bwMode="auto">
          <a:xfrm>
            <a:off x="738188" y="4149725"/>
            <a:ext cx="7348537" cy="892175"/>
            <a:chOff x="714375" y="3762095"/>
            <a:chExt cx="7347465" cy="893898"/>
          </a:xfrm>
        </p:grpSpPr>
        <p:sp>
          <p:nvSpPr>
            <p:cNvPr id="13325" name="テキスト ボックス 9"/>
            <p:cNvSpPr txBox="1">
              <a:spLocks noChangeArrowheads="1"/>
            </p:cNvSpPr>
            <p:nvPr/>
          </p:nvSpPr>
          <p:spPr bwMode="auto">
            <a:xfrm>
              <a:off x="714375" y="3762095"/>
              <a:ext cx="47863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sz="2400" dirty="0"/>
                <a:t>(4) </a:t>
              </a:r>
              <a:r>
                <a:rPr lang="en-US" altLang="ja-JP" sz="2400" dirty="0" err="1"/>
                <a:t>Git</a:t>
              </a:r>
              <a:r>
                <a:rPr lang="ja-JP" altLang="en-US" sz="2400" dirty="0"/>
                <a:t>実践編</a:t>
              </a:r>
              <a:r>
                <a:rPr lang="en-US" altLang="ja-JP" sz="2400" dirty="0"/>
                <a:t>(</a:t>
              </a:r>
              <a:r>
                <a:rPr lang="ja-JP" altLang="en-US" sz="2400" dirty="0"/>
                <a:t>担当</a:t>
              </a:r>
              <a:r>
                <a:rPr lang="ja-JP" altLang="en-US" sz="2400" dirty="0" smtClean="0"/>
                <a:t>：村田</a:t>
              </a:r>
              <a:r>
                <a:rPr lang="en-US" altLang="ja-JP" sz="2400" dirty="0" smtClean="0"/>
                <a:t>)</a:t>
              </a:r>
              <a:endParaRPr lang="ja-JP" altLang="en-US" sz="2400" dirty="0"/>
            </a:p>
          </p:txBody>
        </p:sp>
        <p:sp>
          <p:nvSpPr>
            <p:cNvPr id="13326" name="テキスト ボックス 13"/>
            <p:cNvSpPr txBox="1">
              <a:spLocks noChangeArrowheads="1"/>
            </p:cNvSpPr>
            <p:nvPr/>
          </p:nvSpPr>
          <p:spPr bwMode="auto">
            <a:xfrm>
              <a:off x="1132377" y="4194328"/>
              <a:ext cx="69294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ja-JP" altLang="en-US" sz="2400"/>
                <a:t>実際のコマンドを用いて実践する</a:t>
              </a:r>
            </a:p>
          </p:txBody>
        </p:sp>
      </p:grpSp>
      <p:grpSp>
        <p:nvGrpSpPr>
          <p:cNvPr id="13318" name="グループ化 16"/>
          <p:cNvGrpSpPr>
            <a:grpSpLocks/>
          </p:cNvGrpSpPr>
          <p:nvPr/>
        </p:nvGrpSpPr>
        <p:grpSpPr bwMode="auto">
          <a:xfrm>
            <a:off x="736600" y="5270500"/>
            <a:ext cx="6665913" cy="1016000"/>
            <a:chOff x="714375" y="4874501"/>
            <a:chExt cx="6666086" cy="1016725"/>
          </a:xfrm>
        </p:grpSpPr>
        <p:sp>
          <p:nvSpPr>
            <p:cNvPr id="13323" name="テキスト ボックス 16"/>
            <p:cNvSpPr txBox="1">
              <a:spLocks noChangeArrowheads="1"/>
            </p:cNvSpPr>
            <p:nvPr/>
          </p:nvSpPr>
          <p:spPr bwMode="auto">
            <a:xfrm>
              <a:off x="714375" y="4874501"/>
              <a:ext cx="478631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sz="2400"/>
                <a:t>(5) Git</a:t>
              </a:r>
              <a:r>
                <a:rPr lang="ja-JP" altLang="en-US" sz="2400"/>
                <a:t>練習編</a:t>
              </a:r>
              <a:r>
                <a:rPr lang="en-US" altLang="ja-JP" sz="2400"/>
                <a:t>(</a:t>
              </a:r>
              <a:r>
                <a:rPr lang="ja-JP" altLang="en-US" sz="2400"/>
                <a:t>担当：</a:t>
              </a:r>
              <a:r>
                <a:rPr lang="en-US" altLang="ja-JP" sz="2400"/>
                <a:t>B4)</a:t>
              </a:r>
              <a:endParaRPr lang="ja-JP" altLang="en-US" sz="2400"/>
            </a:p>
          </p:txBody>
        </p:sp>
        <p:sp>
          <p:nvSpPr>
            <p:cNvPr id="13324" name="テキスト ボックス 17"/>
            <p:cNvSpPr txBox="1">
              <a:spLocks noChangeArrowheads="1"/>
            </p:cNvSpPr>
            <p:nvPr/>
          </p:nvSpPr>
          <p:spPr bwMode="auto">
            <a:xfrm>
              <a:off x="1165399" y="5429264"/>
              <a:ext cx="621506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ja-JP" altLang="en-US" sz="2400"/>
                <a:t>実際に</a:t>
              </a:r>
              <a:r>
                <a:rPr lang="en-US" altLang="ja-JP" sz="2400"/>
                <a:t>Git</a:t>
              </a:r>
              <a:r>
                <a:rPr lang="ja-JP" altLang="en-US" sz="2400"/>
                <a:t>を用いて学ぶ</a:t>
              </a:r>
            </a:p>
          </p:txBody>
        </p:sp>
      </p:grpSp>
      <p:grpSp>
        <p:nvGrpSpPr>
          <p:cNvPr id="13320" name="グループ化 14"/>
          <p:cNvGrpSpPr>
            <a:grpSpLocks/>
          </p:cNvGrpSpPr>
          <p:nvPr/>
        </p:nvGrpSpPr>
        <p:grpSpPr bwMode="auto">
          <a:xfrm>
            <a:off x="722313" y="3068638"/>
            <a:ext cx="4786312" cy="903287"/>
            <a:chOff x="714375" y="2649393"/>
            <a:chExt cx="4786313" cy="903801"/>
          </a:xfrm>
        </p:grpSpPr>
        <p:sp>
          <p:nvSpPr>
            <p:cNvPr id="13321" name="テキスト ボックス 7"/>
            <p:cNvSpPr txBox="1">
              <a:spLocks noChangeArrowheads="1"/>
            </p:cNvSpPr>
            <p:nvPr/>
          </p:nvSpPr>
          <p:spPr bwMode="auto">
            <a:xfrm>
              <a:off x="714375" y="2649393"/>
              <a:ext cx="4786313" cy="461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sz="2400" dirty="0"/>
                <a:t>(3) </a:t>
              </a:r>
              <a:r>
                <a:rPr lang="ja-JP" altLang="en-US" sz="2400" dirty="0"/>
                <a:t>リポジトリ編</a:t>
              </a:r>
              <a:r>
                <a:rPr lang="en-US" altLang="ja-JP" sz="2400" dirty="0"/>
                <a:t>(</a:t>
              </a:r>
              <a:r>
                <a:rPr lang="ja-JP" altLang="en-US" sz="2400" dirty="0"/>
                <a:t>担当</a:t>
              </a:r>
              <a:r>
                <a:rPr lang="ja-JP" altLang="en-US" sz="2400" dirty="0" smtClean="0"/>
                <a:t>：檀上</a:t>
              </a:r>
              <a:r>
                <a:rPr lang="en-US" altLang="ja-JP" sz="2400" dirty="0" smtClean="0"/>
                <a:t>)</a:t>
              </a:r>
              <a:endParaRPr lang="ja-JP" altLang="en-US" sz="2400" dirty="0"/>
            </a:p>
          </p:txBody>
        </p:sp>
        <p:sp>
          <p:nvSpPr>
            <p:cNvPr id="13322" name="テキスト ボックス 11"/>
            <p:cNvSpPr txBox="1">
              <a:spLocks noChangeArrowheads="1"/>
            </p:cNvSpPr>
            <p:nvPr/>
          </p:nvSpPr>
          <p:spPr bwMode="auto">
            <a:xfrm>
              <a:off x="1180208" y="3091232"/>
              <a:ext cx="35004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ja-JP" altLang="en-US" sz="2400"/>
                <a:t>リポジトリについて学ぶ</a:t>
              </a:r>
            </a:p>
          </p:txBody>
        </p:sp>
      </p:grpSp>
      <p:sp>
        <p:nvSpPr>
          <p:cNvPr id="19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33DB79-A815-284D-BEA8-C02319398BA2}" type="slidenum">
              <a:rPr lang="en-US" altLang="ja-JP"/>
              <a:pPr eaLnBrk="1" hangingPunct="1"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4921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56CDF7-98D6-1545-829A-82E25A790576}" type="slidenum">
              <a:rPr lang="en-US" altLang="ja-JP"/>
              <a:pPr eaLnBrk="1" hangingPunct="1"/>
              <a:t>20</a:t>
            </a:fld>
            <a:endParaRPr lang="en-US" altLang="ja-JP"/>
          </a:p>
        </p:txBody>
      </p:sp>
      <p:sp>
        <p:nvSpPr>
          <p:cNvPr id="31747" name="タイトル 1"/>
          <p:cNvSpPr>
            <a:spLocks noGrp="1"/>
          </p:cNvSpPr>
          <p:nvPr>
            <p:ph type="title" idx="4294967295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ja-JP" altLang="en-US">
                <a:latin typeface="Calibri" charset="0"/>
                <a:ea typeface="ＭＳ Ｐゴシック" charset="0"/>
              </a:rPr>
              <a:t>開発ラインの分離要求</a:t>
            </a:r>
            <a:endParaRPr lang="en-US" altLang="ja-JP">
              <a:latin typeface="Calibri" charset="0"/>
              <a:ea typeface="ＭＳ Ｐゴシック" charset="0"/>
            </a:endParaRPr>
          </a:p>
        </p:txBody>
      </p:sp>
      <p:sp>
        <p:nvSpPr>
          <p:cNvPr id="31748" name="円/楕円 6"/>
          <p:cNvSpPr>
            <a:spLocks noChangeAspect="1"/>
          </p:cNvSpPr>
          <p:nvPr/>
        </p:nvSpPr>
        <p:spPr bwMode="auto">
          <a:xfrm>
            <a:off x="1633538" y="2014538"/>
            <a:ext cx="533400" cy="522287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 dirty="0">
                <a:latin typeface="Calibri" charset="0"/>
              </a:rPr>
              <a:t>A</a:t>
            </a:r>
          </a:p>
        </p:txBody>
      </p:sp>
      <p:sp>
        <p:nvSpPr>
          <p:cNvPr id="31749" name="円/楕円 7"/>
          <p:cNvSpPr>
            <a:spLocks noChangeAspect="1"/>
          </p:cNvSpPr>
          <p:nvPr/>
        </p:nvSpPr>
        <p:spPr bwMode="auto">
          <a:xfrm>
            <a:off x="2624138" y="2014538"/>
            <a:ext cx="533400" cy="522287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B</a:t>
            </a:r>
          </a:p>
        </p:txBody>
      </p:sp>
      <p:cxnSp>
        <p:nvCxnSpPr>
          <p:cNvPr id="31750" name="直線コネクタ 46"/>
          <p:cNvCxnSpPr>
            <a:cxnSpLocks noChangeAspect="1"/>
            <a:stCxn id="31748" idx="6"/>
            <a:endCxn id="31749" idx="2"/>
          </p:cNvCxnSpPr>
          <p:nvPr/>
        </p:nvCxnSpPr>
        <p:spPr bwMode="auto">
          <a:xfrm>
            <a:off x="2166938" y="2276475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1" name="円/楕円 17"/>
          <p:cNvSpPr>
            <a:spLocks noChangeAspect="1"/>
          </p:cNvSpPr>
          <p:nvPr/>
        </p:nvSpPr>
        <p:spPr bwMode="auto">
          <a:xfrm>
            <a:off x="3609975" y="2019300"/>
            <a:ext cx="533400" cy="522288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 dirty="0">
                <a:latin typeface="Calibri" charset="0"/>
              </a:rPr>
              <a:t>C</a:t>
            </a:r>
          </a:p>
        </p:txBody>
      </p:sp>
      <p:cxnSp>
        <p:nvCxnSpPr>
          <p:cNvPr id="31752" name="直線コネクタ 46"/>
          <p:cNvCxnSpPr>
            <a:cxnSpLocks noChangeAspect="1"/>
            <a:endCxn id="31751" idx="2"/>
          </p:cNvCxnSpPr>
          <p:nvPr/>
        </p:nvCxnSpPr>
        <p:spPr bwMode="auto">
          <a:xfrm>
            <a:off x="3152775" y="2281238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3" name="円/楕円 10"/>
          <p:cNvSpPr>
            <a:spLocks noChangeAspect="1"/>
          </p:cNvSpPr>
          <p:nvPr/>
        </p:nvSpPr>
        <p:spPr bwMode="auto">
          <a:xfrm>
            <a:off x="4610100" y="2019300"/>
            <a:ext cx="533400" cy="522288"/>
          </a:xfrm>
          <a:prstGeom prst="ellipse">
            <a:avLst/>
          </a:prstGeom>
          <a:solidFill>
            <a:srgbClr val="95B3D7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Calibri" charset="0"/>
              </a:rPr>
              <a:t>D</a:t>
            </a:r>
          </a:p>
        </p:txBody>
      </p:sp>
      <p:cxnSp>
        <p:nvCxnSpPr>
          <p:cNvPr id="31754" name="直線コネクタ 46"/>
          <p:cNvCxnSpPr>
            <a:cxnSpLocks noChangeAspect="1"/>
            <a:endCxn id="31753" idx="2"/>
          </p:cNvCxnSpPr>
          <p:nvPr/>
        </p:nvCxnSpPr>
        <p:spPr bwMode="auto">
          <a:xfrm>
            <a:off x="4152900" y="2281238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5" name="テキスト ボックス 7"/>
          <p:cNvSpPr txBox="1">
            <a:spLocks noChangeArrowheads="1"/>
          </p:cNvSpPr>
          <p:nvPr/>
        </p:nvSpPr>
        <p:spPr bwMode="auto">
          <a:xfrm>
            <a:off x="3346450" y="6115050"/>
            <a:ext cx="2111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 b="1">
                <a:solidFill>
                  <a:srgbClr val="FF0000"/>
                </a:solidFill>
                <a:latin typeface="Calibri" charset="0"/>
              </a:rPr>
              <a:t>ブランチを利用</a:t>
            </a:r>
          </a:p>
        </p:txBody>
      </p:sp>
      <p:sp>
        <p:nvSpPr>
          <p:cNvPr id="31756" name="テキスト ボックス 9"/>
          <p:cNvSpPr txBox="1">
            <a:spLocks noChangeArrowheads="1"/>
          </p:cNvSpPr>
          <p:nvPr/>
        </p:nvSpPr>
        <p:spPr bwMode="auto">
          <a:xfrm>
            <a:off x="714375" y="3457575"/>
            <a:ext cx="745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latin typeface="Calibri" charset="0"/>
              </a:rPr>
              <a:t>開発時，現在の開発ラインと分離したいという要求が出る</a:t>
            </a:r>
          </a:p>
        </p:txBody>
      </p:sp>
      <p:sp>
        <p:nvSpPr>
          <p:cNvPr id="31757" name="AutoShape 6"/>
          <p:cNvSpPr>
            <a:spLocks noChangeArrowheads="1"/>
          </p:cNvSpPr>
          <p:nvPr/>
        </p:nvSpPr>
        <p:spPr bwMode="auto">
          <a:xfrm>
            <a:off x="3575050" y="5429250"/>
            <a:ext cx="1676400" cy="431800"/>
          </a:xfrm>
          <a:prstGeom prst="downArrow">
            <a:avLst>
              <a:gd name="adj1" fmla="val 50000"/>
              <a:gd name="adj2" fmla="val 47059"/>
            </a:avLst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ja-JP">
              <a:latin typeface="Calibri" charset="0"/>
            </a:endParaRPr>
          </a:p>
        </p:txBody>
      </p:sp>
      <p:sp>
        <p:nvSpPr>
          <p:cNvPr id="31758" name="Text Box 9"/>
          <p:cNvSpPr txBox="1">
            <a:spLocks noChangeArrowheads="1"/>
          </p:cNvSpPr>
          <p:nvPr/>
        </p:nvSpPr>
        <p:spPr bwMode="auto">
          <a:xfrm>
            <a:off x="714375" y="4022725"/>
            <a:ext cx="79502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latin typeface="Calibri" charset="0"/>
              </a:rPr>
              <a:t>例 ： 運用用の開発ラインと機能開発用の開発ラインを分離</a:t>
            </a:r>
          </a:p>
        </p:txBody>
      </p:sp>
      <p:cxnSp>
        <p:nvCxnSpPr>
          <p:cNvPr id="31759" name="直線コネクタ 46"/>
          <p:cNvCxnSpPr>
            <a:cxnSpLocks noChangeAspect="1"/>
          </p:cNvCxnSpPr>
          <p:nvPr/>
        </p:nvCxnSpPr>
        <p:spPr bwMode="auto">
          <a:xfrm>
            <a:off x="5143500" y="2262188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0" name="円/楕円 32"/>
          <p:cNvSpPr>
            <a:spLocks noChangeAspect="1"/>
          </p:cNvSpPr>
          <p:nvPr/>
        </p:nvSpPr>
        <p:spPr bwMode="auto">
          <a:xfrm>
            <a:off x="6958013" y="2000250"/>
            <a:ext cx="533400" cy="522288"/>
          </a:xfrm>
          <a:prstGeom prst="ellipse">
            <a:avLst/>
          </a:prstGeom>
          <a:solidFill>
            <a:srgbClr val="95B3D7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Calibri" charset="0"/>
              </a:rPr>
              <a:t>X</a:t>
            </a:r>
          </a:p>
        </p:txBody>
      </p:sp>
      <p:cxnSp>
        <p:nvCxnSpPr>
          <p:cNvPr id="31761" name="直線コネクタ 46"/>
          <p:cNvCxnSpPr>
            <a:cxnSpLocks noChangeAspect="1"/>
            <a:endCxn id="31760" idx="2"/>
          </p:cNvCxnSpPr>
          <p:nvPr/>
        </p:nvCxnSpPr>
        <p:spPr bwMode="auto">
          <a:xfrm>
            <a:off x="6500813" y="2262188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2" name="テキスト ボックス 34"/>
          <p:cNvSpPr txBox="1">
            <a:spLocks noChangeArrowheads="1"/>
          </p:cNvSpPr>
          <p:nvPr/>
        </p:nvSpPr>
        <p:spPr bwMode="auto">
          <a:xfrm>
            <a:off x="5786438" y="1827213"/>
            <a:ext cx="4286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3600">
                <a:solidFill>
                  <a:srgbClr val="FF0000"/>
                </a:solidFill>
                <a:latin typeface="Calibri" charset="0"/>
              </a:rPr>
              <a:t>…</a:t>
            </a:r>
            <a:endParaRPr lang="ja-JP" altLang="en-US" sz="360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31763" name="テキスト ボックス 25"/>
          <p:cNvSpPr txBox="1">
            <a:spLocks noChangeArrowheads="1"/>
          </p:cNvSpPr>
          <p:nvPr/>
        </p:nvSpPr>
        <p:spPr bwMode="auto">
          <a:xfrm>
            <a:off x="714375" y="4838700"/>
            <a:ext cx="7429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1</a:t>
            </a:r>
            <a:r>
              <a:rPr lang="ja-JP" altLang="en-US" sz="2400">
                <a:latin typeface="Calibri" charset="0"/>
              </a:rPr>
              <a:t>つのリポジトリで</a:t>
            </a:r>
            <a:r>
              <a:rPr lang="en-US" altLang="ja-JP" sz="2400">
                <a:latin typeface="Calibri" charset="0"/>
              </a:rPr>
              <a:t>1</a:t>
            </a:r>
            <a:r>
              <a:rPr lang="ja-JP" altLang="en-US" sz="2400">
                <a:latin typeface="Calibri" charset="0"/>
              </a:rPr>
              <a:t>つの開発ラインしか作れないのか？</a:t>
            </a:r>
          </a:p>
        </p:txBody>
      </p:sp>
      <p:sp>
        <p:nvSpPr>
          <p:cNvPr id="31764" name="テキスト ボックス 8"/>
          <p:cNvSpPr txBox="1">
            <a:spLocks noChangeArrowheads="1"/>
          </p:cNvSpPr>
          <p:nvPr/>
        </p:nvSpPr>
        <p:spPr bwMode="auto">
          <a:xfrm>
            <a:off x="285750" y="4410075"/>
            <a:ext cx="2071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＜疑問＞</a:t>
            </a:r>
          </a:p>
        </p:txBody>
      </p:sp>
      <p:sp>
        <p:nvSpPr>
          <p:cNvPr id="31765" name="テキスト ボックス 8"/>
          <p:cNvSpPr txBox="1">
            <a:spLocks noChangeArrowheads="1"/>
          </p:cNvSpPr>
          <p:nvPr/>
        </p:nvSpPr>
        <p:spPr bwMode="auto">
          <a:xfrm>
            <a:off x="285750" y="2986088"/>
            <a:ext cx="4000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＜要求＞</a:t>
            </a:r>
          </a:p>
        </p:txBody>
      </p:sp>
      <p:cxnSp>
        <p:nvCxnSpPr>
          <p:cNvPr id="31766" name="直線コネクタ 46"/>
          <p:cNvCxnSpPr>
            <a:cxnSpLocks noChangeAspect="1"/>
            <a:endCxn id="26" idx="2"/>
          </p:cNvCxnSpPr>
          <p:nvPr/>
        </p:nvCxnSpPr>
        <p:spPr bwMode="auto">
          <a:xfrm flipH="1" flipV="1">
            <a:off x="7218363" y="1395413"/>
            <a:ext cx="1587" cy="619125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角丸四角形 25"/>
          <p:cNvSpPr/>
          <p:nvPr/>
        </p:nvSpPr>
        <p:spPr>
          <a:xfrm>
            <a:off x="6681788" y="1038225"/>
            <a:ext cx="1071562" cy="357188"/>
          </a:xfrm>
          <a:prstGeom prst="roundRect">
            <a:avLst/>
          </a:prstGeom>
          <a:solidFill>
            <a:srgbClr val="CC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master</a:t>
            </a:r>
            <a:endParaRPr lang="ja-JP" altLang="en-US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58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897813-5332-BB49-82F3-3ADA4C5EA75F}" type="slidenum">
              <a:rPr lang="en-US" altLang="ja-JP"/>
              <a:pPr eaLnBrk="1" hangingPunct="1"/>
              <a:t>21</a:t>
            </a:fld>
            <a:endParaRPr lang="en-US" altLang="ja-JP"/>
          </a:p>
        </p:txBody>
      </p:sp>
      <p:sp>
        <p:nvSpPr>
          <p:cNvPr id="32771" name="タイトル 1"/>
          <p:cNvSpPr>
            <a:spLocks noGrp="1"/>
          </p:cNvSpPr>
          <p:nvPr>
            <p:ph type="title" idx="4294967295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ja-JP" altLang="en-US">
                <a:latin typeface="Calibri" charset="0"/>
                <a:ea typeface="ＭＳ Ｐゴシック" charset="0"/>
              </a:rPr>
              <a:t>コミットグラフ</a:t>
            </a:r>
            <a:r>
              <a:rPr lang="en-US" altLang="ja-JP">
                <a:latin typeface="Calibri" charset="0"/>
                <a:ea typeface="ＭＳ Ｐゴシック" charset="0"/>
              </a:rPr>
              <a:t>(D</a:t>
            </a:r>
            <a:r>
              <a:rPr lang="ja-JP" altLang="en-US">
                <a:latin typeface="Calibri" charset="0"/>
                <a:ea typeface="ＭＳ Ｐゴシック" charset="0"/>
              </a:rPr>
              <a:t>をコミット</a:t>
            </a:r>
            <a:r>
              <a:rPr lang="en-US" altLang="ja-JP">
                <a:latin typeface="Calibri" charset="0"/>
                <a:ea typeface="ＭＳ Ｐゴシック" charset="0"/>
              </a:rPr>
              <a:t>)</a:t>
            </a:r>
          </a:p>
        </p:txBody>
      </p:sp>
      <p:sp>
        <p:nvSpPr>
          <p:cNvPr id="32772" name="テキスト ボックス 13"/>
          <p:cNvSpPr txBox="1">
            <a:spLocks noChangeArrowheads="1"/>
          </p:cNvSpPr>
          <p:nvPr/>
        </p:nvSpPr>
        <p:spPr bwMode="auto">
          <a:xfrm>
            <a:off x="2714625" y="3038475"/>
            <a:ext cx="2428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コミット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D</a:t>
            </a:r>
            <a:r>
              <a:rPr lang="ja-JP" altLang="en-US" sz="2400">
                <a:latin typeface="Calibri" charset="0"/>
              </a:rPr>
              <a:t>を追加</a:t>
            </a:r>
          </a:p>
        </p:txBody>
      </p:sp>
      <p:sp>
        <p:nvSpPr>
          <p:cNvPr id="18" name="ひし形 17"/>
          <p:cNvSpPr/>
          <p:nvPr/>
        </p:nvSpPr>
        <p:spPr>
          <a:xfrm>
            <a:off x="1585913" y="2898775"/>
            <a:ext cx="642937" cy="642938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2774" name="テキスト ボックス 14"/>
          <p:cNvSpPr txBox="1">
            <a:spLocks noChangeArrowheads="1"/>
          </p:cNvSpPr>
          <p:nvPr/>
        </p:nvSpPr>
        <p:spPr bwMode="auto">
          <a:xfrm>
            <a:off x="1585913" y="3041650"/>
            <a:ext cx="642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>
                <a:latin typeface="Calibri" charset="0"/>
              </a:rPr>
              <a:t>V1.0</a:t>
            </a:r>
            <a:endParaRPr lang="ja-JP" altLang="en-US">
              <a:latin typeface="Calibri" charset="0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rot="5400000">
            <a:off x="1717675" y="2709863"/>
            <a:ext cx="371475" cy="635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6" name="円/楕円 6"/>
          <p:cNvSpPr>
            <a:spLocks noChangeAspect="1"/>
          </p:cNvSpPr>
          <p:nvPr/>
        </p:nvSpPr>
        <p:spPr bwMode="auto">
          <a:xfrm>
            <a:off x="1633538" y="2014538"/>
            <a:ext cx="533400" cy="522287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 dirty="0">
                <a:latin typeface="Calibri" charset="0"/>
              </a:rPr>
              <a:t>A</a:t>
            </a:r>
          </a:p>
        </p:txBody>
      </p:sp>
      <p:sp>
        <p:nvSpPr>
          <p:cNvPr id="32777" name="円/楕円 7"/>
          <p:cNvSpPr>
            <a:spLocks noChangeAspect="1"/>
          </p:cNvSpPr>
          <p:nvPr/>
        </p:nvSpPr>
        <p:spPr bwMode="auto">
          <a:xfrm>
            <a:off x="2624138" y="2014538"/>
            <a:ext cx="533400" cy="522287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B</a:t>
            </a:r>
          </a:p>
        </p:txBody>
      </p:sp>
      <p:cxnSp>
        <p:nvCxnSpPr>
          <p:cNvPr id="32778" name="直線コネクタ 46"/>
          <p:cNvCxnSpPr>
            <a:cxnSpLocks noChangeAspect="1"/>
            <a:stCxn id="32776" idx="6"/>
            <a:endCxn id="32777" idx="2"/>
          </p:cNvCxnSpPr>
          <p:nvPr/>
        </p:nvCxnSpPr>
        <p:spPr bwMode="auto">
          <a:xfrm>
            <a:off x="2166938" y="2276475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9" name="円/楕円 17"/>
          <p:cNvSpPr>
            <a:spLocks noChangeAspect="1"/>
          </p:cNvSpPr>
          <p:nvPr/>
        </p:nvSpPr>
        <p:spPr bwMode="auto">
          <a:xfrm>
            <a:off x="3609975" y="2019300"/>
            <a:ext cx="533400" cy="522288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C</a:t>
            </a:r>
          </a:p>
        </p:txBody>
      </p:sp>
      <p:cxnSp>
        <p:nvCxnSpPr>
          <p:cNvPr id="32780" name="直線コネクタ 46"/>
          <p:cNvCxnSpPr>
            <a:cxnSpLocks noChangeAspect="1"/>
            <a:endCxn id="32779" idx="2"/>
          </p:cNvCxnSpPr>
          <p:nvPr/>
        </p:nvCxnSpPr>
        <p:spPr bwMode="auto">
          <a:xfrm>
            <a:off x="3152775" y="2281238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1" name="直線コネクタ 46"/>
          <p:cNvCxnSpPr>
            <a:cxnSpLocks noChangeAspect="1"/>
            <a:endCxn id="29" idx="2"/>
          </p:cNvCxnSpPr>
          <p:nvPr/>
        </p:nvCxnSpPr>
        <p:spPr bwMode="auto">
          <a:xfrm flipH="1" flipV="1">
            <a:off x="4867275" y="1395413"/>
            <a:ext cx="1588" cy="619125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角丸四角形 28"/>
          <p:cNvSpPr/>
          <p:nvPr/>
        </p:nvSpPr>
        <p:spPr>
          <a:xfrm>
            <a:off x="4330700" y="1038225"/>
            <a:ext cx="1071563" cy="357188"/>
          </a:xfrm>
          <a:prstGeom prst="roundRect">
            <a:avLst/>
          </a:prstGeom>
          <a:solidFill>
            <a:srgbClr val="CC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master</a:t>
            </a:r>
            <a:endParaRPr lang="ja-JP" altLang="en-US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83" name="円/楕円 10"/>
          <p:cNvSpPr>
            <a:spLocks noChangeAspect="1"/>
          </p:cNvSpPr>
          <p:nvPr/>
        </p:nvSpPr>
        <p:spPr bwMode="auto">
          <a:xfrm>
            <a:off x="4610100" y="2019300"/>
            <a:ext cx="533400" cy="522288"/>
          </a:xfrm>
          <a:prstGeom prst="ellipse">
            <a:avLst/>
          </a:prstGeom>
          <a:solidFill>
            <a:srgbClr val="95B3D7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Calibri" charset="0"/>
              </a:rPr>
              <a:t>D</a:t>
            </a:r>
          </a:p>
        </p:txBody>
      </p:sp>
      <p:cxnSp>
        <p:nvCxnSpPr>
          <p:cNvPr id="32784" name="直線コネクタ 46"/>
          <p:cNvCxnSpPr>
            <a:cxnSpLocks noChangeAspect="1"/>
            <a:endCxn id="32783" idx="2"/>
          </p:cNvCxnSpPr>
          <p:nvPr/>
        </p:nvCxnSpPr>
        <p:spPr bwMode="auto">
          <a:xfrm>
            <a:off x="4152900" y="2281238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650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082437F-1B29-A342-8889-AF9E32051A7A}" type="slidenum">
              <a:rPr lang="en-US" altLang="ja-JP"/>
              <a:pPr eaLnBrk="1" hangingPunct="1"/>
              <a:t>22</a:t>
            </a:fld>
            <a:endParaRPr lang="en-US" altLang="ja-JP"/>
          </a:p>
        </p:txBody>
      </p:sp>
      <p:sp>
        <p:nvSpPr>
          <p:cNvPr id="33795" name="タイトル 1"/>
          <p:cNvSpPr>
            <a:spLocks noGrp="1"/>
          </p:cNvSpPr>
          <p:nvPr>
            <p:ph type="title" idx="4294967295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ja-JP" altLang="en-US">
                <a:latin typeface="Calibri" charset="0"/>
                <a:ea typeface="ＭＳ Ｐゴシック" charset="0"/>
              </a:rPr>
              <a:t>ブランチの作成</a:t>
            </a:r>
            <a:endParaRPr lang="en-US" altLang="ja-JP">
              <a:latin typeface="Calibri" charset="0"/>
              <a:ea typeface="ＭＳ Ｐゴシック" charset="0"/>
            </a:endParaRPr>
          </a:p>
        </p:txBody>
      </p:sp>
      <p:sp>
        <p:nvSpPr>
          <p:cNvPr id="33796" name="テキスト ボックス 36"/>
          <p:cNvSpPr txBox="1">
            <a:spLocks noChangeArrowheads="1"/>
          </p:cNvSpPr>
          <p:nvPr/>
        </p:nvSpPr>
        <p:spPr bwMode="auto">
          <a:xfrm>
            <a:off x="5407025" y="3130550"/>
            <a:ext cx="2643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test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ブランチ</a:t>
            </a:r>
            <a:r>
              <a:rPr lang="ja-JP" altLang="en-US" sz="2400">
                <a:latin typeface="Calibri" charset="0"/>
              </a:rPr>
              <a:t>を作成</a:t>
            </a:r>
          </a:p>
        </p:txBody>
      </p:sp>
      <p:sp>
        <p:nvSpPr>
          <p:cNvPr id="33797" name="角丸四角形 34"/>
          <p:cNvSpPr>
            <a:spLocks noChangeArrowheads="1"/>
          </p:cNvSpPr>
          <p:nvPr/>
        </p:nvSpPr>
        <p:spPr bwMode="auto">
          <a:xfrm>
            <a:off x="4413250" y="1884363"/>
            <a:ext cx="928688" cy="827087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endParaRPr lang="ja-JP" sz="2400">
              <a:latin typeface="Calibri" charset="0"/>
            </a:endParaRP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500063" y="4286250"/>
            <a:ext cx="48307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＜ブランチの作成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(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ブランチをきる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)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＞</a:t>
            </a:r>
          </a:p>
        </p:txBody>
      </p:sp>
      <p:sp>
        <p:nvSpPr>
          <p:cNvPr id="21" name="角丸四角形 20"/>
          <p:cNvSpPr/>
          <p:nvPr/>
        </p:nvSpPr>
        <p:spPr>
          <a:xfrm>
            <a:off x="4344988" y="3182938"/>
            <a:ext cx="1071562" cy="3571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test</a:t>
            </a:r>
            <a:endParaRPr lang="ja-JP" altLang="en-US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4879975" y="2544763"/>
            <a:ext cx="0" cy="5969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1" name="テキスト ボックス 38"/>
          <p:cNvSpPr txBox="1">
            <a:spLocks noChangeArrowheads="1"/>
          </p:cNvSpPr>
          <p:nvPr/>
        </p:nvSpPr>
        <p:spPr bwMode="auto">
          <a:xfrm>
            <a:off x="2406650" y="3830638"/>
            <a:ext cx="4133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test</a:t>
            </a:r>
            <a:r>
              <a:rPr lang="ja-JP" altLang="en-US" sz="2400">
                <a:latin typeface="Calibri" charset="0"/>
              </a:rPr>
              <a:t>ブランチがコミット</a:t>
            </a:r>
            <a:r>
              <a:rPr lang="en-US" altLang="ja-JP" sz="2400">
                <a:latin typeface="Calibri" charset="0"/>
              </a:rPr>
              <a:t>D</a:t>
            </a:r>
            <a:r>
              <a:rPr lang="ja-JP" altLang="en-US" sz="2400">
                <a:latin typeface="Calibri" charset="0"/>
              </a:rPr>
              <a:t>を参照</a:t>
            </a:r>
          </a:p>
        </p:txBody>
      </p:sp>
      <p:sp>
        <p:nvSpPr>
          <p:cNvPr id="33802" name="テキスト ボックス 60"/>
          <p:cNvSpPr txBox="1">
            <a:spLocks noChangeArrowheads="1"/>
          </p:cNvSpPr>
          <p:nvPr/>
        </p:nvSpPr>
        <p:spPr bwMode="auto">
          <a:xfrm>
            <a:off x="500063" y="4740275"/>
            <a:ext cx="7572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(1) </a:t>
            </a:r>
            <a:r>
              <a:rPr lang="ja-JP" altLang="en-US" sz="2400">
                <a:latin typeface="Calibri" charset="0"/>
              </a:rPr>
              <a:t>現在のブランチの最新コミットからブランチを作成可能</a:t>
            </a:r>
          </a:p>
        </p:txBody>
      </p:sp>
      <p:sp>
        <p:nvSpPr>
          <p:cNvPr id="33803" name="テキスト ボックス 62"/>
          <p:cNvSpPr txBox="1">
            <a:spLocks noChangeArrowheads="1"/>
          </p:cNvSpPr>
          <p:nvPr/>
        </p:nvSpPr>
        <p:spPr bwMode="auto">
          <a:xfrm>
            <a:off x="500063" y="5645150"/>
            <a:ext cx="6929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(3) </a:t>
            </a:r>
            <a:r>
              <a:rPr lang="ja-JP" altLang="en-US" sz="2400">
                <a:latin typeface="Calibri" charset="0"/>
              </a:rPr>
              <a:t>ブランチは切り替え可能</a:t>
            </a:r>
            <a:r>
              <a:rPr lang="en-US" altLang="ja-JP" sz="2400">
                <a:latin typeface="Calibri" charset="0"/>
              </a:rPr>
              <a:t>(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チェックアウト</a:t>
            </a:r>
            <a:r>
              <a:rPr lang="en-US" altLang="ja-JP" sz="2400">
                <a:latin typeface="Calibri" charset="0"/>
              </a:rPr>
              <a:t>)</a:t>
            </a:r>
            <a:endParaRPr lang="ja-JP" altLang="en-US" sz="2400">
              <a:latin typeface="Calibri" charset="0"/>
            </a:endParaRPr>
          </a:p>
        </p:txBody>
      </p:sp>
      <p:sp>
        <p:nvSpPr>
          <p:cNvPr id="33804" name="テキスト ボックス 66"/>
          <p:cNvSpPr txBox="1">
            <a:spLocks noChangeArrowheads="1"/>
          </p:cNvSpPr>
          <p:nvPr/>
        </p:nvSpPr>
        <p:spPr bwMode="auto">
          <a:xfrm>
            <a:off x="500063" y="5192713"/>
            <a:ext cx="8358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(2) 1</a:t>
            </a:r>
            <a:r>
              <a:rPr lang="ja-JP" altLang="en-US" sz="2400">
                <a:latin typeface="Calibri" charset="0"/>
              </a:rPr>
              <a:t>つのリポジトリ内では，</a:t>
            </a:r>
            <a:r>
              <a:rPr lang="en-US" altLang="ja-JP" sz="2400">
                <a:latin typeface="Calibri" charset="0"/>
              </a:rPr>
              <a:t>1</a:t>
            </a:r>
            <a:r>
              <a:rPr lang="ja-JP" altLang="en-US" sz="2400">
                <a:latin typeface="Calibri" charset="0"/>
              </a:rPr>
              <a:t>つのブランチでのみ作業可能</a:t>
            </a:r>
          </a:p>
        </p:txBody>
      </p:sp>
      <p:sp>
        <p:nvSpPr>
          <p:cNvPr id="68" name="円/楕円 67"/>
          <p:cNvSpPr/>
          <p:nvPr/>
        </p:nvSpPr>
        <p:spPr>
          <a:xfrm>
            <a:off x="5497513" y="1082675"/>
            <a:ext cx="214312" cy="2143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cxnSp>
        <p:nvCxnSpPr>
          <p:cNvPr id="30" name="直線矢印コネクタ 29"/>
          <p:cNvCxnSpPr/>
          <p:nvPr/>
        </p:nvCxnSpPr>
        <p:spPr>
          <a:xfrm flipH="1">
            <a:off x="5702300" y="1181100"/>
            <a:ext cx="6207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7" name="テキスト ボックス 31"/>
          <p:cNvSpPr txBox="1">
            <a:spLocks noChangeArrowheads="1"/>
          </p:cNvSpPr>
          <p:nvPr/>
        </p:nvSpPr>
        <p:spPr bwMode="auto">
          <a:xfrm>
            <a:off x="6270625" y="960438"/>
            <a:ext cx="2214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latin typeface="Calibri" charset="0"/>
              </a:rPr>
              <a:t>現在のブランチ</a:t>
            </a:r>
          </a:p>
        </p:txBody>
      </p:sp>
      <p:sp>
        <p:nvSpPr>
          <p:cNvPr id="29" name="ひし形 28"/>
          <p:cNvSpPr/>
          <p:nvPr/>
        </p:nvSpPr>
        <p:spPr>
          <a:xfrm>
            <a:off x="1585913" y="2898775"/>
            <a:ext cx="642937" cy="642938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3809" name="テキスト ボックス 14"/>
          <p:cNvSpPr txBox="1">
            <a:spLocks noChangeArrowheads="1"/>
          </p:cNvSpPr>
          <p:nvPr/>
        </p:nvSpPr>
        <p:spPr bwMode="auto">
          <a:xfrm>
            <a:off x="1585913" y="3041650"/>
            <a:ext cx="642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>
                <a:latin typeface="Calibri" charset="0"/>
              </a:rPr>
              <a:t>V1.0</a:t>
            </a:r>
            <a:endParaRPr lang="ja-JP" altLang="en-US">
              <a:latin typeface="Calibri" charset="0"/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 rot="5400000">
            <a:off x="1717675" y="2709863"/>
            <a:ext cx="371475" cy="635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1" name="円/楕円 6"/>
          <p:cNvSpPr>
            <a:spLocks noChangeAspect="1"/>
          </p:cNvSpPr>
          <p:nvPr/>
        </p:nvSpPr>
        <p:spPr bwMode="auto">
          <a:xfrm>
            <a:off x="1633538" y="2014538"/>
            <a:ext cx="533400" cy="522287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 dirty="0">
                <a:latin typeface="Calibri" charset="0"/>
              </a:rPr>
              <a:t>A</a:t>
            </a:r>
          </a:p>
        </p:txBody>
      </p:sp>
      <p:sp>
        <p:nvSpPr>
          <p:cNvPr id="33812" name="円/楕円 7"/>
          <p:cNvSpPr>
            <a:spLocks noChangeAspect="1"/>
          </p:cNvSpPr>
          <p:nvPr/>
        </p:nvSpPr>
        <p:spPr bwMode="auto">
          <a:xfrm>
            <a:off x="2624138" y="2014538"/>
            <a:ext cx="533400" cy="522287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 dirty="0">
                <a:latin typeface="Calibri" charset="0"/>
              </a:rPr>
              <a:t>B</a:t>
            </a:r>
          </a:p>
        </p:txBody>
      </p:sp>
      <p:cxnSp>
        <p:nvCxnSpPr>
          <p:cNvPr id="33813" name="直線コネクタ 46"/>
          <p:cNvCxnSpPr>
            <a:cxnSpLocks noChangeAspect="1"/>
            <a:stCxn id="33811" idx="6"/>
            <a:endCxn id="33812" idx="2"/>
          </p:cNvCxnSpPr>
          <p:nvPr/>
        </p:nvCxnSpPr>
        <p:spPr bwMode="auto">
          <a:xfrm>
            <a:off x="2166938" y="2276475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4" name="円/楕円 17"/>
          <p:cNvSpPr>
            <a:spLocks noChangeAspect="1"/>
          </p:cNvSpPr>
          <p:nvPr/>
        </p:nvSpPr>
        <p:spPr bwMode="auto">
          <a:xfrm>
            <a:off x="3609975" y="2019300"/>
            <a:ext cx="533400" cy="522288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 dirty="0">
                <a:latin typeface="Calibri" charset="0"/>
              </a:rPr>
              <a:t>C</a:t>
            </a:r>
          </a:p>
        </p:txBody>
      </p:sp>
      <p:cxnSp>
        <p:nvCxnSpPr>
          <p:cNvPr id="33815" name="直線コネクタ 46"/>
          <p:cNvCxnSpPr>
            <a:cxnSpLocks noChangeAspect="1"/>
            <a:endCxn id="33814" idx="2"/>
          </p:cNvCxnSpPr>
          <p:nvPr/>
        </p:nvCxnSpPr>
        <p:spPr bwMode="auto">
          <a:xfrm>
            <a:off x="3152775" y="2281238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直線コネクタ 46"/>
          <p:cNvCxnSpPr>
            <a:cxnSpLocks noChangeAspect="1"/>
            <a:endCxn id="39" idx="2"/>
          </p:cNvCxnSpPr>
          <p:nvPr/>
        </p:nvCxnSpPr>
        <p:spPr bwMode="auto">
          <a:xfrm flipH="1" flipV="1">
            <a:off x="4867275" y="1395413"/>
            <a:ext cx="1588" cy="619125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角丸四角形 38"/>
          <p:cNvSpPr/>
          <p:nvPr/>
        </p:nvSpPr>
        <p:spPr>
          <a:xfrm>
            <a:off x="4330700" y="1038225"/>
            <a:ext cx="1071563" cy="357188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master</a:t>
            </a:r>
            <a:endParaRPr lang="ja-JP" altLang="en-US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8" name="円/楕円 10"/>
          <p:cNvSpPr>
            <a:spLocks noChangeAspect="1"/>
          </p:cNvSpPr>
          <p:nvPr/>
        </p:nvSpPr>
        <p:spPr bwMode="auto">
          <a:xfrm>
            <a:off x="4610100" y="2019300"/>
            <a:ext cx="533400" cy="522288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D</a:t>
            </a:r>
          </a:p>
        </p:txBody>
      </p:sp>
      <p:cxnSp>
        <p:nvCxnSpPr>
          <p:cNvPr id="33819" name="直線コネクタ 46"/>
          <p:cNvCxnSpPr>
            <a:cxnSpLocks noChangeAspect="1"/>
            <a:endCxn id="33818" idx="2"/>
          </p:cNvCxnSpPr>
          <p:nvPr/>
        </p:nvCxnSpPr>
        <p:spPr bwMode="auto">
          <a:xfrm>
            <a:off x="4152900" y="2281238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8674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FA2CB3-0D45-AE41-8D19-1ADCED1A2B94}" type="slidenum">
              <a:rPr lang="en-US" altLang="ja-JP"/>
              <a:pPr eaLnBrk="1" hangingPunct="1"/>
              <a:t>23</a:t>
            </a:fld>
            <a:endParaRPr lang="en-US" altLang="ja-JP"/>
          </a:p>
        </p:txBody>
      </p:sp>
      <p:sp>
        <p:nvSpPr>
          <p:cNvPr id="34819" name="タイトル 1"/>
          <p:cNvSpPr>
            <a:spLocks noGrp="1"/>
          </p:cNvSpPr>
          <p:nvPr>
            <p:ph type="title" idx="4294967295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en-US" altLang="ja-JP">
                <a:latin typeface="Calibri" charset="0"/>
                <a:ea typeface="ＭＳ Ｐゴシック" charset="0"/>
              </a:rPr>
              <a:t>test</a:t>
            </a:r>
            <a:r>
              <a:rPr lang="ja-JP" altLang="en-US">
                <a:latin typeface="Calibri" charset="0"/>
                <a:ea typeface="ＭＳ Ｐゴシック" charset="0"/>
              </a:rPr>
              <a:t>ブランチへチェックアウト</a:t>
            </a:r>
            <a:endParaRPr lang="en-US" altLang="ja-JP">
              <a:latin typeface="Calibri" charset="0"/>
              <a:ea typeface="ＭＳ Ｐゴシック" charset="0"/>
            </a:endParaRPr>
          </a:p>
        </p:txBody>
      </p:sp>
      <p:sp>
        <p:nvSpPr>
          <p:cNvPr id="34820" name="テキスト ボックス 28"/>
          <p:cNvSpPr txBox="1">
            <a:spLocks noChangeArrowheads="1"/>
          </p:cNvSpPr>
          <p:nvPr/>
        </p:nvSpPr>
        <p:spPr bwMode="auto">
          <a:xfrm>
            <a:off x="428625" y="4143375"/>
            <a:ext cx="7715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test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ブランチ</a:t>
            </a:r>
            <a:r>
              <a:rPr lang="ja-JP" altLang="en-US" sz="2400">
                <a:latin typeface="Calibri" charset="0"/>
              </a:rPr>
              <a:t>で作業するため，</a:t>
            </a:r>
            <a:r>
              <a:rPr lang="en-US" altLang="ja-JP" sz="2400">
                <a:solidFill>
                  <a:srgbClr val="FF0000"/>
                </a:solidFill>
                <a:latin typeface="Calibri" charset="0"/>
              </a:rPr>
              <a:t>test</a:t>
            </a:r>
            <a:r>
              <a:rPr lang="ja-JP" altLang="en-US" sz="2400">
                <a:solidFill>
                  <a:srgbClr val="FF0000"/>
                </a:solidFill>
                <a:latin typeface="Calibri" charset="0"/>
              </a:rPr>
              <a:t>ブランチへチェックアウト</a:t>
            </a:r>
          </a:p>
        </p:txBody>
      </p:sp>
      <p:sp>
        <p:nvSpPr>
          <p:cNvPr id="34821" name="角丸四角形 34"/>
          <p:cNvSpPr>
            <a:spLocks noChangeArrowheads="1"/>
          </p:cNvSpPr>
          <p:nvPr/>
        </p:nvSpPr>
        <p:spPr bwMode="auto">
          <a:xfrm>
            <a:off x="4413250" y="1884363"/>
            <a:ext cx="928688" cy="827087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endParaRPr lang="ja-JP" sz="2400">
              <a:latin typeface="Calibri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4344988" y="3182938"/>
            <a:ext cx="1071562" cy="3571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test</a:t>
            </a:r>
            <a:endParaRPr lang="ja-JP" altLang="en-US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V="1">
            <a:off x="4879975" y="2544763"/>
            <a:ext cx="0" cy="596900"/>
          </a:xfrm>
          <a:prstGeom prst="straightConnector1">
            <a:avLst/>
          </a:prstGeom>
          <a:ln w="25400">
            <a:solidFill>
              <a:srgbClr val="0000FF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5497513" y="3257550"/>
            <a:ext cx="214312" cy="2143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7" name="ひし形 26"/>
          <p:cNvSpPr/>
          <p:nvPr/>
        </p:nvSpPr>
        <p:spPr>
          <a:xfrm>
            <a:off x="1585913" y="2898775"/>
            <a:ext cx="642937" cy="642938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4826" name="テキスト ボックス 14"/>
          <p:cNvSpPr txBox="1">
            <a:spLocks noChangeArrowheads="1"/>
          </p:cNvSpPr>
          <p:nvPr/>
        </p:nvSpPr>
        <p:spPr bwMode="auto">
          <a:xfrm>
            <a:off x="1585913" y="3041650"/>
            <a:ext cx="642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>
                <a:latin typeface="Calibri" charset="0"/>
              </a:rPr>
              <a:t>V1.0</a:t>
            </a:r>
            <a:endParaRPr lang="ja-JP" altLang="en-US">
              <a:latin typeface="Calibri" charset="0"/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 rot="5400000">
            <a:off x="1717675" y="2709863"/>
            <a:ext cx="371475" cy="635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8" name="円/楕円 6"/>
          <p:cNvSpPr>
            <a:spLocks noChangeAspect="1"/>
          </p:cNvSpPr>
          <p:nvPr/>
        </p:nvSpPr>
        <p:spPr bwMode="auto">
          <a:xfrm>
            <a:off x="1633538" y="2014538"/>
            <a:ext cx="533400" cy="522287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A</a:t>
            </a:r>
          </a:p>
        </p:txBody>
      </p:sp>
      <p:sp>
        <p:nvSpPr>
          <p:cNvPr id="34829" name="円/楕円 7"/>
          <p:cNvSpPr>
            <a:spLocks noChangeAspect="1"/>
          </p:cNvSpPr>
          <p:nvPr/>
        </p:nvSpPr>
        <p:spPr bwMode="auto">
          <a:xfrm>
            <a:off x="2624138" y="2014538"/>
            <a:ext cx="533400" cy="522287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B</a:t>
            </a:r>
          </a:p>
        </p:txBody>
      </p:sp>
      <p:cxnSp>
        <p:nvCxnSpPr>
          <p:cNvPr id="34830" name="直線コネクタ 46"/>
          <p:cNvCxnSpPr>
            <a:cxnSpLocks noChangeAspect="1"/>
            <a:stCxn id="34828" idx="6"/>
            <a:endCxn id="34829" idx="2"/>
          </p:cNvCxnSpPr>
          <p:nvPr/>
        </p:nvCxnSpPr>
        <p:spPr bwMode="auto">
          <a:xfrm>
            <a:off x="2166938" y="2276475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1" name="円/楕円 17"/>
          <p:cNvSpPr>
            <a:spLocks noChangeAspect="1"/>
          </p:cNvSpPr>
          <p:nvPr/>
        </p:nvSpPr>
        <p:spPr bwMode="auto">
          <a:xfrm>
            <a:off x="3609975" y="2019300"/>
            <a:ext cx="533400" cy="522288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C</a:t>
            </a:r>
          </a:p>
        </p:txBody>
      </p:sp>
      <p:cxnSp>
        <p:nvCxnSpPr>
          <p:cNvPr id="34832" name="直線コネクタ 46"/>
          <p:cNvCxnSpPr>
            <a:cxnSpLocks noChangeAspect="1"/>
            <a:endCxn id="34831" idx="2"/>
          </p:cNvCxnSpPr>
          <p:nvPr/>
        </p:nvCxnSpPr>
        <p:spPr bwMode="auto">
          <a:xfrm>
            <a:off x="3152775" y="2281238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3" name="直線コネクタ 46"/>
          <p:cNvCxnSpPr>
            <a:cxnSpLocks noChangeAspect="1"/>
            <a:endCxn id="37" idx="2"/>
          </p:cNvCxnSpPr>
          <p:nvPr/>
        </p:nvCxnSpPr>
        <p:spPr bwMode="auto">
          <a:xfrm flipH="1" flipV="1">
            <a:off x="4867275" y="1395413"/>
            <a:ext cx="1588" cy="619125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角丸四角形 36"/>
          <p:cNvSpPr/>
          <p:nvPr/>
        </p:nvSpPr>
        <p:spPr>
          <a:xfrm>
            <a:off x="4330700" y="1038225"/>
            <a:ext cx="1071563" cy="357188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master</a:t>
            </a:r>
            <a:endParaRPr lang="ja-JP" altLang="en-US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5" name="円/楕円 10"/>
          <p:cNvSpPr>
            <a:spLocks noChangeAspect="1"/>
          </p:cNvSpPr>
          <p:nvPr/>
        </p:nvSpPr>
        <p:spPr bwMode="auto">
          <a:xfrm>
            <a:off x="4610100" y="2019300"/>
            <a:ext cx="533400" cy="522288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D</a:t>
            </a:r>
          </a:p>
        </p:txBody>
      </p:sp>
      <p:cxnSp>
        <p:nvCxnSpPr>
          <p:cNvPr id="34836" name="直線コネクタ 46"/>
          <p:cNvCxnSpPr>
            <a:cxnSpLocks noChangeAspect="1"/>
            <a:endCxn id="34835" idx="2"/>
          </p:cNvCxnSpPr>
          <p:nvPr/>
        </p:nvCxnSpPr>
        <p:spPr bwMode="auto">
          <a:xfrm>
            <a:off x="4152900" y="2281238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3949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729BD6-5860-0347-8B6F-6AC51A5D35CA}" type="slidenum">
              <a:rPr lang="en-US" altLang="ja-JP"/>
              <a:pPr eaLnBrk="1" hangingPunct="1"/>
              <a:t>24</a:t>
            </a:fld>
            <a:endParaRPr lang="en-US" altLang="ja-JP"/>
          </a:p>
        </p:txBody>
      </p:sp>
      <p:sp>
        <p:nvSpPr>
          <p:cNvPr id="35843" name="タイトル 1"/>
          <p:cNvSpPr>
            <a:spLocks noGrp="1"/>
          </p:cNvSpPr>
          <p:nvPr>
            <p:ph type="title" idx="4294967295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en-US" altLang="ja-JP">
                <a:latin typeface="Calibri" charset="0"/>
                <a:ea typeface="ＭＳ Ｐゴシック" charset="0"/>
              </a:rPr>
              <a:t>test</a:t>
            </a:r>
            <a:r>
              <a:rPr lang="ja-JP" altLang="en-US">
                <a:latin typeface="Calibri" charset="0"/>
                <a:ea typeface="ＭＳ Ｐゴシック" charset="0"/>
              </a:rPr>
              <a:t>ブランチでのコミット</a:t>
            </a:r>
            <a:endParaRPr lang="en-US" altLang="ja-JP">
              <a:latin typeface="Calibri" charset="0"/>
              <a:ea typeface="ＭＳ Ｐゴシック" charset="0"/>
            </a:endParaRPr>
          </a:p>
        </p:txBody>
      </p:sp>
      <p:sp>
        <p:nvSpPr>
          <p:cNvPr id="36875" name="円/楕円 30"/>
          <p:cNvSpPr>
            <a:spLocks noChangeAspect="1"/>
          </p:cNvSpPr>
          <p:nvPr/>
        </p:nvSpPr>
        <p:spPr bwMode="auto">
          <a:xfrm>
            <a:off x="5226050" y="2835275"/>
            <a:ext cx="533400" cy="5222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ja-JP">
                <a:solidFill>
                  <a:srgbClr val="0000FF"/>
                </a:solidFill>
                <a:latin typeface="Calibri" pitchFamily="34" charset="0"/>
                <a:ea typeface="ＭＳ Ｐゴシック" charset="-128"/>
                <a:cs typeface="+mn-cs"/>
              </a:rPr>
              <a:t>E</a:t>
            </a:r>
          </a:p>
        </p:txBody>
      </p:sp>
      <p:cxnSp>
        <p:nvCxnSpPr>
          <p:cNvPr id="35845" name="直線コネクタ 31"/>
          <p:cNvCxnSpPr>
            <a:cxnSpLocks noChangeShapeType="1"/>
            <a:endCxn id="36875" idx="1"/>
          </p:cNvCxnSpPr>
          <p:nvPr/>
        </p:nvCxnSpPr>
        <p:spPr bwMode="auto">
          <a:xfrm rot="16200000" flipH="1">
            <a:off x="4967288" y="2574925"/>
            <a:ext cx="446087" cy="2270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6" name="テキスト ボックス 38"/>
          <p:cNvSpPr txBox="1">
            <a:spLocks noChangeArrowheads="1"/>
          </p:cNvSpPr>
          <p:nvPr/>
        </p:nvSpPr>
        <p:spPr bwMode="auto">
          <a:xfrm>
            <a:off x="642938" y="5089525"/>
            <a:ext cx="70945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test</a:t>
            </a:r>
            <a:r>
              <a:rPr lang="ja-JP" altLang="en-US" sz="2400">
                <a:latin typeface="Calibri" charset="0"/>
              </a:rPr>
              <a:t>ブランチは</a:t>
            </a:r>
            <a:r>
              <a:rPr lang="ja-JP" altLang="en-US" sz="2400">
                <a:solidFill>
                  <a:srgbClr val="FF0000"/>
                </a:solidFill>
                <a:latin typeface="Calibri" charset="0"/>
              </a:rPr>
              <a:t>コミット</a:t>
            </a:r>
            <a:r>
              <a:rPr lang="en-US" altLang="ja-JP" sz="2400">
                <a:solidFill>
                  <a:srgbClr val="FF0000"/>
                </a:solidFill>
                <a:latin typeface="Calibri" charset="0"/>
              </a:rPr>
              <a:t>E</a:t>
            </a:r>
            <a:r>
              <a:rPr lang="ja-JP" altLang="en-US" sz="2400">
                <a:latin typeface="Calibri" charset="0"/>
              </a:rPr>
              <a:t>を参照</a:t>
            </a:r>
            <a:endParaRPr lang="en-US" altLang="ja-JP" sz="2400">
              <a:latin typeface="Calibri" charset="0"/>
            </a:endParaRPr>
          </a:p>
          <a:p>
            <a:pPr eaLnBrk="1" hangingPunct="1"/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test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ブランチ</a:t>
            </a:r>
            <a:r>
              <a:rPr lang="ja-JP" altLang="en-US" sz="2400">
                <a:latin typeface="Calibri" charset="0"/>
              </a:rPr>
              <a:t>のコミットは，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master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ブランチ</a:t>
            </a:r>
            <a:r>
              <a:rPr lang="ja-JP" altLang="en-US" sz="2400">
                <a:latin typeface="Calibri" charset="0"/>
              </a:rPr>
              <a:t>に影響しない</a:t>
            </a:r>
          </a:p>
        </p:txBody>
      </p:sp>
      <p:sp>
        <p:nvSpPr>
          <p:cNvPr id="35847" name="テキスト ボックス 19"/>
          <p:cNvSpPr txBox="1">
            <a:spLocks noChangeArrowheads="1"/>
          </p:cNvSpPr>
          <p:nvPr/>
        </p:nvSpPr>
        <p:spPr bwMode="auto">
          <a:xfrm>
            <a:off x="1579563" y="3471863"/>
            <a:ext cx="3929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test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ブランチ</a:t>
            </a:r>
            <a:r>
              <a:rPr lang="ja-JP" altLang="en-US" sz="2400">
                <a:latin typeface="Calibri" charset="0"/>
              </a:rPr>
              <a:t>で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コミット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E</a:t>
            </a:r>
            <a:r>
              <a:rPr lang="ja-JP" altLang="en-US" sz="2400">
                <a:latin typeface="Calibri" charset="0"/>
              </a:rPr>
              <a:t>を追加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4960938" y="3998913"/>
            <a:ext cx="1071562" cy="3571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test</a:t>
            </a:r>
            <a:endParaRPr lang="ja-JP" altLang="en-US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5495925" y="3360738"/>
            <a:ext cx="0" cy="596900"/>
          </a:xfrm>
          <a:prstGeom prst="straightConnector1">
            <a:avLst/>
          </a:prstGeom>
          <a:ln w="25400">
            <a:solidFill>
              <a:srgbClr val="0000FF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30"/>
          <p:cNvSpPr/>
          <p:nvPr/>
        </p:nvSpPr>
        <p:spPr>
          <a:xfrm>
            <a:off x="6118225" y="4059238"/>
            <a:ext cx="214313" cy="214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2" name="ひし形 31"/>
          <p:cNvSpPr/>
          <p:nvPr/>
        </p:nvSpPr>
        <p:spPr>
          <a:xfrm>
            <a:off x="1585913" y="2898775"/>
            <a:ext cx="642937" cy="642938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5852" name="テキスト ボックス 14"/>
          <p:cNvSpPr txBox="1">
            <a:spLocks noChangeArrowheads="1"/>
          </p:cNvSpPr>
          <p:nvPr/>
        </p:nvSpPr>
        <p:spPr bwMode="auto">
          <a:xfrm>
            <a:off x="1585913" y="3041650"/>
            <a:ext cx="642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>
                <a:latin typeface="Calibri" charset="0"/>
              </a:rPr>
              <a:t>V1.0</a:t>
            </a:r>
            <a:endParaRPr lang="ja-JP" altLang="en-US">
              <a:latin typeface="Calibri" charset="0"/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 rot="5400000">
            <a:off x="1717675" y="2709863"/>
            <a:ext cx="371475" cy="635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4" name="円/楕円 6"/>
          <p:cNvSpPr>
            <a:spLocks noChangeAspect="1"/>
          </p:cNvSpPr>
          <p:nvPr/>
        </p:nvSpPr>
        <p:spPr bwMode="auto">
          <a:xfrm>
            <a:off x="1633538" y="2014538"/>
            <a:ext cx="533400" cy="522287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A</a:t>
            </a:r>
          </a:p>
        </p:txBody>
      </p:sp>
      <p:sp>
        <p:nvSpPr>
          <p:cNvPr id="35855" name="円/楕円 7"/>
          <p:cNvSpPr>
            <a:spLocks noChangeAspect="1"/>
          </p:cNvSpPr>
          <p:nvPr/>
        </p:nvSpPr>
        <p:spPr bwMode="auto">
          <a:xfrm>
            <a:off x="2624138" y="2014538"/>
            <a:ext cx="533400" cy="522287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B</a:t>
            </a:r>
          </a:p>
        </p:txBody>
      </p:sp>
      <p:cxnSp>
        <p:nvCxnSpPr>
          <p:cNvPr id="35856" name="直線コネクタ 46"/>
          <p:cNvCxnSpPr>
            <a:cxnSpLocks noChangeAspect="1"/>
            <a:stCxn id="35854" idx="6"/>
            <a:endCxn id="35855" idx="2"/>
          </p:cNvCxnSpPr>
          <p:nvPr/>
        </p:nvCxnSpPr>
        <p:spPr bwMode="auto">
          <a:xfrm>
            <a:off x="2166938" y="2276475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7" name="円/楕円 17"/>
          <p:cNvSpPr>
            <a:spLocks noChangeAspect="1"/>
          </p:cNvSpPr>
          <p:nvPr/>
        </p:nvSpPr>
        <p:spPr bwMode="auto">
          <a:xfrm>
            <a:off x="3609975" y="2019300"/>
            <a:ext cx="533400" cy="522288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C</a:t>
            </a:r>
          </a:p>
        </p:txBody>
      </p:sp>
      <p:cxnSp>
        <p:nvCxnSpPr>
          <p:cNvPr id="35858" name="直線コネクタ 46"/>
          <p:cNvCxnSpPr>
            <a:cxnSpLocks noChangeAspect="1"/>
            <a:endCxn id="35857" idx="2"/>
          </p:cNvCxnSpPr>
          <p:nvPr/>
        </p:nvCxnSpPr>
        <p:spPr bwMode="auto">
          <a:xfrm>
            <a:off x="3152775" y="2281238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直線コネクタ 46"/>
          <p:cNvCxnSpPr>
            <a:cxnSpLocks noChangeAspect="1"/>
            <a:endCxn id="41" idx="2"/>
          </p:cNvCxnSpPr>
          <p:nvPr/>
        </p:nvCxnSpPr>
        <p:spPr bwMode="auto">
          <a:xfrm flipH="1" flipV="1">
            <a:off x="4867275" y="1395413"/>
            <a:ext cx="1588" cy="619125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角丸四角形 40"/>
          <p:cNvSpPr/>
          <p:nvPr/>
        </p:nvSpPr>
        <p:spPr>
          <a:xfrm>
            <a:off x="4330700" y="1038225"/>
            <a:ext cx="1071563" cy="357188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master</a:t>
            </a:r>
            <a:endParaRPr lang="ja-JP" altLang="en-US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1" name="円/楕円 10"/>
          <p:cNvSpPr>
            <a:spLocks noChangeAspect="1"/>
          </p:cNvSpPr>
          <p:nvPr/>
        </p:nvSpPr>
        <p:spPr bwMode="auto">
          <a:xfrm>
            <a:off x="4610100" y="2019300"/>
            <a:ext cx="533400" cy="522288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D</a:t>
            </a:r>
          </a:p>
        </p:txBody>
      </p:sp>
      <p:cxnSp>
        <p:nvCxnSpPr>
          <p:cNvPr id="35862" name="直線コネクタ 46"/>
          <p:cNvCxnSpPr>
            <a:cxnSpLocks noChangeAspect="1"/>
            <a:endCxn id="35861" idx="2"/>
          </p:cNvCxnSpPr>
          <p:nvPr/>
        </p:nvCxnSpPr>
        <p:spPr bwMode="auto">
          <a:xfrm>
            <a:off x="4152900" y="2281238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92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6D1567-027E-BA45-83C8-A085508CBF1C}" type="slidenum">
              <a:rPr lang="en-US" altLang="ja-JP"/>
              <a:pPr eaLnBrk="1" hangingPunct="1"/>
              <a:t>25</a:t>
            </a:fld>
            <a:endParaRPr lang="en-US" altLang="ja-JP"/>
          </a:p>
        </p:txBody>
      </p:sp>
      <p:sp>
        <p:nvSpPr>
          <p:cNvPr id="36867" name="タイトル 1"/>
          <p:cNvSpPr>
            <a:spLocks noGrp="1"/>
          </p:cNvSpPr>
          <p:nvPr>
            <p:ph type="title" idx="4294967295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ja-JP" altLang="en-US">
                <a:latin typeface="Calibri" charset="0"/>
                <a:ea typeface="ＭＳ Ｐゴシック" charset="0"/>
              </a:rPr>
              <a:t>ブランチでの作業</a:t>
            </a:r>
            <a:endParaRPr lang="en-US" altLang="ja-JP">
              <a:latin typeface="Calibri" charset="0"/>
              <a:ea typeface="ＭＳ Ｐゴシック" charset="0"/>
            </a:endParaRPr>
          </a:p>
        </p:txBody>
      </p:sp>
      <p:sp>
        <p:nvSpPr>
          <p:cNvPr id="36868" name="テキスト ボックス 24"/>
          <p:cNvSpPr txBox="1">
            <a:spLocks noChangeArrowheads="1"/>
          </p:cNvSpPr>
          <p:nvPr/>
        </p:nvSpPr>
        <p:spPr bwMode="auto">
          <a:xfrm>
            <a:off x="2339975" y="3471863"/>
            <a:ext cx="457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test</a:t>
            </a:r>
            <a:r>
              <a:rPr lang="ja-JP" altLang="en-US" sz="2400">
                <a:latin typeface="Calibri" charset="0"/>
              </a:rPr>
              <a:t>ブランチで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コミット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F</a:t>
            </a:r>
            <a:r>
              <a:rPr lang="ja-JP" altLang="en-US" sz="2400">
                <a:latin typeface="Calibri" charset="0"/>
              </a:rPr>
              <a:t>を追加</a:t>
            </a:r>
          </a:p>
        </p:txBody>
      </p:sp>
      <p:sp>
        <p:nvSpPr>
          <p:cNvPr id="30734" name="円/楕円 35"/>
          <p:cNvSpPr>
            <a:spLocks noChangeAspect="1"/>
          </p:cNvSpPr>
          <p:nvPr/>
        </p:nvSpPr>
        <p:spPr bwMode="auto">
          <a:xfrm>
            <a:off x="6251575" y="2835275"/>
            <a:ext cx="533400" cy="522288"/>
          </a:xfrm>
          <a:prstGeom prst="ellipse">
            <a:avLst/>
          </a:prstGeom>
          <a:solidFill>
            <a:srgbClr val="FAC090"/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ja-JP">
                <a:solidFill>
                  <a:srgbClr val="0000FF"/>
                </a:solidFill>
                <a:latin typeface="Calibri" pitchFamily="34" charset="0"/>
                <a:ea typeface="ＭＳ Ｐゴシック" charset="-128"/>
                <a:cs typeface="+mn-cs"/>
              </a:rPr>
              <a:t>F</a:t>
            </a:r>
          </a:p>
        </p:txBody>
      </p:sp>
      <p:cxnSp>
        <p:nvCxnSpPr>
          <p:cNvPr id="36870" name="直線コネクタ 37"/>
          <p:cNvCxnSpPr>
            <a:cxnSpLocks noChangeAspect="1"/>
            <a:endCxn id="30734" idx="2"/>
          </p:cNvCxnSpPr>
          <p:nvPr/>
        </p:nvCxnSpPr>
        <p:spPr bwMode="auto">
          <a:xfrm>
            <a:off x="5746750" y="3095625"/>
            <a:ext cx="5048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1" name="テキスト ボックス 38"/>
          <p:cNvSpPr txBox="1">
            <a:spLocks noChangeArrowheads="1"/>
          </p:cNvSpPr>
          <p:nvPr/>
        </p:nvSpPr>
        <p:spPr bwMode="auto">
          <a:xfrm>
            <a:off x="2601913" y="5013325"/>
            <a:ext cx="39290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test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ブランチ</a:t>
            </a:r>
            <a:r>
              <a:rPr lang="ja-JP" altLang="en-US" sz="2400">
                <a:latin typeface="Calibri" charset="0"/>
              </a:rPr>
              <a:t>は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コミット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F</a:t>
            </a:r>
            <a:r>
              <a:rPr lang="ja-JP" altLang="en-US" sz="2400">
                <a:latin typeface="Calibri" charset="0"/>
              </a:rPr>
              <a:t>を参照</a:t>
            </a:r>
            <a:endParaRPr lang="en-US" altLang="ja-JP" sz="2400">
              <a:latin typeface="Calibri" charset="0"/>
            </a:endParaRPr>
          </a:p>
        </p:txBody>
      </p:sp>
      <p:sp>
        <p:nvSpPr>
          <p:cNvPr id="25" name="円/楕円 30"/>
          <p:cNvSpPr>
            <a:spLocks noChangeAspect="1"/>
          </p:cNvSpPr>
          <p:nvPr/>
        </p:nvSpPr>
        <p:spPr bwMode="auto">
          <a:xfrm>
            <a:off x="5226050" y="2835275"/>
            <a:ext cx="533400" cy="522288"/>
          </a:xfrm>
          <a:prstGeom prst="ellipse">
            <a:avLst/>
          </a:prstGeom>
          <a:solidFill>
            <a:srgbClr val="FAC090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ja-JP">
                <a:latin typeface="Calibri" pitchFamily="34" charset="0"/>
                <a:ea typeface="ＭＳ Ｐゴシック" charset="-128"/>
                <a:cs typeface="+mn-cs"/>
              </a:rPr>
              <a:t>E</a:t>
            </a:r>
          </a:p>
        </p:txBody>
      </p:sp>
      <p:cxnSp>
        <p:nvCxnSpPr>
          <p:cNvPr id="36873" name="直線コネクタ 31"/>
          <p:cNvCxnSpPr>
            <a:cxnSpLocks noChangeShapeType="1"/>
            <a:endCxn id="25" idx="1"/>
          </p:cNvCxnSpPr>
          <p:nvPr/>
        </p:nvCxnSpPr>
        <p:spPr bwMode="auto">
          <a:xfrm rot="16200000" flipH="1">
            <a:off x="4967288" y="2574925"/>
            <a:ext cx="446087" cy="2270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角丸四角形 27"/>
          <p:cNvSpPr/>
          <p:nvPr/>
        </p:nvSpPr>
        <p:spPr>
          <a:xfrm>
            <a:off x="5999163" y="3998913"/>
            <a:ext cx="1071562" cy="3571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test</a:t>
            </a:r>
            <a:endParaRPr lang="ja-JP" altLang="en-US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6534150" y="3360738"/>
            <a:ext cx="0" cy="596900"/>
          </a:xfrm>
          <a:prstGeom prst="straightConnector1">
            <a:avLst/>
          </a:prstGeom>
          <a:ln w="25400">
            <a:solidFill>
              <a:srgbClr val="0000FF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30"/>
          <p:cNvSpPr/>
          <p:nvPr/>
        </p:nvSpPr>
        <p:spPr>
          <a:xfrm>
            <a:off x="7156450" y="4059238"/>
            <a:ext cx="214313" cy="214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2" name="ひし形 31"/>
          <p:cNvSpPr/>
          <p:nvPr/>
        </p:nvSpPr>
        <p:spPr>
          <a:xfrm>
            <a:off x="1585913" y="2898775"/>
            <a:ext cx="642937" cy="642938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6878" name="テキスト ボックス 14"/>
          <p:cNvSpPr txBox="1">
            <a:spLocks noChangeArrowheads="1"/>
          </p:cNvSpPr>
          <p:nvPr/>
        </p:nvSpPr>
        <p:spPr bwMode="auto">
          <a:xfrm>
            <a:off x="1585913" y="3041650"/>
            <a:ext cx="642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>
                <a:latin typeface="Calibri" charset="0"/>
              </a:rPr>
              <a:t>V1.0</a:t>
            </a:r>
            <a:endParaRPr lang="ja-JP" altLang="en-US">
              <a:latin typeface="Calibri" charset="0"/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 rot="5400000">
            <a:off x="1717675" y="2709863"/>
            <a:ext cx="371475" cy="635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0" name="円/楕円 6"/>
          <p:cNvSpPr>
            <a:spLocks noChangeAspect="1"/>
          </p:cNvSpPr>
          <p:nvPr/>
        </p:nvSpPr>
        <p:spPr bwMode="auto">
          <a:xfrm>
            <a:off x="1633538" y="2014538"/>
            <a:ext cx="533400" cy="5222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A</a:t>
            </a:r>
          </a:p>
        </p:txBody>
      </p:sp>
      <p:sp>
        <p:nvSpPr>
          <p:cNvPr id="36881" name="円/楕円 7"/>
          <p:cNvSpPr>
            <a:spLocks noChangeAspect="1"/>
          </p:cNvSpPr>
          <p:nvPr/>
        </p:nvSpPr>
        <p:spPr bwMode="auto">
          <a:xfrm>
            <a:off x="2624138" y="2014538"/>
            <a:ext cx="533400" cy="5222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B</a:t>
            </a:r>
          </a:p>
        </p:txBody>
      </p:sp>
      <p:cxnSp>
        <p:nvCxnSpPr>
          <p:cNvPr id="36882" name="直線コネクタ 46"/>
          <p:cNvCxnSpPr>
            <a:cxnSpLocks noChangeAspect="1"/>
            <a:stCxn id="36880" idx="6"/>
            <a:endCxn id="36881" idx="2"/>
          </p:cNvCxnSpPr>
          <p:nvPr/>
        </p:nvCxnSpPr>
        <p:spPr bwMode="auto">
          <a:xfrm>
            <a:off x="2166938" y="2276475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3" name="円/楕円 17"/>
          <p:cNvSpPr>
            <a:spLocks noChangeAspect="1"/>
          </p:cNvSpPr>
          <p:nvPr/>
        </p:nvSpPr>
        <p:spPr bwMode="auto">
          <a:xfrm>
            <a:off x="3609975" y="2019300"/>
            <a:ext cx="533400" cy="5222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C</a:t>
            </a:r>
          </a:p>
        </p:txBody>
      </p:sp>
      <p:cxnSp>
        <p:nvCxnSpPr>
          <p:cNvPr id="36884" name="直線コネクタ 46"/>
          <p:cNvCxnSpPr>
            <a:cxnSpLocks noChangeAspect="1"/>
            <a:endCxn id="36883" idx="2"/>
          </p:cNvCxnSpPr>
          <p:nvPr/>
        </p:nvCxnSpPr>
        <p:spPr bwMode="auto">
          <a:xfrm>
            <a:off x="3152775" y="2281238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5" name="直線コネクタ 46"/>
          <p:cNvCxnSpPr>
            <a:cxnSpLocks noChangeAspect="1"/>
            <a:endCxn id="43" idx="2"/>
          </p:cNvCxnSpPr>
          <p:nvPr/>
        </p:nvCxnSpPr>
        <p:spPr bwMode="auto">
          <a:xfrm flipH="1" flipV="1">
            <a:off x="4867275" y="1395413"/>
            <a:ext cx="1588" cy="619125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角丸四角形 42"/>
          <p:cNvSpPr/>
          <p:nvPr/>
        </p:nvSpPr>
        <p:spPr>
          <a:xfrm>
            <a:off x="4330700" y="1038225"/>
            <a:ext cx="1071563" cy="357188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master</a:t>
            </a:r>
            <a:endParaRPr lang="ja-JP" altLang="en-US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7" name="円/楕円 10"/>
          <p:cNvSpPr>
            <a:spLocks noChangeAspect="1"/>
          </p:cNvSpPr>
          <p:nvPr/>
        </p:nvSpPr>
        <p:spPr bwMode="auto">
          <a:xfrm>
            <a:off x="4610100" y="2019300"/>
            <a:ext cx="533400" cy="5222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D</a:t>
            </a:r>
          </a:p>
        </p:txBody>
      </p:sp>
      <p:cxnSp>
        <p:nvCxnSpPr>
          <p:cNvPr id="36888" name="直線コネクタ 46"/>
          <p:cNvCxnSpPr>
            <a:cxnSpLocks noChangeAspect="1"/>
            <a:endCxn id="36887" idx="2"/>
          </p:cNvCxnSpPr>
          <p:nvPr/>
        </p:nvCxnSpPr>
        <p:spPr bwMode="auto">
          <a:xfrm>
            <a:off x="4152900" y="2281238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18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348C47-273A-4546-BF0B-EA5D4A662632}" type="slidenum">
              <a:rPr lang="en-US" altLang="ja-JP"/>
              <a:pPr eaLnBrk="1" hangingPunct="1"/>
              <a:t>26</a:t>
            </a:fld>
            <a:endParaRPr lang="en-US" altLang="ja-JP"/>
          </a:p>
        </p:txBody>
      </p:sp>
      <p:sp>
        <p:nvSpPr>
          <p:cNvPr id="37891" name="タイトル 1"/>
          <p:cNvSpPr>
            <a:spLocks noGrp="1"/>
          </p:cNvSpPr>
          <p:nvPr>
            <p:ph type="title" idx="4294967295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en-US" altLang="ja-JP">
                <a:latin typeface="Calibri" charset="0"/>
                <a:ea typeface="ＭＳ Ｐゴシック" charset="0"/>
              </a:rPr>
              <a:t>master</a:t>
            </a:r>
            <a:r>
              <a:rPr lang="ja-JP" altLang="en-US">
                <a:latin typeface="Calibri" charset="0"/>
                <a:ea typeface="ＭＳ Ｐゴシック" charset="0"/>
              </a:rPr>
              <a:t>ブランチへチェックアウト</a:t>
            </a:r>
            <a:endParaRPr lang="en-US" altLang="ja-JP">
              <a:latin typeface="Calibri" charset="0"/>
              <a:ea typeface="ＭＳ Ｐゴシック" charset="0"/>
            </a:endParaRPr>
          </a:p>
        </p:txBody>
      </p:sp>
      <p:sp>
        <p:nvSpPr>
          <p:cNvPr id="37892" name="テキスト ボックス 41"/>
          <p:cNvSpPr txBox="1">
            <a:spLocks noChangeArrowheads="1"/>
          </p:cNvSpPr>
          <p:nvPr/>
        </p:nvSpPr>
        <p:spPr bwMode="auto">
          <a:xfrm>
            <a:off x="390525" y="4551363"/>
            <a:ext cx="8358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master</a:t>
            </a:r>
            <a:r>
              <a:rPr lang="ja-JP" altLang="en-US" sz="2400">
                <a:latin typeface="Calibri" charset="0"/>
              </a:rPr>
              <a:t>ブランチで作業するため，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master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ブランチへチェックアウト</a:t>
            </a:r>
          </a:p>
        </p:txBody>
      </p:sp>
      <p:sp>
        <p:nvSpPr>
          <p:cNvPr id="25" name="円/楕円 35"/>
          <p:cNvSpPr>
            <a:spLocks noChangeAspect="1"/>
          </p:cNvSpPr>
          <p:nvPr/>
        </p:nvSpPr>
        <p:spPr bwMode="auto">
          <a:xfrm>
            <a:off x="6251575" y="2835275"/>
            <a:ext cx="533400" cy="5222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ja-JP">
                <a:latin typeface="Calibri" pitchFamily="34" charset="0"/>
                <a:ea typeface="ＭＳ Ｐゴシック" charset="-128"/>
                <a:cs typeface="+mn-cs"/>
              </a:rPr>
              <a:t>F</a:t>
            </a:r>
          </a:p>
        </p:txBody>
      </p:sp>
      <p:cxnSp>
        <p:nvCxnSpPr>
          <p:cNvPr id="37894" name="直線コネクタ 37"/>
          <p:cNvCxnSpPr>
            <a:cxnSpLocks noChangeAspect="1"/>
            <a:endCxn id="25" idx="2"/>
          </p:cNvCxnSpPr>
          <p:nvPr/>
        </p:nvCxnSpPr>
        <p:spPr bwMode="auto">
          <a:xfrm>
            <a:off x="5746750" y="3095625"/>
            <a:ext cx="5048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円/楕円 30"/>
          <p:cNvSpPr>
            <a:spLocks noChangeAspect="1"/>
          </p:cNvSpPr>
          <p:nvPr/>
        </p:nvSpPr>
        <p:spPr bwMode="auto">
          <a:xfrm>
            <a:off x="5226050" y="2835275"/>
            <a:ext cx="533400" cy="5222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ja-JP">
                <a:latin typeface="Calibri" pitchFamily="34" charset="0"/>
                <a:ea typeface="ＭＳ Ｐゴシック" charset="-128"/>
                <a:cs typeface="+mn-cs"/>
              </a:rPr>
              <a:t>E</a:t>
            </a:r>
          </a:p>
        </p:txBody>
      </p:sp>
      <p:cxnSp>
        <p:nvCxnSpPr>
          <p:cNvPr id="37896" name="直線コネクタ 31"/>
          <p:cNvCxnSpPr>
            <a:cxnSpLocks noChangeShapeType="1"/>
            <a:endCxn id="27" idx="1"/>
          </p:cNvCxnSpPr>
          <p:nvPr/>
        </p:nvCxnSpPr>
        <p:spPr bwMode="auto">
          <a:xfrm rot="16200000" flipH="1">
            <a:off x="4967288" y="2574925"/>
            <a:ext cx="446087" cy="2270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角丸四角形 29"/>
          <p:cNvSpPr/>
          <p:nvPr/>
        </p:nvSpPr>
        <p:spPr>
          <a:xfrm>
            <a:off x="5999163" y="3998913"/>
            <a:ext cx="1071562" cy="3571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test</a:t>
            </a:r>
            <a:endParaRPr lang="ja-JP" altLang="en-US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6534150" y="3360738"/>
            <a:ext cx="0" cy="596900"/>
          </a:xfrm>
          <a:prstGeom prst="straightConnector1">
            <a:avLst/>
          </a:prstGeom>
          <a:ln w="25400">
            <a:solidFill>
              <a:srgbClr val="0000FF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円/楕円 31"/>
          <p:cNvSpPr/>
          <p:nvPr/>
        </p:nvSpPr>
        <p:spPr>
          <a:xfrm>
            <a:off x="5489575" y="1096963"/>
            <a:ext cx="214313" cy="214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3" name="ひし形 32"/>
          <p:cNvSpPr/>
          <p:nvPr/>
        </p:nvSpPr>
        <p:spPr>
          <a:xfrm>
            <a:off x="1585913" y="2898775"/>
            <a:ext cx="642937" cy="642938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7901" name="テキスト ボックス 14"/>
          <p:cNvSpPr txBox="1">
            <a:spLocks noChangeArrowheads="1"/>
          </p:cNvSpPr>
          <p:nvPr/>
        </p:nvSpPr>
        <p:spPr bwMode="auto">
          <a:xfrm>
            <a:off x="1585913" y="3041650"/>
            <a:ext cx="642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>
                <a:latin typeface="Calibri" charset="0"/>
              </a:rPr>
              <a:t>V1.0</a:t>
            </a:r>
            <a:endParaRPr lang="ja-JP" altLang="en-US">
              <a:latin typeface="Calibri" charset="0"/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 rot="5400000">
            <a:off x="1717675" y="2709863"/>
            <a:ext cx="371475" cy="635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03" name="円/楕円 6"/>
          <p:cNvSpPr>
            <a:spLocks noChangeAspect="1"/>
          </p:cNvSpPr>
          <p:nvPr/>
        </p:nvSpPr>
        <p:spPr bwMode="auto">
          <a:xfrm>
            <a:off x="1633538" y="2014538"/>
            <a:ext cx="533400" cy="522287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A</a:t>
            </a:r>
          </a:p>
        </p:txBody>
      </p:sp>
      <p:sp>
        <p:nvSpPr>
          <p:cNvPr id="37904" name="円/楕円 7"/>
          <p:cNvSpPr>
            <a:spLocks noChangeAspect="1"/>
          </p:cNvSpPr>
          <p:nvPr/>
        </p:nvSpPr>
        <p:spPr bwMode="auto">
          <a:xfrm>
            <a:off x="2624138" y="2014538"/>
            <a:ext cx="533400" cy="522287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B</a:t>
            </a:r>
          </a:p>
        </p:txBody>
      </p:sp>
      <p:cxnSp>
        <p:nvCxnSpPr>
          <p:cNvPr id="37905" name="直線コネクタ 46"/>
          <p:cNvCxnSpPr>
            <a:cxnSpLocks noChangeAspect="1"/>
            <a:stCxn id="37903" idx="6"/>
            <a:endCxn id="37904" idx="2"/>
          </p:cNvCxnSpPr>
          <p:nvPr/>
        </p:nvCxnSpPr>
        <p:spPr bwMode="auto">
          <a:xfrm>
            <a:off x="2166938" y="2276475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6" name="円/楕円 17"/>
          <p:cNvSpPr>
            <a:spLocks noChangeAspect="1"/>
          </p:cNvSpPr>
          <p:nvPr/>
        </p:nvSpPr>
        <p:spPr bwMode="auto">
          <a:xfrm>
            <a:off x="3609975" y="2019300"/>
            <a:ext cx="533400" cy="522288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C</a:t>
            </a:r>
          </a:p>
        </p:txBody>
      </p:sp>
      <p:cxnSp>
        <p:nvCxnSpPr>
          <p:cNvPr id="37907" name="直線コネクタ 46"/>
          <p:cNvCxnSpPr>
            <a:cxnSpLocks noChangeAspect="1"/>
            <a:endCxn id="37906" idx="2"/>
          </p:cNvCxnSpPr>
          <p:nvPr/>
        </p:nvCxnSpPr>
        <p:spPr bwMode="auto">
          <a:xfrm>
            <a:off x="3152775" y="2281238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直線コネクタ 46"/>
          <p:cNvCxnSpPr>
            <a:cxnSpLocks noChangeAspect="1"/>
            <a:endCxn id="44" idx="2"/>
          </p:cNvCxnSpPr>
          <p:nvPr/>
        </p:nvCxnSpPr>
        <p:spPr bwMode="auto">
          <a:xfrm flipH="1" flipV="1">
            <a:off x="4867275" y="1395413"/>
            <a:ext cx="1588" cy="619125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角丸四角形 43"/>
          <p:cNvSpPr/>
          <p:nvPr/>
        </p:nvSpPr>
        <p:spPr>
          <a:xfrm>
            <a:off x="4330700" y="1038225"/>
            <a:ext cx="1071563" cy="357188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master</a:t>
            </a:r>
            <a:endParaRPr lang="ja-JP" altLang="en-US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910" name="円/楕円 10"/>
          <p:cNvSpPr>
            <a:spLocks noChangeAspect="1"/>
          </p:cNvSpPr>
          <p:nvPr/>
        </p:nvSpPr>
        <p:spPr bwMode="auto">
          <a:xfrm>
            <a:off x="4610100" y="2019300"/>
            <a:ext cx="533400" cy="522288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D</a:t>
            </a:r>
          </a:p>
        </p:txBody>
      </p:sp>
      <p:cxnSp>
        <p:nvCxnSpPr>
          <p:cNvPr id="37911" name="直線コネクタ 46"/>
          <p:cNvCxnSpPr>
            <a:cxnSpLocks noChangeAspect="1"/>
            <a:endCxn id="37910" idx="2"/>
          </p:cNvCxnSpPr>
          <p:nvPr/>
        </p:nvCxnSpPr>
        <p:spPr bwMode="auto">
          <a:xfrm>
            <a:off x="4152900" y="2281238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492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0A308C-8444-0C40-BA8C-84DD804858A8}" type="slidenum">
              <a:rPr lang="en-US" altLang="ja-JP"/>
              <a:pPr eaLnBrk="1" hangingPunct="1"/>
              <a:t>27</a:t>
            </a:fld>
            <a:endParaRPr lang="en-US" altLang="ja-JP"/>
          </a:p>
        </p:txBody>
      </p:sp>
      <p:sp>
        <p:nvSpPr>
          <p:cNvPr id="38915" name="タイトル 1"/>
          <p:cNvSpPr>
            <a:spLocks noGrp="1"/>
          </p:cNvSpPr>
          <p:nvPr>
            <p:ph type="title" idx="4294967295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ja-JP" altLang="en-US">
                <a:latin typeface="Calibri" charset="0"/>
                <a:ea typeface="ＭＳ Ｐゴシック" charset="0"/>
              </a:rPr>
              <a:t>再び</a:t>
            </a:r>
            <a:r>
              <a:rPr lang="en-US" altLang="ja-JP">
                <a:latin typeface="Calibri" charset="0"/>
                <a:ea typeface="ＭＳ Ｐゴシック" charset="0"/>
              </a:rPr>
              <a:t>master</a:t>
            </a:r>
            <a:r>
              <a:rPr lang="ja-JP" altLang="en-US">
                <a:latin typeface="Calibri" charset="0"/>
                <a:ea typeface="ＭＳ Ｐゴシック" charset="0"/>
              </a:rPr>
              <a:t>ブランチの作業</a:t>
            </a:r>
            <a:endParaRPr lang="en-US" altLang="ja-JP">
              <a:latin typeface="Calibri" charset="0"/>
              <a:ea typeface="ＭＳ Ｐゴシック" charset="0"/>
            </a:endParaRPr>
          </a:p>
        </p:txBody>
      </p:sp>
      <p:sp>
        <p:nvSpPr>
          <p:cNvPr id="38916" name="テキスト ボックス 26"/>
          <p:cNvSpPr txBox="1">
            <a:spLocks noChangeArrowheads="1"/>
          </p:cNvSpPr>
          <p:nvPr/>
        </p:nvSpPr>
        <p:spPr bwMode="auto">
          <a:xfrm>
            <a:off x="1079500" y="1196975"/>
            <a:ext cx="4429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master</a:t>
            </a:r>
            <a:r>
              <a:rPr lang="ja-JP" altLang="en-US" sz="2400">
                <a:latin typeface="Calibri" charset="0"/>
              </a:rPr>
              <a:t>ブランチで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コミット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G</a:t>
            </a:r>
            <a:r>
              <a:rPr lang="ja-JP" altLang="en-US" sz="2400">
                <a:latin typeface="Calibri" charset="0"/>
              </a:rPr>
              <a:t>を追加</a:t>
            </a:r>
          </a:p>
        </p:txBody>
      </p:sp>
      <p:sp>
        <p:nvSpPr>
          <p:cNvPr id="38917" name="円/楕円 59"/>
          <p:cNvSpPr>
            <a:spLocks noChangeAspect="1"/>
          </p:cNvSpPr>
          <p:nvPr/>
        </p:nvSpPr>
        <p:spPr bwMode="auto">
          <a:xfrm>
            <a:off x="5756275" y="2019300"/>
            <a:ext cx="533400" cy="5222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solidFill>
                  <a:srgbClr val="FF0000"/>
                </a:solidFill>
                <a:latin typeface="Calibri" charset="0"/>
              </a:rPr>
              <a:t>G</a:t>
            </a:r>
          </a:p>
        </p:txBody>
      </p:sp>
      <p:cxnSp>
        <p:nvCxnSpPr>
          <p:cNvPr id="38918" name="直線コネクタ 46"/>
          <p:cNvCxnSpPr>
            <a:cxnSpLocks noChangeAspect="1"/>
            <a:endCxn id="38917" idx="2"/>
          </p:cNvCxnSpPr>
          <p:nvPr/>
        </p:nvCxnSpPr>
        <p:spPr bwMode="auto">
          <a:xfrm flipV="1">
            <a:off x="5156200" y="2281238"/>
            <a:ext cx="6000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9" name="テキスト ボックス 38"/>
          <p:cNvSpPr txBox="1">
            <a:spLocks noChangeArrowheads="1"/>
          </p:cNvSpPr>
          <p:nvPr/>
        </p:nvSpPr>
        <p:spPr bwMode="auto">
          <a:xfrm>
            <a:off x="1031875" y="4686300"/>
            <a:ext cx="70707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master</a:t>
            </a:r>
            <a:r>
              <a:rPr lang="ja-JP" altLang="en-US" sz="2400">
                <a:latin typeface="Calibri" charset="0"/>
              </a:rPr>
              <a:t>ブランチは</a:t>
            </a:r>
            <a:r>
              <a:rPr lang="ja-JP" altLang="en-US" sz="2400">
                <a:solidFill>
                  <a:srgbClr val="FF0000"/>
                </a:solidFill>
                <a:latin typeface="Calibri" charset="0"/>
              </a:rPr>
              <a:t>コミット</a:t>
            </a:r>
            <a:r>
              <a:rPr lang="en-US" altLang="ja-JP" sz="2400">
                <a:solidFill>
                  <a:srgbClr val="FF0000"/>
                </a:solidFill>
                <a:latin typeface="Calibri" charset="0"/>
              </a:rPr>
              <a:t>G</a:t>
            </a:r>
            <a:r>
              <a:rPr lang="ja-JP" altLang="en-US" sz="2400">
                <a:latin typeface="Calibri" charset="0"/>
              </a:rPr>
              <a:t>を参照</a:t>
            </a:r>
            <a:endParaRPr lang="en-US" altLang="ja-JP" sz="2400">
              <a:latin typeface="Calibri" charset="0"/>
            </a:endParaRPr>
          </a:p>
          <a:p>
            <a:pPr eaLnBrk="1" hangingPunct="1"/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master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ブランチ</a:t>
            </a:r>
            <a:r>
              <a:rPr lang="ja-JP" altLang="en-US" sz="2400">
                <a:latin typeface="Calibri" charset="0"/>
              </a:rPr>
              <a:t>のコミットは，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test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ブランチ</a:t>
            </a:r>
            <a:r>
              <a:rPr lang="ja-JP" altLang="en-US" sz="2400">
                <a:latin typeface="Calibri" charset="0"/>
              </a:rPr>
              <a:t>に影響しない</a:t>
            </a:r>
          </a:p>
        </p:txBody>
      </p:sp>
      <p:sp>
        <p:nvSpPr>
          <p:cNvPr id="27" name="円/楕円 35"/>
          <p:cNvSpPr>
            <a:spLocks noChangeAspect="1"/>
          </p:cNvSpPr>
          <p:nvPr/>
        </p:nvSpPr>
        <p:spPr bwMode="auto">
          <a:xfrm>
            <a:off x="6251575" y="2835275"/>
            <a:ext cx="533400" cy="5222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ja-JP">
                <a:latin typeface="Calibri" pitchFamily="34" charset="0"/>
                <a:ea typeface="ＭＳ Ｐゴシック" charset="-128"/>
                <a:cs typeface="+mn-cs"/>
              </a:rPr>
              <a:t>F</a:t>
            </a:r>
          </a:p>
        </p:txBody>
      </p:sp>
      <p:cxnSp>
        <p:nvCxnSpPr>
          <p:cNvPr id="38921" name="直線コネクタ 37"/>
          <p:cNvCxnSpPr>
            <a:cxnSpLocks noChangeAspect="1"/>
            <a:endCxn id="27" idx="2"/>
          </p:cNvCxnSpPr>
          <p:nvPr/>
        </p:nvCxnSpPr>
        <p:spPr bwMode="auto">
          <a:xfrm>
            <a:off x="5746750" y="3095625"/>
            <a:ext cx="5048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円/楕円 30"/>
          <p:cNvSpPr>
            <a:spLocks noChangeAspect="1"/>
          </p:cNvSpPr>
          <p:nvPr/>
        </p:nvSpPr>
        <p:spPr bwMode="auto">
          <a:xfrm>
            <a:off x="5226050" y="2835275"/>
            <a:ext cx="533400" cy="5222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ja-JP">
                <a:latin typeface="Calibri" pitchFamily="34" charset="0"/>
                <a:ea typeface="ＭＳ Ｐゴシック" charset="-128"/>
                <a:cs typeface="+mn-cs"/>
              </a:rPr>
              <a:t>E</a:t>
            </a:r>
          </a:p>
        </p:txBody>
      </p:sp>
      <p:cxnSp>
        <p:nvCxnSpPr>
          <p:cNvPr id="38923" name="直線コネクタ 31"/>
          <p:cNvCxnSpPr>
            <a:cxnSpLocks noChangeShapeType="1"/>
            <a:endCxn id="32" idx="1"/>
          </p:cNvCxnSpPr>
          <p:nvPr/>
        </p:nvCxnSpPr>
        <p:spPr bwMode="auto">
          <a:xfrm rot="16200000" flipH="1">
            <a:off x="4967288" y="2574925"/>
            <a:ext cx="446087" cy="2270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角丸四角形 33"/>
          <p:cNvSpPr/>
          <p:nvPr/>
        </p:nvSpPr>
        <p:spPr>
          <a:xfrm>
            <a:off x="5999163" y="3998913"/>
            <a:ext cx="1071562" cy="3571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test</a:t>
            </a:r>
            <a:endParaRPr lang="ja-JP" altLang="en-US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 flipV="1">
            <a:off x="6534150" y="3360738"/>
            <a:ext cx="0" cy="596900"/>
          </a:xfrm>
          <a:prstGeom prst="straightConnector1">
            <a:avLst/>
          </a:prstGeom>
          <a:ln w="25400">
            <a:solidFill>
              <a:srgbClr val="0000FF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6643688" y="1096963"/>
            <a:ext cx="214312" cy="214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7" name="ひし形 36"/>
          <p:cNvSpPr/>
          <p:nvPr/>
        </p:nvSpPr>
        <p:spPr>
          <a:xfrm>
            <a:off x="1585913" y="2898775"/>
            <a:ext cx="642937" cy="642938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8928" name="テキスト ボックス 14"/>
          <p:cNvSpPr txBox="1">
            <a:spLocks noChangeArrowheads="1"/>
          </p:cNvSpPr>
          <p:nvPr/>
        </p:nvSpPr>
        <p:spPr bwMode="auto">
          <a:xfrm>
            <a:off x="1585913" y="3041650"/>
            <a:ext cx="642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>
                <a:latin typeface="Calibri" charset="0"/>
              </a:rPr>
              <a:t>V1.0</a:t>
            </a:r>
            <a:endParaRPr lang="ja-JP" altLang="en-US">
              <a:latin typeface="Calibri" charset="0"/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 rot="5400000">
            <a:off x="1717675" y="2709863"/>
            <a:ext cx="371475" cy="635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30" name="円/楕円 6"/>
          <p:cNvSpPr>
            <a:spLocks noChangeAspect="1"/>
          </p:cNvSpPr>
          <p:nvPr/>
        </p:nvSpPr>
        <p:spPr bwMode="auto">
          <a:xfrm>
            <a:off x="1633538" y="2014538"/>
            <a:ext cx="533400" cy="5222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A</a:t>
            </a:r>
          </a:p>
        </p:txBody>
      </p:sp>
      <p:sp>
        <p:nvSpPr>
          <p:cNvPr id="38931" name="円/楕円 7"/>
          <p:cNvSpPr>
            <a:spLocks noChangeAspect="1"/>
          </p:cNvSpPr>
          <p:nvPr/>
        </p:nvSpPr>
        <p:spPr bwMode="auto">
          <a:xfrm>
            <a:off x="2624138" y="2014538"/>
            <a:ext cx="533400" cy="5222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B</a:t>
            </a:r>
          </a:p>
        </p:txBody>
      </p:sp>
      <p:cxnSp>
        <p:nvCxnSpPr>
          <p:cNvPr id="38932" name="直線コネクタ 46"/>
          <p:cNvCxnSpPr>
            <a:cxnSpLocks noChangeAspect="1"/>
            <a:stCxn id="38930" idx="6"/>
            <a:endCxn id="38931" idx="2"/>
          </p:cNvCxnSpPr>
          <p:nvPr/>
        </p:nvCxnSpPr>
        <p:spPr bwMode="auto">
          <a:xfrm>
            <a:off x="2166938" y="2276475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3" name="円/楕円 17"/>
          <p:cNvSpPr>
            <a:spLocks noChangeAspect="1"/>
          </p:cNvSpPr>
          <p:nvPr/>
        </p:nvSpPr>
        <p:spPr bwMode="auto">
          <a:xfrm>
            <a:off x="3609975" y="2019300"/>
            <a:ext cx="533400" cy="5222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C</a:t>
            </a:r>
          </a:p>
        </p:txBody>
      </p:sp>
      <p:cxnSp>
        <p:nvCxnSpPr>
          <p:cNvPr id="38934" name="直線コネクタ 46"/>
          <p:cNvCxnSpPr>
            <a:cxnSpLocks noChangeAspect="1"/>
            <a:endCxn id="38933" idx="2"/>
          </p:cNvCxnSpPr>
          <p:nvPr/>
        </p:nvCxnSpPr>
        <p:spPr bwMode="auto">
          <a:xfrm>
            <a:off x="3152775" y="2281238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5" name="直線コネクタ 46"/>
          <p:cNvCxnSpPr>
            <a:cxnSpLocks noChangeAspect="1"/>
            <a:endCxn id="46" idx="2"/>
          </p:cNvCxnSpPr>
          <p:nvPr/>
        </p:nvCxnSpPr>
        <p:spPr bwMode="auto">
          <a:xfrm flipH="1" flipV="1">
            <a:off x="6022975" y="1395413"/>
            <a:ext cx="1588" cy="619125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角丸四角形 45"/>
          <p:cNvSpPr/>
          <p:nvPr/>
        </p:nvSpPr>
        <p:spPr>
          <a:xfrm>
            <a:off x="5486400" y="1038225"/>
            <a:ext cx="1071563" cy="357188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master</a:t>
            </a:r>
            <a:endParaRPr lang="ja-JP" altLang="en-US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37" name="円/楕円 10"/>
          <p:cNvSpPr>
            <a:spLocks noChangeAspect="1"/>
          </p:cNvSpPr>
          <p:nvPr/>
        </p:nvSpPr>
        <p:spPr bwMode="auto">
          <a:xfrm>
            <a:off x="4610100" y="2019300"/>
            <a:ext cx="533400" cy="5222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D</a:t>
            </a:r>
          </a:p>
        </p:txBody>
      </p:sp>
      <p:cxnSp>
        <p:nvCxnSpPr>
          <p:cNvPr id="38938" name="直線コネクタ 46"/>
          <p:cNvCxnSpPr>
            <a:cxnSpLocks noChangeAspect="1"/>
            <a:endCxn id="38937" idx="2"/>
          </p:cNvCxnSpPr>
          <p:nvPr/>
        </p:nvCxnSpPr>
        <p:spPr bwMode="auto">
          <a:xfrm>
            <a:off x="4152900" y="2281238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3077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D61BBEC-E8EA-4D4A-89A0-CD05A2E1B70B}" type="slidenum">
              <a:rPr lang="en-US" altLang="ja-JP"/>
              <a:pPr eaLnBrk="1" hangingPunct="1"/>
              <a:t>28</a:t>
            </a:fld>
            <a:endParaRPr lang="en-US" altLang="ja-JP"/>
          </a:p>
        </p:txBody>
      </p:sp>
      <p:sp>
        <p:nvSpPr>
          <p:cNvPr id="39939" name="タイトル 1"/>
          <p:cNvSpPr>
            <a:spLocks noGrp="1"/>
          </p:cNvSpPr>
          <p:nvPr>
            <p:ph type="title" idx="4294967295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ja-JP" altLang="en-US">
                <a:latin typeface="Calibri" charset="0"/>
                <a:ea typeface="ＭＳ Ｐゴシック" charset="0"/>
              </a:rPr>
              <a:t>開発ラインの統合要求</a:t>
            </a:r>
            <a:endParaRPr lang="en-US" altLang="ja-JP">
              <a:latin typeface="Calibri" charset="0"/>
              <a:ea typeface="ＭＳ Ｐゴシック" charset="0"/>
            </a:endParaRPr>
          </a:p>
        </p:txBody>
      </p:sp>
      <p:sp>
        <p:nvSpPr>
          <p:cNvPr id="39940" name="テキスト ボックス 7"/>
          <p:cNvSpPr txBox="1">
            <a:spLocks noChangeArrowheads="1"/>
          </p:cNvSpPr>
          <p:nvPr/>
        </p:nvSpPr>
        <p:spPr bwMode="auto">
          <a:xfrm>
            <a:off x="2944813" y="6130925"/>
            <a:ext cx="330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 b="1">
                <a:solidFill>
                  <a:srgbClr val="FF0000"/>
                </a:solidFill>
                <a:latin typeface="Calibri" charset="0"/>
              </a:rPr>
              <a:t>ブランチのマージを利用</a:t>
            </a:r>
          </a:p>
        </p:txBody>
      </p:sp>
      <p:sp>
        <p:nvSpPr>
          <p:cNvPr id="39941" name="テキスト ボックス 9"/>
          <p:cNvSpPr txBox="1">
            <a:spLocks noChangeArrowheads="1"/>
          </p:cNvSpPr>
          <p:nvPr/>
        </p:nvSpPr>
        <p:spPr bwMode="auto">
          <a:xfrm>
            <a:off x="596900" y="4505325"/>
            <a:ext cx="7935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latin typeface="Calibri" charset="0"/>
              </a:rPr>
              <a:t>現在のブランチと違うブランチを統合したいという要求が出る</a:t>
            </a:r>
          </a:p>
        </p:txBody>
      </p:sp>
      <p:sp>
        <p:nvSpPr>
          <p:cNvPr id="39942" name="AutoShape 6"/>
          <p:cNvSpPr>
            <a:spLocks noChangeArrowheads="1"/>
          </p:cNvSpPr>
          <p:nvPr/>
        </p:nvSpPr>
        <p:spPr bwMode="auto">
          <a:xfrm rot="-5400000">
            <a:off x="2447132" y="6187281"/>
            <a:ext cx="533400" cy="39211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ja-JP">
              <a:latin typeface="Calibri" charset="0"/>
            </a:endParaRPr>
          </a:p>
        </p:txBody>
      </p:sp>
      <p:sp>
        <p:nvSpPr>
          <p:cNvPr id="39943" name="テキスト ボックス 33"/>
          <p:cNvSpPr txBox="1">
            <a:spLocks noChangeArrowheads="1"/>
          </p:cNvSpPr>
          <p:nvPr/>
        </p:nvSpPr>
        <p:spPr bwMode="auto">
          <a:xfrm>
            <a:off x="596900" y="5694363"/>
            <a:ext cx="8429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test</a:t>
            </a:r>
            <a:r>
              <a:rPr lang="ja-JP" altLang="en-US" sz="2400">
                <a:latin typeface="Calibri" charset="0"/>
              </a:rPr>
              <a:t>ブランチのコミット</a:t>
            </a:r>
            <a:r>
              <a:rPr lang="en-US" altLang="ja-JP" sz="2400">
                <a:latin typeface="Calibri" charset="0"/>
              </a:rPr>
              <a:t>E</a:t>
            </a:r>
            <a:r>
              <a:rPr lang="ja-JP" altLang="en-US" sz="2400">
                <a:latin typeface="Calibri" charset="0"/>
              </a:rPr>
              <a:t>，</a:t>
            </a:r>
            <a:r>
              <a:rPr lang="en-US" altLang="ja-JP" sz="2400">
                <a:latin typeface="Calibri" charset="0"/>
              </a:rPr>
              <a:t>F</a:t>
            </a:r>
            <a:r>
              <a:rPr lang="ja-JP" altLang="en-US" sz="2400">
                <a:latin typeface="Calibri" charset="0"/>
              </a:rPr>
              <a:t>は，</a:t>
            </a:r>
            <a:r>
              <a:rPr lang="en-US" altLang="ja-JP" sz="2400">
                <a:latin typeface="Calibri" charset="0"/>
              </a:rPr>
              <a:t>master</a:t>
            </a:r>
            <a:r>
              <a:rPr lang="ja-JP" altLang="en-US" sz="2400">
                <a:latin typeface="Calibri" charset="0"/>
              </a:rPr>
              <a:t>ブランチで使えないのか？</a:t>
            </a:r>
          </a:p>
        </p:txBody>
      </p:sp>
      <p:sp>
        <p:nvSpPr>
          <p:cNvPr id="39944" name="テキスト ボックス 8"/>
          <p:cNvSpPr txBox="1">
            <a:spLocks noChangeArrowheads="1"/>
          </p:cNvSpPr>
          <p:nvPr/>
        </p:nvSpPr>
        <p:spPr bwMode="auto">
          <a:xfrm>
            <a:off x="168275" y="5303838"/>
            <a:ext cx="2071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＜疑問＞</a:t>
            </a:r>
          </a:p>
        </p:txBody>
      </p:sp>
      <p:sp>
        <p:nvSpPr>
          <p:cNvPr id="39945" name="テキスト ボックス 8"/>
          <p:cNvSpPr txBox="1">
            <a:spLocks noChangeArrowheads="1"/>
          </p:cNvSpPr>
          <p:nvPr/>
        </p:nvSpPr>
        <p:spPr bwMode="auto">
          <a:xfrm>
            <a:off x="168275" y="4076700"/>
            <a:ext cx="1643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＜要求＞</a:t>
            </a:r>
          </a:p>
        </p:txBody>
      </p:sp>
      <p:sp>
        <p:nvSpPr>
          <p:cNvPr id="39946" name="テキスト ボックス 9"/>
          <p:cNvSpPr txBox="1">
            <a:spLocks noChangeArrowheads="1"/>
          </p:cNvSpPr>
          <p:nvPr/>
        </p:nvSpPr>
        <p:spPr bwMode="auto">
          <a:xfrm>
            <a:off x="596900" y="4933950"/>
            <a:ext cx="6573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latin typeface="Calibri" charset="0"/>
              </a:rPr>
              <a:t>例：新しい機能を作成したので，開発ラインに統合</a:t>
            </a:r>
          </a:p>
        </p:txBody>
      </p:sp>
      <p:sp>
        <p:nvSpPr>
          <p:cNvPr id="39947" name="円/楕円 59"/>
          <p:cNvSpPr>
            <a:spLocks noChangeAspect="1"/>
          </p:cNvSpPr>
          <p:nvPr/>
        </p:nvSpPr>
        <p:spPr bwMode="auto">
          <a:xfrm>
            <a:off x="5756275" y="2019300"/>
            <a:ext cx="533400" cy="5222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G</a:t>
            </a:r>
          </a:p>
        </p:txBody>
      </p:sp>
      <p:cxnSp>
        <p:nvCxnSpPr>
          <p:cNvPr id="39948" name="直線コネクタ 46"/>
          <p:cNvCxnSpPr>
            <a:cxnSpLocks noChangeAspect="1"/>
            <a:endCxn id="39947" idx="2"/>
          </p:cNvCxnSpPr>
          <p:nvPr/>
        </p:nvCxnSpPr>
        <p:spPr bwMode="auto">
          <a:xfrm flipV="1">
            <a:off x="5156200" y="2281238"/>
            <a:ext cx="6000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円/楕円 35"/>
          <p:cNvSpPr>
            <a:spLocks noChangeAspect="1"/>
          </p:cNvSpPr>
          <p:nvPr/>
        </p:nvSpPr>
        <p:spPr bwMode="auto">
          <a:xfrm>
            <a:off x="6251575" y="2835275"/>
            <a:ext cx="533400" cy="5222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ja-JP">
                <a:latin typeface="Calibri" pitchFamily="34" charset="0"/>
                <a:ea typeface="ＭＳ Ｐゴシック" charset="-128"/>
                <a:cs typeface="+mn-cs"/>
              </a:rPr>
              <a:t>F</a:t>
            </a:r>
          </a:p>
        </p:txBody>
      </p:sp>
      <p:cxnSp>
        <p:nvCxnSpPr>
          <p:cNvPr id="39950" name="直線コネクタ 37"/>
          <p:cNvCxnSpPr>
            <a:cxnSpLocks noChangeAspect="1"/>
            <a:endCxn id="35" idx="2"/>
          </p:cNvCxnSpPr>
          <p:nvPr/>
        </p:nvCxnSpPr>
        <p:spPr bwMode="auto">
          <a:xfrm>
            <a:off x="5746750" y="3095625"/>
            <a:ext cx="5048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円/楕円 30"/>
          <p:cNvSpPr>
            <a:spLocks noChangeAspect="1"/>
          </p:cNvSpPr>
          <p:nvPr/>
        </p:nvSpPr>
        <p:spPr bwMode="auto">
          <a:xfrm>
            <a:off x="5226050" y="2835275"/>
            <a:ext cx="533400" cy="5222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ja-JP">
                <a:latin typeface="Calibri" pitchFamily="34" charset="0"/>
                <a:ea typeface="ＭＳ Ｐゴシック" charset="-128"/>
                <a:cs typeface="+mn-cs"/>
              </a:rPr>
              <a:t>E</a:t>
            </a:r>
          </a:p>
        </p:txBody>
      </p:sp>
      <p:cxnSp>
        <p:nvCxnSpPr>
          <p:cNvPr id="39952" name="直線コネクタ 31"/>
          <p:cNvCxnSpPr>
            <a:cxnSpLocks noChangeShapeType="1"/>
            <a:endCxn id="37" idx="1"/>
          </p:cNvCxnSpPr>
          <p:nvPr/>
        </p:nvCxnSpPr>
        <p:spPr bwMode="auto">
          <a:xfrm rot="16200000" flipH="1">
            <a:off x="4967288" y="2574925"/>
            <a:ext cx="446087" cy="2270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角丸四角形 38"/>
          <p:cNvSpPr/>
          <p:nvPr/>
        </p:nvSpPr>
        <p:spPr>
          <a:xfrm>
            <a:off x="5999163" y="3998913"/>
            <a:ext cx="1071562" cy="3571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test</a:t>
            </a:r>
            <a:endParaRPr lang="ja-JP" altLang="en-US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0" name="直線矢印コネクタ 39"/>
          <p:cNvCxnSpPr/>
          <p:nvPr/>
        </p:nvCxnSpPr>
        <p:spPr>
          <a:xfrm flipV="1">
            <a:off x="6534150" y="3360738"/>
            <a:ext cx="0" cy="596900"/>
          </a:xfrm>
          <a:prstGeom prst="straightConnector1">
            <a:avLst/>
          </a:prstGeom>
          <a:ln w="25400">
            <a:solidFill>
              <a:srgbClr val="0000FF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/>
          <p:cNvSpPr/>
          <p:nvPr/>
        </p:nvSpPr>
        <p:spPr>
          <a:xfrm>
            <a:off x="6643688" y="1096963"/>
            <a:ext cx="214312" cy="214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2" name="ひし形 41"/>
          <p:cNvSpPr/>
          <p:nvPr/>
        </p:nvSpPr>
        <p:spPr>
          <a:xfrm>
            <a:off x="1585913" y="2898775"/>
            <a:ext cx="642937" cy="642938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9957" name="テキスト ボックス 14"/>
          <p:cNvSpPr txBox="1">
            <a:spLocks noChangeArrowheads="1"/>
          </p:cNvSpPr>
          <p:nvPr/>
        </p:nvSpPr>
        <p:spPr bwMode="auto">
          <a:xfrm>
            <a:off x="1585913" y="3041650"/>
            <a:ext cx="642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>
                <a:latin typeface="Calibri" charset="0"/>
              </a:rPr>
              <a:t>V1.0</a:t>
            </a:r>
            <a:endParaRPr lang="ja-JP" altLang="en-US">
              <a:latin typeface="Calibri" charset="0"/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 rot="5400000">
            <a:off x="1717675" y="2709863"/>
            <a:ext cx="371475" cy="635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59" name="円/楕円 6"/>
          <p:cNvSpPr>
            <a:spLocks noChangeAspect="1"/>
          </p:cNvSpPr>
          <p:nvPr/>
        </p:nvSpPr>
        <p:spPr bwMode="auto">
          <a:xfrm>
            <a:off x="1633538" y="2014538"/>
            <a:ext cx="533400" cy="5222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A</a:t>
            </a:r>
          </a:p>
        </p:txBody>
      </p:sp>
      <p:sp>
        <p:nvSpPr>
          <p:cNvPr id="39960" name="円/楕円 7"/>
          <p:cNvSpPr>
            <a:spLocks noChangeAspect="1"/>
          </p:cNvSpPr>
          <p:nvPr/>
        </p:nvSpPr>
        <p:spPr bwMode="auto">
          <a:xfrm>
            <a:off x="2624138" y="2014538"/>
            <a:ext cx="533400" cy="5222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B</a:t>
            </a:r>
          </a:p>
        </p:txBody>
      </p:sp>
      <p:cxnSp>
        <p:nvCxnSpPr>
          <p:cNvPr id="39961" name="直線コネクタ 46"/>
          <p:cNvCxnSpPr>
            <a:cxnSpLocks noChangeAspect="1"/>
            <a:stCxn id="39959" idx="6"/>
            <a:endCxn id="39960" idx="2"/>
          </p:cNvCxnSpPr>
          <p:nvPr/>
        </p:nvCxnSpPr>
        <p:spPr bwMode="auto">
          <a:xfrm>
            <a:off x="2166938" y="2276475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2" name="円/楕円 17"/>
          <p:cNvSpPr>
            <a:spLocks noChangeAspect="1"/>
          </p:cNvSpPr>
          <p:nvPr/>
        </p:nvSpPr>
        <p:spPr bwMode="auto">
          <a:xfrm>
            <a:off x="3609975" y="2019300"/>
            <a:ext cx="533400" cy="5222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C</a:t>
            </a:r>
          </a:p>
        </p:txBody>
      </p:sp>
      <p:cxnSp>
        <p:nvCxnSpPr>
          <p:cNvPr id="39963" name="直線コネクタ 46"/>
          <p:cNvCxnSpPr>
            <a:cxnSpLocks noChangeAspect="1"/>
            <a:endCxn id="39962" idx="2"/>
          </p:cNvCxnSpPr>
          <p:nvPr/>
        </p:nvCxnSpPr>
        <p:spPr bwMode="auto">
          <a:xfrm>
            <a:off x="3152775" y="2281238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4" name="直線コネクタ 46"/>
          <p:cNvCxnSpPr>
            <a:cxnSpLocks noChangeAspect="1"/>
          </p:cNvCxnSpPr>
          <p:nvPr/>
        </p:nvCxnSpPr>
        <p:spPr bwMode="auto">
          <a:xfrm flipH="1" flipV="1">
            <a:off x="6022975" y="1398588"/>
            <a:ext cx="1588" cy="619125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角丸四角形 50"/>
          <p:cNvSpPr/>
          <p:nvPr/>
        </p:nvSpPr>
        <p:spPr>
          <a:xfrm>
            <a:off x="5486400" y="1038225"/>
            <a:ext cx="1071563" cy="357188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master</a:t>
            </a:r>
            <a:endParaRPr lang="ja-JP" altLang="en-US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66" name="円/楕円 10"/>
          <p:cNvSpPr>
            <a:spLocks noChangeAspect="1"/>
          </p:cNvSpPr>
          <p:nvPr/>
        </p:nvSpPr>
        <p:spPr bwMode="auto">
          <a:xfrm>
            <a:off x="4610100" y="2019300"/>
            <a:ext cx="533400" cy="5222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D</a:t>
            </a:r>
          </a:p>
        </p:txBody>
      </p:sp>
      <p:cxnSp>
        <p:nvCxnSpPr>
          <p:cNvPr id="39967" name="直線コネクタ 46"/>
          <p:cNvCxnSpPr>
            <a:cxnSpLocks noChangeAspect="1"/>
            <a:endCxn id="39966" idx="2"/>
          </p:cNvCxnSpPr>
          <p:nvPr/>
        </p:nvCxnSpPr>
        <p:spPr bwMode="auto">
          <a:xfrm>
            <a:off x="4152900" y="2281238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8887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9E079A-5DD9-724C-BDFE-E991888A80F1}" type="slidenum">
              <a:rPr lang="en-US" altLang="ja-JP"/>
              <a:pPr eaLnBrk="1" hangingPunct="1"/>
              <a:t>29</a:t>
            </a:fld>
            <a:endParaRPr lang="en-US" altLang="ja-JP"/>
          </a:p>
        </p:txBody>
      </p:sp>
      <p:sp>
        <p:nvSpPr>
          <p:cNvPr id="40963" name="タイトル 1"/>
          <p:cNvSpPr>
            <a:spLocks noGrp="1"/>
          </p:cNvSpPr>
          <p:nvPr>
            <p:ph type="title" idx="4294967295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マージ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(1/2)</a:t>
            </a:r>
            <a:endParaRPr lang="en-US" altLang="ja-JP" dirty="0">
              <a:latin typeface="Calibri" charset="0"/>
              <a:ea typeface="ＭＳ Ｐゴシック" charset="0"/>
            </a:endParaRPr>
          </a:p>
        </p:txBody>
      </p:sp>
      <p:sp>
        <p:nvSpPr>
          <p:cNvPr id="40964" name="テキスト ボックス 28"/>
          <p:cNvSpPr txBox="1">
            <a:spLocks noChangeArrowheads="1"/>
          </p:cNvSpPr>
          <p:nvPr/>
        </p:nvSpPr>
        <p:spPr bwMode="auto">
          <a:xfrm>
            <a:off x="1733550" y="1454150"/>
            <a:ext cx="5286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master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ブランチ</a:t>
            </a:r>
            <a:r>
              <a:rPr lang="ja-JP" altLang="en-US" sz="2400">
                <a:latin typeface="Calibri" charset="0"/>
              </a:rPr>
              <a:t>に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test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ブランチ</a:t>
            </a:r>
            <a:r>
              <a:rPr lang="ja-JP" altLang="en-US" sz="2400">
                <a:latin typeface="Calibri" charset="0"/>
              </a:rPr>
              <a:t>を</a:t>
            </a:r>
            <a:r>
              <a:rPr lang="ja-JP" altLang="en-US" sz="2400">
                <a:solidFill>
                  <a:srgbClr val="FF0000"/>
                </a:solidFill>
                <a:latin typeface="Calibri" charset="0"/>
              </a:rPr>
              <a:t>マージ</a:t>
            </a:r>
          </a:p>
        </p:txBody>
      </p:sp>
      <p:cxnSp>
        <p:nvCxnSpPr>
          <p:cNvPr id="40965" name="直線コネクタ 46"/>
          <p:cNvCxnSpPr>
            <a:cxnSpLocks noChangeAspect="1"/>
            <a:endCxn id="40966" idx="2"/>
          </p:cNvCxnSpPr>
          <p:nvPr/>
        </p:nvCxnSpPr>
        <p:spPr bwMode="auto">
          <a:xfrm>
            <a:off x="6299200" y="2281238"/>
            <a:ext cx="538163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円/楕円 50"/>
          <p:cNvSpPr>
            <a:spLocks noChangeAspect="1"/>
          </p:cNvSpPr>
          <p:nvPr/>
        </p:nvSpPr>
        <p:spPr bwMode="auto">
          <a:xfrm>
            <a:off x="6837363" y="2019300"/>
            <a:ext cx="533400" cy="5222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solidFill>
                  <a:srgbClr val="FF0000"/>
                </a:solidFill>
                <a:latin typeface="Calibri" charset="0"/>
              </a:rPr>
              <a:t>H</a:t>
            </a:r>
          </a:p>
        </p:txBody>
      </p:sp>
      <p:cxnSp>
        <p:nvCxnSpPr>
          <p:cNvPr id="52" name="直線矢印コネクタ 51"/>
          <p:cNvCxnSpPr>
            <a:stCxn id="40966" idx="3"/>
          </p:cNvCxnSpPr>
          <p:nvPr/>
        </p:nvCxnSpPr>
        <p:spPr>
          <a:xfrm rot="5400000">
            <a:off x="6595269" y="2591594"/>
            <a:ext cx="446087" cy="1936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8" name="テキスト ボックス 31"/>
          <p:cNvSpPr txBox="1">
            <a:spLocks noChangeArrowheads="1"/>
          </p:cNvSpPr>
          <p:nvPr/>
        </p:nvSpPr>
        <p:spPr bwMode="auto">
          <a:xfrm>
            <a:off x="428625" y="5467350"/>
            <a:ext cx="7858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FF0000"/>
                </a:solidFill>
                <a:latin typeface="Calibri" charset="0"/>
              </a:rPr>
              <a:t>コミット</a:t>
            </a:r>
            <a:r>
              <a:rPr lang="en-US" altLang="ja-JP" sz="2400">
                <a:solidFill>
                  <a:srgbClr val="FF0000"/>
                </a:solidFill>
                <a:latin typeface="Calibri" charset="0"/>
              </a:rPr>
              <a:t>H</a:t>
            </a:r>
            <a:r>
              <a:rPr lang="ja-JP" altLang="en-US" sz="2400">
                <a:latin typeface="Calibri" charset="0"/>
              </a:rPr>
              <a:t>には「</a:t>
            </a:r>
            <a:r>
              <a:rPr lang="ja-JP" altLang="en-US" sz="2400">
                <a:solidFill>
                  <a:srgbClr val="FF0000"/>
                </a:solidFill>
                <a:latin typeface="Calibri" charset="0"/>
              </a:rPr>
              <a:t>コミット</a:t>
            </a:r>
            <a:r>
              <a:rPr lang="en-US" altLang="ja-JP" sz="2400">
                <a:solidFill>
                  <a:srgbClr val="FF0000"/>
                </a:solidFill>
                <a:latin typeface="Calibri" charset="0"/>
              </a:rPr>
              <a:t>E</a:t>
            </a:r>
            <a:r>
              <a:rPr lang="ja-JP" altLang="en-US" sz="2400">
                <a:solidFill>
                  <a:srgbClr val="FF0000"/>
                </a:solidFill>
                <a:latin typeface="Calibri" charset="0"/>
              </a:rPr>
              <a:t>と</a:t>
            </a:r>
            <a:r>
              <a:rPr lang="en-US" altLang="ja-JP" sz="2400">
                <a:solidFill>
                  <a:srgbClr val="FF0000"/>
                </a:solidFill>
                <a:latin typeface="Calibri" charset="0"/>
              </a:rPr>
              <a:t>F</a:t>
            </a:r>
            <a:r>
              <a:rPr lang="ja-JP" altLang="en-US" sz="2400">
                <a:solidFill>
                  <a:srgbClr val="FF0000"/>
                </a:solidFill>
                <a:latin typeface="Calibri" charset="0"/>
              </a:rPr>
              <a:t>をマージした</a:t>
            </a:r>
            <a:r>
              <a:rPr lang="ja-JP" altLang="en-US" sz="2400">
                <a:latin typeface="Calibri" charset="0"/>
              </a:rPr>
              <a:t>」というコミットができる</a:t>
            </a:r>
          </a:p>
        </p:txBody>
      </p:sp>
      <p:sp>
        <p:nvSpPr>
          <p:cNvPr id="40969" name="Text Box 4"/>
          <p:cNvSpPr txBox="1">
            <a:spLocks noChangeArrowheads="1"/>
          </p:cNvSpPr>
          <p:nvPr/>
        </p:nvSpPr>
        <p:spPr bwMode="auto">
          <a:xfrm>
            <a:off x="428625" y="4357688"/>
            <a:ext cx="16478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＜マージ＞</a:t>
            </a:r>
          </a:p>
        </p:txBody>
      </p:sp>
      <p:sp>
        <p:nvSpPr>
          <p:cNvPr id="40970" name="テキスト ボックス 52"/>
          <p:cNvSpPr txBox="1">
            <a:spLocks noChangeArrowheads="1"/>
          </p:cNvSpPr>
          <p:nvPr/>
        </p:nvSpPr>
        <p:spPr bwMode="auto">
          <a:xfrm>
            <a:off x="428625" y="4786313"/>
            <a:ext cx="6429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latin typeface="Calibri" charset="0"/>
              </a:rPr>
              <a:t>コミット履歴を持つ，</a:t>
            </a:r>
            <a:r>
              <a:rPr lang="en-US" altLang="ja-JP" sz="2400">
                <a:latin typeface="Calibri" charset="0"/>
              </a:rPr>
              <a:t>2</a:t>
            </a:r>
            <a:r>
              <a:rPr lang="ja-JP" altLang="en-US" sz="2400">
                <a:latin typeface="Calibri" charset="0"/>
              </a:rPr>
              <a:t>つ以上のブランチの統合</a:t>
            </a:r>
          </a:p>
        </p:txBody>
      </p:sp>
      <p:sp>
        <p:nvSpPr>
          <p:cNvPr id="40971" name="円/楕円 59"/>
          <p:cNvSpPr>
            <a:spLocks noChangeAspect="1"/>
          </p:cNvSpPr>
          <p:nvPr/>
        </p:nvSpPr>
        <p:spPr bwMode="auto">
          <a:xfrm>
            <a:off x="5756275" y="2019300"/>
            <a:ext cx="533400" cy="5222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G</a:t>
            </a:r>
          </a:p>
        </p:txBody>
      </p:sp>
      <p:cxnSp>
        <p:nvCxnSpPr>
          <p:cNvPr id="40972" name="直線コネクタ 46"/>
          <p:cNvCxnSpPr>
            <a:cxnSpLocks noChangeAspect="1"/>
            <a:endCxn id="40971" idx="2"/>
          </p:cNvCxnSpPr>
          <p:nvPr/>
        </p:nvCxnSpPr>
        <p:spPr bwMode="auto">
          <a:xfrm flipV="1">
            <a:off x="5156200" y="2281238"/>
            <a:ext cx="6000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円/楕円 35"/>
          <p:cNvSpPr>
            <a:spLocks noChangeAspect="1"/>
          </p:cNvSpPr>
          <p:nvPr/>
        </p:nvSpPr>
        <p:spPr bwMode="auto">
          <a:xfrm>
            <a:off x="6251575" y="2835275"/>
            <a:ext cx="533400" cy="5222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ja-JP">
                <a:latin typeface="Calibri" pitchFamily="34" charset="0"/>
                <a:ea typeface="ＭＳ Ｐゴシック" charset="-128"/>
                <a:cs typeface="+mn-cs"/>
              </a:rPr>
              <a:t>F</a:t>
            </a:r>
          </a:p>
        </p:txBody>
      </p:sp>
      <p:cxnSp>
        <p:nvCxnSpPr>
          <p:cNvPr id="40974" name="直線コネクタ 37"/>
          <p:cNvCxnSpPr>
            <a:cxnSpLocks noChangeAspect="1"/>
            <a:endCxn id="35" idx="2"/>
          </p:cNvCxnSpPr>
          <p:nvPr/>
        </p:nvCxnSpPr>
        <p:spPr bwMode="auto">
          <a:xfrm>
            <a:off x="5746750" y="3095625"/>
            <a:ext cx="5048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円/楕円 30"/>
          <p:cNvSpPr>
            <a:spLocks noChangeAspect="1"/>
          </p:cNvSpPr>
          <p:nvPr/>
        </p:nvSpPr>
        <p:spPr bwMode="auto">
          <a:xfrm>
            <a:off x="5226050" y="2835275"/>
            <a:ext cx="533400" cy="5222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ja-JP">
                <a:latin typeface="Calibri" pitchFamily="34" charset="0"/>
                <a:ea typeface="ＭＳ Ｐゴシック" charset="-128"/>
                <a:cs typeface="+mn-cs"/>
              </a:rPr>
              <a:t>E</a:t>
            </a:r>
          </a:p>
        </p:txBody>
      </p:sp>
      <p:cxnSp>
        <p:nvCxnSpPr>
          <p:cNvPr id="40976" name="直線コネクタ 31"/>
          <p:cNvCxnSpPr>
            <a:cxnSpLocks noChangeShapeType="1"/>
            <a:endCxn id="40" idx="1"/>
          </p:cNvCxnSpPr>
          <p:nvPr/>
        </p:nvCxnSpPr>
        <p:spPr bwMode="auto">
          <a:xfrm rot="16200000" flipH="1">
            <a:off x="4967288" y="2574925"/>
            <a:ext cx="446087" cy="2270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角丸四角形 41"/>
          <p:cNvSpPr/>
          <p:nvPr/>
        </p:nvSpPr>
        <p:spPr>
          <a:xfrm>
            <a:off x="5999163" y="3998913"/>
            <a:ext cx="1071562" cy="3571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test</a:t>
            </a:r>
            <a:endParaRPr lang="ja-JP" altLang="en-US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 flipV="1">
            <a:off x="6534150" y="3360738"/>
            <a:ext cx="0" cy="596900"/>
          </a:xfrm>
          <a:prstGeom prst="straightConnector1">
            <a:avLst/>
          </a:prstGeom>
          <a:ln w="25400">
            <a:solidFill>
              <a:srgbClr val="0000FF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/>
          <p:cNvSpPr/>
          <p:nvPr/>
        </p:nvSpPr>
        <p:spPr>
          <a:xfrm>
            <a:off x="7723188" y="1096963"/>
            <a:ext cx="214312" cy="214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5" name="ひし形 44"/>
          <p:cNvSpPr/>
          <p:nvPr/>
        </p:nvSpPr>
        <p:spPr>
          <a:xfrm>
            <a:off x="1585913" y="2898775"/>
            <a:ext cx="642937" cy="642938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0981" name="テキスト ボックス 14"/>
          <p:cNvSpPr txBox="1">
            <a:spLocks noChangeArrowheads="1"/>
          </p:cNvSpPr>
          <p:nvPr/>
        </p:nvSpPr>
        <p:spPr bwMode="auto">
          <a:xfrm>
            <a:off x="1585913" y="3041650"/>
            <a:ext cx="642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>
                <a:latin typeface="Calibri" charset="0"/>
              </a:rPr>
              <a:t>V1.0</a:t>
            </a:r>
            <a:endParaRPr lang="ja-JP" altLang="en-US">
              <a:latin typeface="Calibri" charset="0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rot="5400000">
            <a:off x="1717675" y="2709863"/>
            <a:ext cx="371475" cy="635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3" name="円/楕円 6"/>
          <p:cNvSpPr>
            <a:spLocks noChangeAspect="1"/>
          </p:cNvSpPr>
          <p:nvPr/>
        </p:nvSpPr>
        <p:spPr bwMode="auto">
          <a:xfrm>
            <a:off x="1633538" y="2014538"/>
            <a:ext cx="533400" cy="5222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A</a:t>
            </a:r>
          </a:p>
        </p:txBody>
      </p:sp>
      <p:sp>
        <p:nvSpPr>
          <p:cNvPr id="40984" name="円/楕円 7"/>
          <p:cNvSpPr>
            <a:spLocks noChangeAspect="1"/>
          </p:cNvSpPr>
          <p:nvPr/>
        </p:nvSpPr>
        <p:spPr bwMode="auto">
          <a:xfrm>
            <a:off x="2624138" y="2014538"/>
            <a:ext cx="533400" cy="5222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B</a:t>
            </a:r>
          </a:p>
        </p:txBody>
      </p:sp>
      <p:cxnSp>
        <p:nvCxnSpPr>
          <p:cNvPr id="40985" name="直線コネクタ 49"/>
          <p:cNvCxnSpPr>
            <a:cxnSpLocks noChangeAspect="1"/>
            <a:stCxn id="40983" idx="6"/>
            <a:endCxn id="40984" idx="2"/>
          </p:cNvCxnSpPr>
          <p:nvPr/>
        </p:nvCxnSpPr>
        <p:spPr bwMode="auto">
          <a:xfrm>
            <a:off x="2166938" y="2276475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6" name="円/楕円 17"/>
          <p:cNvSpPr>
            <a:spLocks noChangeAspect="1"/>
          </p:cNvSpPr>
          <p:nvPr/>
        </p:nvSpPr>
        <p:spPr bwMode="auto">
          <a:xfrm>
            <a:off x="3609975" y="2019300"/>
            <a:ext cx="533400" cy="5222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C</a:t>
            </a:r>
          </a:p>
        </p:txBody>
      </p:sp>
      <p:cxnSp>
        <p:nvCxnSpPr>
          <p:cNvPr id="40987" name="直線コネクタ 46"/>
          <p:cNvCxnSpPr>
            <a:cxnSpLocks noChangeAspect="1"/>
            <a:endCxn id="40986" idx="2"/>
          </p:cNvCxnSpPr>
          <p:nvPr/>
        </p:nvCxnSpPr>
        <p:spPr bwMode="auto">
          <a:xfrm>
            <a:off x="3152775" y="2281238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8" name="直線コネクタ 46"/>
          <p:cNvCxnSpPr>
            <a:cxnSpLocks noChangeAspect="1"/>
          </p:cNvCxnSpPr>
          <p:nvPr/>
        </p:nvCxnSpPr>
        <p:spPr bwMode="auto">
          <a:xfrm flipH="1" flipV="1">
            <a:off x="7100888" y="1398588"/>
            <a:ext cx="1587" cy="619125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角丸四角形 54"/>
          <p:cNvSpPr/>
          <p:nvPr/>
        </p:nvSpPr>
        <p:spPr>
          <a:xfrm>
            <a:off x="6564313" y="1038225"/>
            <a:ext cx="1071562" cy="357188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master</a:t>
            </a:r>
            <a:endParaRPr lang="ja-JP" altLang="en-US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0" name="円/楕円 10"/>
          <p:cNvSpPr>
            <a:spLocks noChangeAspect="1"/>
          </p:cNvSpPr>
          <p:nvPr/>
        </p:nvSpPr>
        <p:spPr bwMode="auto">
          <a:xfrm>
            <a:off x="4610100" y="2019300"/>
            <a:ext cx="533400" cy="5222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D</a:t>
            </a:r>
          </a:p>
        </p:txBody>
      </p:sp>
      <p:cxnSp>
        <p:nvCxnSpPr>
          <p:cNvPr id="40991" name="直線コネクタ 46"/>
          <p:cNvCxnSpPr>
            <a:cxnSpLocks noChangeAspect="1"/>
            <a:endCxn id="40990" idx="2"/>
          </p:cNvCxnSpPr>
          <p:nvPr/>
        </p:nvCxnSpPr>
        <p:spPr bwMode="auto">
          <a:xfrm>
            <a:off x="4152900" y="2281238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981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latin typeface="Calibri" charset="0"/>
                <a:ea typeface="ＭＳ Ｐゴシック" charset="0"/>
              </a:rPr>
              <a:t>Git</a:t>
            </a:r>
            <a:r>
              <a:rPr lang="ja-JP" altLang="en-US">
                <a:latin typeface="Calibri" charset="0"/>
                <a:ea typeface="ＭＳ Ｐゴシック" charset="0"/>
              </a:rPr>
              <a:t>勉強会用スライド</a:t>
            </a:r>
            <a:r>
              <a:rPr lang="en-US" altLang="ja-JP">
                <a:latin typeface="Calibri" charset="0"/>
                <a:ea typeface="ＭＳ Ｐゴシック" charset="0"/>
              </a:rPr>
              <a:t/>
            </a:r>
            <a:br>
              <a:rPr lang="en-US" altLang="ja-JP">
                <a:latin typeface="Calibri" charset="0"/>
                <a:ea typeface="ＭＳ Ｐゴシック" charset="0"/>
              </a:rPr>
            </a:br>
            <a:r>
              <a:rPr lang="en-US" altLang="ja-JP">
                <a:latin typeface="Calibri" charset="0"/>
                <a:ea typeface="ＭＳ Ｐゴシック" charset="0"/>
              </a:rPr>
              <a:t>(Git</a:t>
            </a:r>
            <a:r>
              <a:rPr lang="ja-JP" altLang="en-US">
                <a:latin typeface="Calibri" charset="0"/>
                <a:ea typeface="ＭＳ Ｐゴシック" charset="0"/>
              </a:rPr>
              <a:t>の基本概念編</a:t>
            </a:r>
            <a:r>
              <a:rPr lang="en-US" altLang="ja-JP">
                <a:latin typeface="Calibri" charset="0"/>
                <a:ea typeface="ＭＳ Ｐゴシック" charset="0"/>
              </a:rPr>
              <a:t>)</a:t>
            </a:r>
            <a:endParaRPr lang="ja-JP" altLang="en-US">
              <a:latin typeface="Calibri" charset="0"/>
              <a:ea typeface="ＭＳ Ｐゴシック" charset="0"/>
            </a:endParaRPr>
          </a:p>
        </p:txBody>
      </p:sp>
      <p:sp>
        <p:nvSpPr>
          <p:cNvPr id="14339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solidFill>
                  <a:schemeClr val="tx1"/>
                </a:solidFill>
                <a:latin typeface="Calibri" charset="0"/>
                <a:ea typeface="ＭＳ Ｐゴシック" charset="0"/>
              </a:rPr>
              <a:t>仲尾　和祥</a:t>
            </a:r>
          </a:p>
        </p:txBody>
      </p:sp>
    </p:spTree>
    <p:extLst>
      <p:ext uri="{BB962C8B-B14F-4D97-AF65-F5344CB8AC3E}">
        <p14:creationId xmlns:p14="http://schemas.microsoft.com/office/powerpoint/2010/main" val="275317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4A1E0B-021D-B44B-BDBF-3812F5BB9142}" type="slidenum">
              <a:rPr lang="en-US" altLang="ja-JP"/>
              <a:pPr eaLnBrk="1" hangingPunct="1"/>
              <a:t>30</a:t>
            </a:fld>
            <a:endParaRPr lang="en-US" altLang="ja-JP"/>
          </a:p>
        </p:txBody>
      </p:sp>
      <p:sp>
        <p:nvSpPr>
          <p:cNvPr id="41991" name="タイトル 1"/>
          <p:cNvSpPr>
            <a:spLocks noGrp="1"/>
          </p:cNvSpPr>
          <p:nvPr>
            <p:ph type="title" idx="4294967295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ja-JP" altLang="en-US" dirty="0" smtClean="0">
                <a:latin typeface="Calibri" charset="0"/>
                <a:ea typeface="ＭＳ Ｐゴシック" charset="0"/>
              </a:rPr>
              <a:t>マージ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(2/2)</a:t>
            </a:r>
            <a:endParaRPr lang="en-US" altLang="ja-JP" dirty="0">
              <a:latin typeface="Calibri" charset="0"/>
              <a:ea typeface="ＭＳ Ｐゴシック" charset="0"/>
            </a:endParaRPr>
          </a:p>
        </p:txBody>
      </p:sp>
      <p:grpSp>
        <p:nvGrpSpPr>
          <p:cNvPr id="6" name="図形グループ 5"/>
          <p:cNvGrpSpPr/>
          <p:nvPr/>
        </p:nvGrpSpPr>
        <p:grpSpPr>
          <a:xfrm>
            <a:off x="467544" y="2852936"/>
            <a:ext cx="7670800" cy="3567847"/>
            <a:chOff x="357188" y="692150"/>
            <a:chExt cx="7670800" cy="3567847"/>
          </a:xfrm>
        </p:grpSpPr>
        <p:sp>
          <p:nvSpPr>
            <p:cNvPr id="41992" name="テキスト ボックス 28"/>
            <p:cNvSpPr txBox="1">
              <a:spLocks noChangeArrowheads="1"/>
            </p:cNvSpPr>
            <p:nvPr/>
          </p:nvSpPr>
          <p:spPr bwMode="auto">
            <a:xfrm>
              <a:off x="1928813" y="2857500"/>
              <a:ext cx="52863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sz="2400">
                  <a:solidFill>
                    <a:srgbClr val="0000FF"/>
                  </a:solidFill>
                  <a:latin typeface="Calibri" charset="0"/>
                </a:rPr>
                <a:t>master</a:t>
              </a:r>
              <a:r>
                <a:rPr lang="ja-JP" altLang="en-US" sz="2400">
                  <a:solidFill>
                    <a:srgbClr val="0000FF"/>
                  </a:solidFill>
                  <a:latin typeface="Calibri" charset="0"/>
                </a:rPr>
                <a:t>ブランチ</a:t>
              </a:r>
              <a:r>
                <a:rPr lang="ja-JP" altLang="en-US" sz="2400">
                  <a:latin typeface="Calibri" charset="0"/>
                </a:rPr>
                <a:t>に</a:t>
              </a:r>
              <a:r>
                <a:rPr lang="en-US" altLang="ja-JP" sz="2400">
                  <a:solidFill>
                    <a:srgbClr val="0000FF"/>
                  </a:solidFill>
                  <a:latin typeface="Calibri" charset="0"/>
                </a:rPr>
                <a:t>foo</a:t>
              </a:r>
              <a:r>
                <a:rPr lang="ja-JP" altLang="en-US" sz="2400">
                  <a:solidFill>
                    <a:srgbClr val="0000FF"/>
                  </a:solidFill>
                  <a:latin typeface="Calibri" charset="0"/>
                </a:rPr>
                <a:t>ブランチ</a:t>
              </a:r>
              <a:r>
                <a:rPr lang="ja-JP" altLang="en-US" sz="2400">
                  <a:latin typeface="Calibri" charset="0"/>
                </a:rPr>
                <a:t>を</a:t>
              </a:r>
              <a:r>
                <a:rPr lang="ja-JP" altLang="en-US" sz="2400">
                  <a:solidFill>
                    <a:srgbClr val="FF0000"/>
                  </a:solidFill>
                  <a:latin typeface="Calibri" charset="0"/>
                </a:rPr>
                <a:t>マージ</a:t>
              </a:r>
            </a:p>
          </p:txBody>
        </p:sp>
        <p:grpSp>
          <p:nvGrpSpPr>
            <p:cNvPr id="5" name="図形グループ 4"/>
            <p:cNvGrpSpPr/>
            <p:nvPr/>
          </p:nvGrpSpPr>
          <p:grpSpPr>
            <a:xfrm>
              <a:off x="1116013" y="692150"/>
              <a:ext cx="6911975" cy="2022475"/>
              <a:chOff x="1116013" y="692150"/>
              <a:chExt cx="6911975" cy="2022475"/>
            </a:xfrm>
          </p:grpSpPr>
          <p:sp>
            <p:nvSpPr>
              <p:cNvPr id="58" name="右矢印 57"/>
              <p:cNvSpPr/>
              <p:nvPr/>
            </p:nvSpPr>
            <p:spPr>
              <a:xfrm>
                <a:off x="4287838" y="1370013"/>
                <a:ext cx="571500" cy="642937"/>
              </a:xfrm>
              <a:prstGeom prst="rightArrow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/>
              </a:p>
            </p:txBody>
          </p:sp>
          <p:grpSp>
            <p:nvGrpSpPr>
              <p:cNvPr id="4" name="図形グループ 3"/>
              <p:cNvGrpSpPr/>
              <p:nvPr/>
            </p:nvGrpSpPr>
            <p:grpSpPr>
              <a:xfrm>
                <a:off x="5948363" y="692150"/>
                <a:ext cx="2079625" cy="2022475"/>
                <a:chOff x="5948363" y="692150"/>
                <a:chExt cx="2079625" cy="2022475"/>
              </a:xfrm>
            </p:grpSpPr>
            <p:cxnSp>
              <p:nvCxnSpPr>
                <p:cNvPr id="27" name="直線矢印コネクタ 26"/>
                <p:cNvCxnSpPr/>
                <p:nvPr/>
              </p:nvCxnSpPr>
              <p:spPr>
                <a:xfrm flipV="1">
                  <a:off x="7212013" y="1938338"/>
                  <a:ext cx="0" cy="596900"/>
                </a:xfrm>
                <a:prstGeom prst="straightConnector1">
                  <a:avLst/>
                </a:prstGeom>
                <a:ln w="25400">
                  <a:solidFill>
                    <a:srgbClr val="0000FF"/>
                  </a:solidFill>
                  <a:prstDash val="dash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87" name="直線コネクタ 46"/>
                <p:cNvCxnSpPr>
                  <a:cxnSpLocks noChangeAspect="1"/>
                </p:cNvCxnSpPr>
                <p:nvPr/>
              </p:nvCxnSpPr>
              <p:spPr bwMode="auto">
                <a:xfrm flipH="1" flipV="1">
                  <a:off x="7205663" y="798513"/>
                  <a:ext cx="1587" cy="619125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prstDash val="dash"/>
                  <a:round/>
                  <a:headEnd type="triangle" w="lg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999" name="円/楕円 58"/>
                <p:cNvSpPr>
                  <a:spLocks noChangeAspect="1"/>
                </p:cNvSpPr>
                <p:nvPr/>
              </p:nvSpPr>
              <p:spPr bwMode="auto">
                <a:xfrm>
                  <a:off x="5948363" y="1411288"/>
                  <a:ext cx="533400" cy="522287"/>
                </a:xfrm>
                <a:prstGeom prst="ellipse">
                  <a:avLst/>
                </a:prstGeom>
                <a:solidFill>
                  <a:srgbClr val="95B3D7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 algn="ctr"/>
                  <a:r>
                    <a:rPr lang="en-US" altLang="ja-JP">
                      <a:latin typeface="Calibri" charset="0"/>
                    </a:rPr>
                    <a:t>A</a:t>
                  </a:r>
                </a:p>
              </p:txBody>
            </p:sp>
            <p:sp>
              <p:nvSpPr>
                <p:cNvPr id="42000" name="円/楕円 59"/>
                <p:cNvSpPr>
                  <a:spLocks noChangeAspect="1"/>
                </p:cNvSpPr>
                <p:nvPr/>
              </p:nvSpPr>
              <p:spPr bwMode="auto">
                <a:xfrm>
                  <a:off x="6938963" y="1411288"/>
                  <a:ext cx="533400" cy="522287"/>
                </a:xfrm>
                <a:prstGeom prst="ellipse">
                  <a:avLst/>
                </a:prstGeom>
                <a:solidFill>
                  <a:srgbClr val="95B3D7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 algn="ctr"/>
                  <a:r>
                    <a:rPr lang="en-US" altLang="ja-JP">
                      <a:latin typeface="Calibri" charset="0"/>
                    </a:rPr>
                    <a:t>B</a:t>
                  </a:r>
                </a:p>
              </p:txBody>
            </p:sp>
            <p:cxnSp>
              <p:nvCxnSpPr>
                <p:cNvPr id="42001" name="直線コネクタ 46"/>
                <p:cNvCxnSpPr>
                  <a:cxnSpLocks noChangeAspect="1"/>
                  <a:stCxn id="41999" idx="6"/>
                  <a:endCxn id="42000" idx="2"/>
                </p:cNvCxnSpPr>
                <p:nvPr/>
              </p:nvCxnSpPr>
              <p:spPr bwMode="auto">
                <a:xfrm>
                  <a:off x="6481763" y="1673225"/>
                  <a:ext cx="457200" cy="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 type="triangle" w="lg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2" name="角丸四角形 61"/>
                <p:cNvSpPr/>
                <p:nvPr/>
              </p:nvSpPr>
              <p:spPr>
                <a:xfrm>
                  <a:off x="6670675" y="2357438"/>
                  <a:ext cx="1071563" cy="357187"/>
                </a:xfrm>
                <a:prstGeom prst="roundRect">
                  <a:avLst/>
                </a:prstGeom>
                <a:solidFill>
                  <a:srgbClr val="CC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r>
                    <a:rPr lang="en-US" altLang="ja-JP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rPr>
                    <a:t>master</a:t>
                  </a:r>
                  <a:endParaRPr lang="ja-JP" altLang="en-US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3" name="角丸四角形 62"/>
                <p:cNvSpPr/>
                <p:nvPr/>
              </p:nvSpPr>
              <p:spPr>
                <a:xfrm>
                  <a:off x="6661150" y="692150"/>
                  <a:ext cx="1071563" cy="357188"/>
                </a:xfrm>
                <a:prstGeom prst="round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r>
                    <a:rPr lang="en-US" altLang="ja-JP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rPr>
                    <a:t>foo</a:t>
                  </a:r>
                  <a:endParaRPr lang="ja-JP" altLang="en-US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5" name="円/楕円 64"/>
                <p:cNvSpPr/>
                <p:nvPr/>
              </p:nvSpPr>
              <p:spPr>
                <a:xfrm>
                  <a:off x="7813675" y="2438400"/>
                  <a:ext cx="214313" cy="21431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/>
                </a:p>
              </p:txBody>
            </p:sp>
          </p:grpSp>
          <p:grpSp>
            <p:nvGrpSpPr>
              <p:cNvPr id="3" name="図形グループ 2"/>
              <p:cNvGrpSpPr/>
              <p:nvPr/>
            </p:nvGrpSpPr>
            <p:grpSpPr>
              <a:xfrm>
                <a:off x="1116013" y="768350"/>
                <a:ext cx="2090737" cy="1868488"/>
                <a:chOff x="1116013" y="768350"/>
                <a:chExt cx="2090737" cy="1868488"/>
              </a:xfrm>
            </p:grpSpPr>
            <p:cxnSp>
              <p:nvCxnSpPr>
                <p:cNvPr id="29" name="直線矢印コネクタ 28"/>
                <p:cNvCxnSpPr/>
                <p:nvPr/>
              </p:nvCxnSpPr>
              <p:spPr>
                <a:xfrm flipV="1">
                  <a:off x="1643063" y="1944688"/>
                  <a:ext cx="0" cy="596900"/>
                </a:xfrm>
                <a:prstGeom prst="straightConnector1">
                  <a:avLst/>
                </a:prstGeom>
                <a:ln w="25400">
                  <a:solidFill>
                    <a:srgbClr val="0000FF"/>
                  </a:solidFill>
                  <a:prstDash val="dash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89" name="直線コネクタ 46"/>
                <p:cNvCxnSpPr>
                  <a:cxnSpLocks noChangeAspect="1"/>
                </p:cNvCxnSpPr>
                <p:nvPr/>
              </p:nvCxnSpPr>
              <p:spPr bwMode="auto">
                <a:xfrm flipH="1" flipV="1">
                  <a:off x="2627313" y="803275"/>
                  <a:ext cx="1587" cy="619125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prstDash val="dash"/>
                  <a:round/>
                  <a:headEnd type="triangle" w="lg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993" name="円/楕円 32"/>
                <p:cNvSpPr>
                  <a:spLocks noChangeAspect="1"/>
                </p:cNvSpPr>
                <p:nvPr/>
              </p:nvSpPr>
              <p:spPr bwMode="auto">
                <a:xfrm>
                  <a:off x="1376363" y="1411288"/>
                  <a:ext cx="533400" cy="522287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 algn="ctr"/>
                  <a:r>
                    <a:rPr lang="en-US" altLang="ja-JP">
                      <a:latin typeface="Calibri" charset="0"/>
                    </a:rPr>
                    <a:t>A</a:t>
                  </a:r>
                </a:p>
              </p:txBody>
            </p:sp>
            <p:sp>
              <p:nvSpPr>
                <p:cNvPr id="41994" name="円/楕円 33"/>
                <p:cNvSpPr>
                  <a:spLocks noChangeAspect="1"/>
                </p:cNvSpPr>
                <p:nvPr/>
              </p:nvSpPr>
              <p:spPr bwMode="auto">
                <a:xfrm>
                  <a:off x="2366963" y="1411288"/>
                  <a:ext cx="533400" cy="522287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 algn="ctr"/>
                  <a:r>
                    <a:rPr lang="en-US" altLang="ja-JP">
                      <a:latin typeface="Calibri" charset="0"/>
                    </a:rPr>
                    <a:t>B</a:t>
                  </a:r>
                </a:p>
              </p:txBody>
            </p:sp>
            <p:cxnSp>
              <p:nvCxnSpPr>
                <p:cNvPr id="41995" name="直線コネクタ 46"/>
                <p:cNvCxnSpPr>
                  <a:cxnSpLocks noChangeAspect="1"/>
                  <a:stCxn id="41993" idx="6"/>
                  <a:endCxn id="41994" idx="2"/>
                </p:cNvCxnSpPr>
                <p:nvPr/>
              </p:nvCxnSpPr>
              <p:spPr bwMode="auto">
                <a:xfrm>
                  <a:off x="1909763" y="1673225"/>
                  <a:ext cx="457200" cy="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 type="triangle" w="lg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6" name="角丸四角形 35"/>
                <p:cNvSpPr/>
                <p:nvPr/>
              </p:nvSpPr>
              <p:spPr>
                <a:xfrm>
                  <a:off x="2135188" y="768350"/>
                  <a:ext cx="1071562" cy="357188"/>
                </a:xfrm>
                <a:prstGeom prst="round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r>
                    <a:rPr lang="en-US" altLang="ja-JP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rPr>
                    <a:t>foo</a:t>
                  </a:r>
                  <a:endParaRPr lang="ja-JP" altLang="en-US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8" name="角丸四角形 67"/>
                <p:cNvSpPr/>
                <p:nvPr/>
              </p:nvSpPr>
              <p:spPr>
                <a:xfrm>
                  <a:off x="1116013" y="2279650"/>
                  <a:ext cx="1071562" cy="357188"/>
                </a:xfrm>
                <a:prstGeom prst="roundRect">
                  <a:avLst/>
                </a:prstGeom>
                <a:solidFill>
                  <a:srgbClr val="CC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r>
                    <a:rPr lang="en-US" altLang="ja-JP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rPr>
                    <a:t>master</a:t>
                  </a:r>
                  <a:endParaRPr lang="ja-JP" altLang="en-US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sp>
          <p:nvSpPr>
            <p:cNvPr id="42006" name="テキスト ボックス 70"/>
            <p:cNvSpPr txBox="1">
              <a:spLocks noChangeArrowheads="1"/>
            </p:cNvSpPr>
            <p:nvPr/>
          </p:nvSpPr>
          <p:spPr bwMode="auto">
            <a:xfrm>
              <a:off x="357188" y="3429000"/>
              <a:ext cx="759918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sz="2400" dirty="0">
                  <a:latin typeface="Calibri" charset="0"/>
                </a:rPr>
                <a:t>(1) master</a:t>
              </a:r>
              <a:r>
                <a:rPr lang="ja-JP" altLang="en-US" sz="2400" dirty="0">
                  <a:latin typeface="Calibri" charset="0"/>
                </a:rPr>
                <a:t>ブランチが参照する場所が</a:t>
              </a:r>
              <a:r>
                <a:rPr lang="en-US" altLang="ja-JP" sz="2400" dirty="0">
                  <a:latin typeface="Calibri" charset="0"/>
                </a:rPr>
                <a:t>B</a:t>
              </a:r>
              <a:r>
                <a:rPr lang="ja-JP" altLang="en-US" sz="2400" dirty="0">
                  <a:latin typeface="Calibri" charset="0"/>
                </a:rPr>
                <a:t>になる</a:t>
              </a:r>
              <a:endParaRPr lang="en-US" altLang="ja-JP" sz="2400" dirty="0">
                <a:latin typeface="Calibri" charset="0"/>
              </a:endParaRPr>
            </a:p>
            <a:p>
              <a:pPr eaLnBrk="1" hangingPunct="1"/>
              <a:r>
                <a:rPr lang="en-US" altLang="ja-JP" sz="2400" dirty="0">
                  <a:solidFill>
                    <a:srgbClr val="FF0000"/>
                  </a:solidFill>
                  <a:latin typeface="Calibri" charset="0"/>
                </a:rPr>
                <a:t>(2) </a:t>
              </a:r>
              <a:r>
                <a:rPr lang="ja-JP" altLang="en-US" sz="2400" dirty="0" smtClean="0">
                  <a:solidFill>
                    <a:srgbClr val="FF0000"/>
                  </a:solidFill>
                  <a:latin typeface="Calibri" charset="0"/>
                </a:rPr>
                <a:t>「コミット</a:t>
              </a:r>
              <a:r>
                <a:rPr lang="en-US" altLang="ja-JP" sz="2400" dirty="0" smtClean="0">
                  <a:solidFill>
                    <a:srgbClr val="FF0000"/>
                  </a:solidFill>
                  <a:latin typeface="Calibri" charset="0"/>
                </a:rPr>
                <a:t>A</a:t>
              </a:r>
              <a:r>
                <a:rPr lang="ja-JP" altLang="en-US" sz="2400" dirty="0" smtClean="0">
                  <a:solidFill>
                    <a:srgbClr val="FF0000"/>
                  </a:solidFill>
                  <a:latin typeface="Calibri" charset="0"/>
                </a:rPr>
                <a:t>と</a:t>
              </a:r>
              <a:r>
                <a:rPr lang="en-US" altLang="ja-JP" sz="2400" dirty="0" smtClean="0">
                  <a:solidFill>
                    <a:srgbClr val="FF0000"/>
                  </a:solidFill>
                  <a:latin typeface="Calibri" charset="0"/>
                </a:rPr>
                <a:t>B</a:t>
              </a:r>
              <a:r>
                <a:rPr lang="ja-JP" altLang="en-US" sz="2400" dirty="0" smtClean="0">
                  <a:solidFill>
                    <a:srgbClr val="FF0000"/>
                  </a:solidFill>
                  <a:latin typeface="Calibri" charset="0"/>
                </a:rPr>
                <a:t>をマージした」と</a:t>
              </a:r>
              <a:r>
                <a:rPr lang="ja-JP" altLang="en-US" sz="2400" dirty="0">
                  <a:solidFill>
                    <a:srgbClr val="FF0000"/>
                  </a:solidFill>
                  <a:latin typeface="Calibri" charset="0"/>
                </a:rPr>
                <a:t>いう</a:t>
              </a:r>
              <a:r>
                <a:rPr lang="ja-JP" altLang="en-US" sz="2400" dirty="0" smtClean="0">
                  <a:solidFill>
                    <a:srgbClr val="FF0000"/>
                  </a:solidFill>
                  <a:latin typeface="Calibri" charset="0"/>
                </a:rPr>
                <a:t>コミットが作成されない</a:t>
              </a:r>
              <a:endParaRPr lang="ja-JP" altLang="en-US" sz="2400" dirty="0">
                <a:solidFill>
                  <a:srgbClr val="FF0000"/>
                </a:solidFill>
                <a:latin typeface="Calibri" charset="0"/>
              </a:endParaRPr>
            </a:p>
          </p:txBody>
        </p:sp>
      </p:grpSp>
      <p:grpSp>
        <p:nvGrpSpPr>
          <p:cNvPr id="2" name="図形グループ 1"/>
          <p:cNvGrpSpPr/>
          <p:nvPr/>
        </p:nvGrpSpPr>
        <p:grpSpPr>
          <a:xfrm>
            <a:off x="251520" y="764704"/>
            <a:ext cx="8572500" cy="1819275"/>
            <a:chOff x="285750" y="4634061"/>
            <a:chExt cx="8572500" cy="1819275"/>
          </a:xfrm>
        </p:grpSpPr>
        <p:sp>
          <p:nvSpPr>
            <p:cNvPr id="26" name="テキスト ボックス 52"/>
            <p:cNvSpPr txBox="1">
              <a:spLocks noChangeArrowheads="1"/>
            </p:cNvSpPr>
            <p:nvPr/>
          </p:nvSpPr>
          <p:spPr bwMode="auto">
            <a:xfrm>
              <a:off x="500063" y="5091261"/>
              <a:ext cx="8358187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ja-JP" altLang="en-US" sz="2400" dirty="0">
                  <a:solidFill>
                    <a:srgbClr val="0000FF"/>
                  </a:solidFill>
                  <a:latin typeface="Calibri" charset="0"/>
                </a:rPr>
                <a:t>マージ先ブランチ</a:t>
              </a:r>
              <a:r>
                <a:rPr lang="en-US" altLang="ja-JP" sz="2400" dirty="0">
                  <a:solidFill>
                    <a:srgbClr val="0000FF"/>
                  </a:solidFill>
                  <a:latin typeface="Calibri" charset="0"/>
                </a:rPr>
                <a:t>(foo)</a:t>
              </a:r>
              <a:r>
                <a:rPr lang="ja-JP" altLang="en-US" sz="2400" dirty="0">
                  <a:latin typeface="Calibri" charset="0"/>
                </a:rPr>
                <a:t>の全てのコミット</a:t>
              </a:r>
              <a:r>
                <a:rPr lang="en-US" altLang="ja-JP" sz="2400" dirty="0">
                  <a:latin typeface="Calibri" charset="0"/>
                </a:rPr>
                <a:t>(A</a:t>
              </a:r>
              <a:r>
                <a:rPr lang="ja-JP" altLang="en-US" sz="2400" dirty="0">
                  <a:latin typeface="Calibri" charset="0"/>
                </a:rPr>
                <a:t>，</a:t>
              </a:r>
              <a:r>
                <a:rPr lang="en-US" altLang="ja-JP" sz="2400" dirty="0">
                  <a:latin typeface="Calibri" charset="0"/>
                </a:rPr>
                <a:t>B)</a:t>
              </a:r>
              <a:r>
                <a:rPr lang="ja-JP" altLang="en-US" sz="2400" dirty="0">
                  <a:latin typeface="Calibri" charset="0"/>
                </a:rPr>
                <a:t>が</a:t>
              </a:r>
              <a:r>
                <a:rPr lang="ja-JP" altLang="en-US" sz="2400" dirty="0">
                  <a:solidFill>
                    <a:srgbClr val="0000FF"/>
                  </a:solidFill>
                  <a:latin typeface="Calibri" charset="0"/>
                </a:rPr>
                <a:t>マージ元ブランチ</a:t>
              </a:r>
              <a:r>
                <a:rPr lang="en-US" altLang="ja-JP" sz="2400" dirty="0">
                  <a:solidFill>
                    <a:srgbClr val="0000FF"/>
                  </a:solidFill>
                  <a:latin typeface="Calibri" charset="0"/>
                </a:rPr>
                <a:t>(master)</a:t>
              </a:r>
              <a:r>
                <a:rPr lang="ja-JP" altLang="en-US" sz="2400" dirty="0">
                  <a:latin typeface="Calibri" charset="0"/>
                </a:rPr>
                <a:t>の全てのコミット</a:t>
              </a:r>
              <a:r>
                <a:rPr lang="en-US" altLang="ja-JP" sz="2400" dirty="0">
                  <a:latin typeface="Calibri" charset="0"/>
                </a:rPr>
                <a:t>(A)</a:t>
              </a:r>
              <a:r>
                <a:rPr lang="ja-JP" altLang="en-US" sz="2400" dirty="0">
                  <a:latin typeface="Calibri" charset="0"/>
                </a:rPr>
                <a:t>を含む場合</a:t>
              </a:r>
              <a:r>
                <a:rPr lang="en-US" altLang="ja-JP" sz="2400" dirty="0">
                  <a:latin typeface="Calibri" charset="0"/>
                </a:rPr>
                <a:t>[</a:t>
              </a:r>
              <a:r>
                <a:rPr lang="ja-JP" altLang="en-US" sz="2400" dirty="0">
                  <a:solidFill>
                    <a:srgbClr val="FF0000"/>
                  </a:solidFill>
                  <a:latin typeface="Calibri" charset="0"/>
                </a:rPr>
                <a:t>ファストフォワード</a:t>
              </a:r>
              <a:r>
                <a:rPr lang="en-US" altLang="ja-JP" sz="2400" dirty="0">
                  <a:latin typeface="Calibri" charset="0"/>
                </a:rPr>
                <a:t>]</a:t>
              </a:r>
              <a:endParaRPr lang="ja-JP" altLang="en-US" sz="2400" dirty="0">
                <a:latin typeface="Calibri" charset="0"/>
              </a:endParaRPr>
            </a:p>
          </p:txBody>
        </p:sp>
        <p:sp>
          <p:nvSpPr>
            <p:cNvPr id="28" name="テキスト ボックス 71"/>
            <p:cNvSpPr txBox="1">
              <a:spLocks noChangeArrowheads="1"/>
            </p:cNvSpPr>
            <p:nvPr/>
          </p:nvSpPr>
          <p:spPr bwMode="auto">
            <a:xfrm>
              <a:off x="285750" y="4634061"/>
              <a:ext cx="18573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ja-JP" altLang="en-US" sz="2400" dirty="0">
                  <a:solidFill>
                    <a:srgbClr val="0000FF"/>
                  </a:solidFill>
                  <a:latin typeface="Calibri" charset="0"/>
                </a:rPr>
                <a:t>＜注意点＞</a:t>
              </a:r>
            </a:p>
          </p:txBody>
        </p:sp>
        <p:sp>
          <p:nvSpPr>
            <p:cNvPr id="30" name="AutoShape 15"/>
            <p:cNvSpPr>
              <a:spLocks noChangeArrowheads="1"/>
            </p:cNvSpPr>
            <p:nvPr/>
          </p:nvSpPr>
          <p:spPr bwMode="auto">
            <a:xfrm>
              <a:off x="714375" y="6032649"/>
              <a:ext cx="533400" cy="38100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ja-JP">
                <a:latin typeface="Calibri" charset="0"/>
              </a:endParaRPr>
            </a:p>
          </p:txBody>
        </p:sp>
        <p:sp>
          <p:nvSpPr>
            <p:cNvPr id="31" name="テキスト ボックス 74"/>
            <p:cNvSpPr txBox="1">
              <a:spLocks noChangeArrowheads="1"/>
            </p:cNvSpPr>
            <p:nvPr/>
          </p:nvSpPr>
          <p:spPr bwMode="auto">
            <a:xfrm>
              <a:off x="1357313" y="5991374"/>
              <a:ext cx="75009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ja-JP" altLang="en-US" sz="2400" dirty="0">
                  <a:latin typeface="Calibri" charset="0"/>
                </a:rPr>
                <a:t>コミットはできず，ブランチの参照する場所が変わる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93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F52DB2-7378-E046-B66F-3415DD1ED18D}" type="slidenum">
              <a:rPr lang="en-US" altLang="ja-JP"/>
              <a:pPr eaLnBrk="1" hangingPunct="1"/>
              <a:t>31</a:t>
            </a:fld>
            <a:endParaRPr lang="en-US" altLang="ja-JP"/>
          </a:p>
        </p:txBody>
      </p:sp>
      <p:sp>
        <p:nvSpPr>
          <p:cNvPr id="43011" name="タイトル 1"/>
          <p:cNvSpPr>
            <a:spLocks noGrp="1"/>
          </p:cNvSpPr>
          <p:nvPr>
            <p:ph type="title" idx="4294967295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ja-JP" altLang="en-US">
                <a:latin typeface="Calibri" charset="0"/>
                <a:ea typeface="ＭＳ Ｐゴシック" charset="0"/>
              </a:rPr>
              <a:t>マージ後の</a:t>
            </a:r>
            <a:r>
              <a:rPr lang="en-US" altLang="ja-JP">
                <a:latin typeface="Calibri" charset="0"/>
                <a:ea typeface="ＭＳ Ｐゴシック" charset="0"/>
              </a:rPr>
              <a:t>master</a:t>
            </a:r>
            <a:r>
              <a:rPr lang="ja-JP" altLang="en-US">
                <a:latin typeface="Calibri" charset="0"/>
                <a:ea typeface="ＭＳ Ｐゴシック" charset="0"/>
              </a:rPr>
              <a:t>ブランチ</a:t>
            </a:r>
            <a:endParaRPr lang="en-US" altLang="ja-JP">
              <a:latin typeface="Calibri" charset="0"/>
              <a:ea typeface="ＭＳ Ｐゴシック" charset="0"/>
            </a:endParaRPr>
          </a:p>
        </p:txBody>
      </p:sp>
      <p:sp>
        <p:nvSpPr>
          <p:cNvPr id="43012" name="テキスト ボックス 31"/>
          <p:cNvSpPr txBox="1">
            <a:spLocks noChangeArrowheads="1"/>
          </p:cNvSpPr>
          <p:nvPr/>
        </p:nvSpPr>
        <p:spPr bwMode="auto">
          <a:xfrm>
            <a:off x="3708400" y="1412875"/>
            <a:ext cx="4714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master</a:t>
            </a:r>
            <a:r>
              <a:rPr lang="ja-JP" altLang="en-US" sz="2400">
                <a:latin typeface="Calibri" charset="0"/>
              </a:rPr>
              <a:t>ブランチで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コミット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ja-JP" altLang="en-US" sz="2400">
                <a:latin typeface="Calibri" charset="0"/>
              </a:rPr>
              <a:t>を追加</a:t>
            </a:r>
          </a:p>
        </p:txBody>
      </p:sp>
      <p:cxnSp>
        <p:nvCxnSpPr>
          <p:cNvPr id="43013" name="直線コネクタ 46"/>
          <p:cNvCxnSpPr>
            <a:cxnSpLocks noChangeAspect="1"/>
          </p:cNvCxnSpPr>
          <p:nvPr/>
        </p:nvCxnSpPr>
        <p:spPr bwMode="auto">
          <a:xfrm>
            <a:off x="7394575" y="2286000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4" name="円/楕円 56"/>
          <p:cNvSpPr>
            <a:spLocks noChangeAspect="1"/>
          </p:cNvSpPr>
          <p:nvPr/>
        </p:nvSpPr>
        <p:spPr bwMode="auto">
          <a:xfrm>
            <a:off x="7850188" y="2019300"/>
            <a:ext cx="533400" cy="522288"/>
          </a:xfrm>
          <a:prstGeom prst="ellipse">
            <a:avLst/>
          </a:prstGeom>
          <a:solidFill>
            <a:srgbClr val="95B3D7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solidFill>
                  <a:srgbClr val="FF0000"/>
                </a:solidFill>
                <a:latin typeface="Calibri" charset="0"/>
              </a:rPr>
              <a:t>I</a:t>
            </a:r>
          </a:p>
        </p:txBody>
      </p:sp>
      <p:sp>
        <p:nvSpPr>
          <p:cNvPr id="43015" name="テキスト ボックス 38"/>
          <p:cNvSpPr txBox="1">
            <a:spLocks noChangeArrowheads="1"/>
          </p:cNvSpPr>
          <p:nvPr/>
        </p:nvSpPr>
        <p:spPr bwMode="auto">
          <a:xfrm>
            <a:off x="571500" y="4572000"/>
            <a:ext cx="42624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master</a:t>
            </a:r>
            <a:r>
              <a:rPr lang="ja-JP" altLang="en-US" sz="2400">
                <a:latin typeface="Calibri" charset="0"/>
              </a:rPr>
              <a:t>ブランチは</a:t>
            </a:r>
            <a:r>
              <a:rPr lang="ja-JP" altLang="en-US" sz="2400">
                <a:solidFill>
                  <a:srgbClr val="FF0000"/>
                </a:solidFill>
                <a:latin typeface="Calibri" charset="0"/>
              </a:rPr>
              <a:t>コミット</a:t>
            </a:r>
            <a:r>
              <a:rPr lang="en-US" altLang="ja-JP" sz="2400">
                <a:solidFill>
                  <a:srgbClr val="FF0000"/>
                </a:solidFill>
                <a:latin typeface="Calibri" charset="0"/>
              </a:rPr>
              <a:t>I</a:t>
            </a:r>
            <a:r>
              <a:rPr lang="ja-JP" altLang="en-US" sz="2400">
                <a:latin typeface="Calibri" charset="0"/>
              </a:rPr>
              <a:t>を参照</a:t>
            </a:r>
            <a:endParaRPr lang="en-US" altLang="ja-JP" sz="2400">
              <a:latin typeface="Calibri" charset="0"/>
            </a:endParaRPr>
          </a:p>
          <a:p>
            <a:pPr eaLnBrk="1" hangingPunct="1"/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test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ブランチ</a:t>
            </a:r>
            <a:r>
              <a:rPr lang="ja-JP" altLang="en-US" sz="2400">
                <a:latin typeface="Calibri" charset="0"/>
              </a:rPr>
              <a:t>は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コミット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F</a:t>
            </a:r>
            <a:r>
              <a:rPr lang="ja-JP" altLang="en-US" sz="2400">
                <a:latin typeface="Calibri" charset="0"/>
              </a:rPr>
              <a:t>を参照</a:t>
            </a:r>
          </a:p>
        </p:txBody>
      </p:sp>
      <p:cxnSp>
        <p:nvCxnSpPr>
          <p:cNvPr id="43016" name="直線コネクタ 46"/>
          <p:cNvCxnSpPr>
            <a:cxnSpLocks noChangeAspect="1"/>
          </p:cNvCxnSpPr>
          <p:nvPr/>
        </p:nvCxnSpPr>
        <p:spPr bwMode="auto">
          <a:xfrm>
            <a:off x="6300788" y="2281238"/>
            <a:ext cx="5381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7" name="円/楕円 50"/>
          <p:cNvSpPr>
            <a:spLocks noChangeAspect="1"/>
          </p:cNvSpPr>
          <p:nvPr/>
        </p:nvSpPr>
        <p:spPr bwMode="auto">
          <a:xfrm>
            <a:off x="6837363" y="2019300"/>
            <a:ext cx="533400" cy="522288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H</a:t>
            </a:r>
          </a:p>
        </p:txBody>
      </p:sp>
      <p:cxnSp>
        <p:nvCxnSpPr>
          <p:cNvPr id="37" name="直線矢印コネクタ 36"/>
          <p:cNvCxnSpPr>
            <a:stCxn id="43017" idx="3"/>
          </p:cNvCxnSpPr>
          <p:nvPr/>
        </p:nvCxnSpPr>
        <p:spPr>
          <a:xfrm rot="5400000">
            <a:off x="6595269" y="2591594"/>
            <a:ext cx="446087" cy="193675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9" name="円/楕円 59"/>
          <p:cNvSpPr>
            <a:spLocks noChangeAspect="1"/>
          </p:cNvSpPr>
          <p:nvPr/>
        </p:nvSpPr>
        <p:spPr bwMode="auto">
          <a:xfrm>
            <a:off x="5756275" y="2019300"/>
            <a:ext cx="533400" cy="522288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G</a:t>
            </a:r>
          </a:p>
        </p:txBody>
      </p:sp>
      <p:cxnSp>
        <p:nvCxnSpPr>
          <p:cNvPr id="43020" name="直線コネクタ 46"/>
          <p:cNvCxnSpPr>
            <a:cxnSpLocks noChangeAspect="1"/>
            <a:endCxn id="43019" idx="2"/>
          </p:cNvCxnSpPr>
          <p:nvPr/>
        </p:nvCxnSpPr>
        <p:spPr bwMode="auto">
          <a:xfrm flipV="1">
            <a:off x="5156200" y="2281238"/>
            <a:ext cx="6000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円/楕円 35"/>
          <p:cNvSpPr>
            <a:spLocks noChangeAspect="1"/>
          </p:cNvSpPr>
          <p:nvPr/>
        </p:nvSpPr>
        <p:spPr bwMode="auto">
          <a:xfrm>
            <a:off x="6251575" y="2835275"/>
            <a:ext cx="533400" cy="5222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ja-JP">
                <a:latin typeface="Calibri" pitchFamily="34" charset="0"/>
                <a:ea typeface="ＭＳ Ｐゴシック" charset="-128"/>
                <a:cs typeface="+mn-cs"/>
              </a:rPr>
              <a:t>F</a:t>
            </a:r>
          </a:p>
        </p:txBody>
      </p:sp>
      <p:cxnSp>
        <p:nvCxnSpPr>
          <p:cNvPr id="43022" name="直線コネクタ 40"/>
          <p:cNvCxnSpPr>
            <a:cxnSpLocks noChangeAspect="1"/>
            <a:endCxn id="40" idx="2"/>
          </p:cNvCxnSpPr>
          <p:nvPr/>
        </p:nvCxnSpPr>
        <p:spPr bwMode="auto">
          <a:xfrm>
            <a:off x="5746750" y="3095625"/>
            <a:ext cx="5048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円/楕円 30"/>
          <p:cNvSpPr>
            <a:spLocks noChangeAspect="1"/>
          </p:cNvSpPr>
          <p:nvPr/>
        </p:nvSpPr>
        <p:spPr bwMode="auto">
          <a:xfrm>
            <a:off x="5226050" y="2835275"/>
            <a:ext cx="533400" cy="5222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ja-JP">
                <a:latin typeface="Calibri" pitchFamily="34" charset="0"/>
                <a:ea typeface="ＭＳ Ｐゴシック" charset="-128"/>
                <a:cs typeface="+mn-cs"/>
              </a:rPr>
              <a:t>E</a:t>
            </a:r>
          </a:p>
        </p:txBody>
      </p:sp>
      <p:cxnSp>
        <p:nvCxnSpPr>
          <p:cNvPr id="43024" name="直線コネクタ 31"/>
          <p:cNvCxnSpPr>
            <a:cxnSpLocks noChangeShapeType="1"/>
            <a:endCxn id="42" idx="1"/>
          </p:cNvCxnSpPr>
          <p:nvPr/>
        </p:nvCxnSpPr>
        <p:spPr bwMode="auto">
          <a:xfrm rot="16200000" flipH="1">
            <a:off x="4967288" y="2574925"/>
            <a:ext cx="446087" cy="2270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角丸四角形 43"/>
          <p:cNvSpPr/>
          <p:nvPr/>
        </p:nvSpPr>
        <p:spPr>
          <a:xfrm>
            <a:off x="5999163" y="3998913"/>
            <a:ext cx="1071562" cy="3571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test</a:t>
            </a:r>
            <a:endParaRPr lang="ja-JP" altLang="en-US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 flipV="1">
            <a:off x="6534150" y="3360738"/>
            <a:ext cx="0" cy="596900"/>
          </a:xfrm>
          <a:prstGeom prst="straightConnector1">
            <a:avLst/>
          </a:prstGeom>
          <a:ln w="25400">
            <a:solidFill>
              <a:srgbClr val="0000FF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>
          <a:xfrm>
            <a:off x="8740775" y="1096963"/>
            <a:ext cx="214313" cy="214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7" name="ひし形 46"/>
          <p:cNvSpPr/>
          <p:nvPr/>
        </p:nvSpPr>
        <p:spPr>
          <a:xfrm>
            <a:off x="1585913" y="2898775"/>
            <a:ext cx="642937" cy="642938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3029" name="テキスト ボックス 14"/>
          <p:cNvSpPr txBox="1">
            <a:spLocks noChangeArrowheads="1"/>
          </p:cNvSpPr>
          <p:nvPr/>
        </p:nvSpPr>
        <p:spPr bwMode="auto">
          <a:xfrm>
            <a:off x="1585913" y="3041650"/>
            <a:ext cx="642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>
                <a:latin typeface="Calibri" charset="0"/>
              </a:rPr>
              <a:t>V1.0</a:t>
            </a:r>
            <a:endParaRPr lang="ja-JP" altLang="en-US">
              <a:latin typeface="Calibri" charset="0"/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 rot="5400000">
            <a:off x="1717675" y="2709863"/>
            <a:ext cx="371475" cy="635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31" name="円/楕円 6"/>
          <p:cNvSpPr>
            <a:spLocks noChangeAspect="1"/>
          </p:cNvSpPr>
          <p:nvPr/>
        </p:nvSpPr>
        <p:spPr bwMode="auto">
          <a:xfrm>
            <a:off x="1633538" y="2014538"/>
            <a:ext cx="533400" cy="522287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A</a:t>
            </a:r>
          </a:p>
        </p:txBody>
      </p:sp>
      <p:sp>
        <p:nvSpPr>
          <p:cNvPr id="43032" name="円/楕円 7"/>
          <p:cNvSpPr>
            <a:spLocks noChangeAspect="1"/>
          </p:cNvSpPr>
          <p:nvPr/>
        </p:nvSpPr>
        <p:spPr bwMode="auto">
          <a:xfrm>
            <a:off x="2624138" y="2014538"/>
            <a:ext cx="533400" cy="522287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B</a:t>
            </a:r>
          </a:p>
        </p:txBody>
      </p:sp>
      <p:cxnSp>
        <p:nvCxnSpPr>
          <p:cNvPr id="43033" name="直線コネクタ 51"/>
          <p:cNvCxnSpPr>
            <a:cxnSpLocks noChangeAspect="1"/>
            <a:stCxn id="43031" idx="6"/>
            <a:endCxn id="43032" idx="2"/>
          </p:cNvCxnSpPr>
          <p:nvPr/>
        </p:nvCxnSpPr>
        <p:spPr bwMode="auto">
          <a:xfrm>
            <a:off x="2166938" y="2276475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34" name="円/楕円 17"/>
          <p:cNvSpPr>
            <a:spLocks noChangeAspect="1"/>
          </p:cNvSpPr>
          <p:nvPr/>
        </p:nvSpPr>
        <p:spPr bwMode="auto">
          <a:xfrm>
            <a:off x="3609975" y="2019300"/>
            <a:ext cx="533400" cy="522288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C</a:t>
            </a:r>
          </a:p>
        </p:txBody>
      </p:sp>
      <p:cxnSp>
        <p:nvCxnSpPr>
          <p:cNvPr id="43035" name="直線コネクタ 46"/>
          <p:cNvCxnSpPr>
            <a:cxnSpLocks noChangeAspect="1"/>
            <a:endCxn id="43034" idx="2"/>
          </p:cNvCxnSpPr>
          <p:nvPr/>
        </p:nvCxnSpPr>
        <p:spPr bwMode="auto">
          <a:xfrm>
            <a:off x="3152775" y="2281238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6" name="直線コネクタ 46"/>
          <p:cNvCxnSpPr>
            <a:cxnSpLocks noChangeAspect="1"/>
          </p:cNvCxnSpPr>
          <p:nvPr/>
        </p:nvCxnSpPr>
        <p:spPr bwMode="auto">
          <a:xfrm flipH="1" flipV="1">
            <a:off x="8118475" y="1398588"/>
            <a:ext cx="1588" cy="619125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角丸四角形 56"/>
          <p:cNvSpPr/>
          <p:nvPr/>
        </p:nvSpPr>
        <p:spPr>
          <a:xfrm>
            <a:off x="7581900" y="1038225"/>
            <a:ext cx="1071563" cy="357188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master</a:t>
            </a:r>
            <a:endParaRPr lang="ja-JP" altLang="en-US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38" name="円/楕円 10"/>
          <p:cNvSpPr>
            <a:spLocks noChangeAspect="1"/>
          </p:cNvSpPr>
          <p:nvPr/>
        </p:nvSpPr>
        <p:spPr bwMode="auto">
          <a:xfrm>
            <a:off x="4610100" y="2019300"/>
            <a:ext cx="533400" cy="522288"/>
          </a:xfrm>
          <a:prstGeom prst="ellipse">
            <a:avLst/>
          </a:prstGeom>
          <a:solidFill>
            <a:srgbClr val="95B3D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D</a:t>
            </a:r>
          </a:p>
        </p:txBody>
      </p:sp>
      <p:cxnSp>
        <p:nvCxnSpPr>
          <p:cNvPr id="43039" name="直線コネクタ 46"/>
          <p:cNvCxnSpPr>
            <a:cxnSpLocks noChangeAspect="1"/>
            <a:endCxn id="43038" idx="2"/>
          </p:cNvCxnSpPr>
          <p:nvPr/>
        </p:nvCxnSpPr>
        <p:spPr bwMode="auto">
          <a:xfrm>
            <a:off x="4152900" y="2281238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0378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E9A8F2-B963-354D-A245-E5B168EFD9B0}" type="slidenum">
              <a:rPr lang="en-US" altLang="ja-JP"/>
              <a:pPr eaLnBrk="1" hangingPunct="1"/>
              <a:t>32</a:t>
            </a:fld>
            <a:endParaRPr lang="en-US" altLang="ja-JP"/>
          </a:p>
        </p:txBody>
      </p:sp>
      <p:sp>
        <p:nvSpPr>
          <p:cNvPr id="44035" name="タイトル 1"/>
          <p:cNvSpPr>
            <a:spLocks noGrp="1"/>
          </p:cNvSpPr>
          <p:nvPr>
            <p:ph type="title" idx="4294967295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en-US" altLang="ja-JP">
                <a:latin typeface="Calibri" charset="0"/>
                <a:ea typeface="ＭＳ Ｐゴシック" charset="0"/>
              </a:rPr>
              <a:t>test</a:t>
            </a:r>
            <a:r>
              <a:rPr lang="ja-JP" altLang="en-US">
                <a:latin typeface="Calibri" charset="0"/>
                <a:ea typeface="ＭＳ Ｐゴシック" charset="0"/>
              </a:rPr>
              <a:t>ブランチへチェックアウト</a:t>
            </a:r>
            <a:endParaRPr lang="en-US" altLang="ja-JP">
              <a:latin typeface="Calibri" charset="0"/>
              <a:ea typeface="ＭＳ Ｐゴシック" charset="0"/>
            </a:endParaRPr>
          </a:p>
        </p:txBody>
      </p:sp>
      <p:sp>
        <p:nvSpPr>
          <p:cNvPr id="44036" name="テキスト ボックス 38"/>
          <p:cNvSpPr txBox="1">
            <a:spLocks noChangeArrowheads="1"/>
          </p:cNvSpPr>
          <p:nvPr/>
        </p:nvSpPr>
        <p:spPr bwMode="auto">
          <a:xfrm>
            <a:off x="712788" y="4686300"/>
            <a:ext cx="7715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test</a:t>
            </a:r>
            <a:r>
              <a:rPr lang="ja-JP" altLang="en-US" sz="2400">
                <a:latin typeface="Calibri" charset="0"/>
              </a:rPr>
              <a:t>ブランチで作業するため，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test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ブランチへチェックアウト</a:t>
            </a:r>
          </a:p>
        </p:txBody>
      </p:sp>
      <p:cxnSp>
        <p:nvCxnSpPr>
          <p:cNvPr id="44037" name="直線コネクタ 46"/>
          <p:cNvCxnSpPr>
            <a:cxnSpLocks noChangeAspect="1"/>
          </p:cNvCxnSpPr>
          <p:nvPr/>
        </p:nvCxnSpPr>
        <p:spPr bwMode="auto">
          <a:xfrm>
            <a:off x="7394575" y="2286000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38" name="円/楕円 56"/>
          <p:cNvSpPr>
            <a:spLocks noChangeAspect="1"/>
          </p:cNvSpPr>
          <p:nvPr/>
        </p:nvSpPr>
        <p:spPr bwMode="auto">
          <a:xfrm>
            <a:off x="7850188" y="2019300"/>
            <a:ext cx="533400" cy="5222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I</a:t>
            </a:r>
          </a:p>
        </p:txBody>
      </p:sp>
      <p:cxnSp>
        <p:nvCxnSpPr>
          <p:cNvPr id="44039" name="直線コネクタ 46"/>
          <p:cNvCxnSpPr>
            <a:cxnSpLocks noChangeAspect="1"/>
          </p:cNvCxnSpPr>
          <p:nvPr/>
        </p:nvCxnSpPr>
        <p:spPr bwMode="auto">
          <a:xfrm>
            <a:off x="6300788" y="2281238"/>
            <a:ext cx="5381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0" name="円/楕円 50"/>
          <p:cNvSpPr>
            <a:spLocks noChangeAspect="1"/>
          </p:cNvSpPr>
          <p:nvPr/>
        </p:nvSpPr>
        <p:spPr bwMode="auto">
          <a:xfrm>
            <a:off x="6837363" y="2019300"/>
            <a:ext cx="533400" cy="5222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H</a:t>
            </a:r>
          </a:p>
        </p:txBody>
      </p:sp>
      <p:cxnSp>
        <p:nvCxnSpPr>
          <p:cNvPr id="39" name="直線矢印コネクタ 38"/>
          <p:cNvCxnSpPr>
            <a:stCxn id="44040" idx="3"/>
          </p:cNvCxnSpPr>
          <p:nvPr/>
        </p:nvCxnSpPr>
        <p:spPr>
          <a:xfrm rot="5400000">
            <a:off x="6595269" y="2591594"/>
            <a:ext cx="446087" cy="193675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42" name="円/楕円 59"/>
          <p:cNvSpPr>
            <a:spLocks noChangeAspect="1"/>
          </p:cNvSpPr>
          <p:nvPr/>
        </p:nvSpPr>
        <p:spPr bwMode="auto">
          <a:xfrm>
            <a:off x="5756275" y="2019300"/>
            <a:ext cx="533400" cy="5222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G</a:t>
            </a:r>
          </a:p>
        </p:txBody>
      </p:sp>
      <p:cxnSp>
        <p:nvCxnSpPr>
          <p:cNvPr id="44043" name="直線コネクタ 46"/>
          <p:cNvCxnSpPr>
            <a:cxnSpLocks noChangeAspect="1"/>
            <a:endCxn id="44042" idx="2"/>
          </p:cNvCxnSpPr>
          <p:nvPr/>
        </p:nvCxnSpPr>
        <p:spPr bwMode="auto">
          <a:xfrm flipV="1">
            <a:off x="5156200" y="2281238"/>
            <a:ext cx="6000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円/楕円 35"/>
          <p:cNvSpPr>
            <a:spLocks noChangeAspect="1"/>
          </p:cNvSpPr>
          <p:nvPr/>
        </p:nvSpPr>
        <p:spPr bwMode="auto">
          <a:xfrm>
            <a:off x="6251575" y="2835275"/>
            <a:ext cx="533400" cy="5222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ja-JP">
                <a:latin typeface="Calibri" pitchFamily="34" charset="0"/>
                <a:ea typeface="ＭＳ Ｐゴシック" charset="-128"/>
                <a:cs typeface="+mn-cs"/>
              </a:rPr>
              <a:t>F</a:t>
            </a:r>
          </a:p>
        </p:txBody>
      </p:sp>
      <p:cxnSp>
        <p:nvCxnSpPr>
          <p:cNvPr id="44045" name="直線コネクタ 42"/>
          <p:cNvCxnSpPr>
            <a:cxnSpLocks noChangeAspect="1"/>
            <a:endCxn id="42" idx="2"/>
          </p:cNvCxnSpPr>
          <p:nvPr/>
        </p:nvCxnSpPr>
        <p:spPr bwMode="auto">
          <a:xfrm>
            <a:off x="5746750" y="3095625"/>
            <a:ext cx="5048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円/楕円 30"/>
          <p:cNvSpPr>
            <a:spLocks noChangeAspect="1"/>
          </p:cNvSpPr>
          <p:nvPr/>
        </p:nvSpPr>
        <p:spPr bwMode="auto">
          <a:xfrm>
            <a:off x="5226050" y="2835275"/>
            <a:ext cx="533400" cy="5222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ja-JP">
                <a:latin typeface="Calibri" pitchFamily="34" charset="0"/>
                <a:ea typeface="ＭＳ Ｐゴシック" charset="-128"/>
                <a:cs typeface="+mn-cs"/>
              </a:rPr>
              <a:t>E</a:t>
            </a:r>
          </a:p>
        </p:txBody>
      </p:sp>
      <p:cxnSp>
        <p:nvCxnSpPr>
          <p:cNvPr id="44047" name="直線コネクタ 31"/>
          <p:cNvCxnSpPr>
            <a:cxnSpLocks noChangeShapeType="1"/>
            <a:endCxn id="44" idx="1"/>
          </p:cNvCxnSpPr>
          <p:nvPr/>
        </p:nvCxnSpPr>
        <p:spPr bwMode="auto">
          <a:xfrm rot="16200000" flipH="1">
            <a:off x="4967288" y="2574925"/>
            <a:ext cx="446087" cy="2270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角丸四角形 45"/>
          <p:cNvSpPr/>
          <p:nvPr/>
        </p:nvSpPr>
        <p:spPr>
          <a:xfrm>
            <a:off x="5999163" y="3998913"/>
            <a:ext cx="1071562" cy="3571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test</a:t>
            </a:r>
            <a:endParaRPr lang="ja-JP" altLang="en-US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flipV="1">
            <a:off x="6534150" y="3360738"/>
            <a:ext cx="0" cy="596900"/>
          </a:xfrm>
          <a:prstGeom prst="straightConnector1">
            <a:avLst/>
          </a:prstGeom>
          <a:ln w="25400">
            <a:solidFill>
              <a:srgbClr val="0000FF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円/楕円 47"/>
          <p:cNvSpPr/>
          <p:nvPr/>
        </p:nvSpPr>
        <p:spPr>
          <a:xfrm>
            <a:off x="7169150" y="4064000"/>
            <a:ext cx="214313" cy="2143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9" name="ひし形 48"/>
          <p:cNvSpPr/>
          <p:nvPr/>
        </p:nvSpPr>
        <p:spPr>
          <a:xfrm>
            <a:off x="1585913" y="2898775"/>
            <a:ext cx="642937" cy="642938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4052" name="テキスト ボックス 14"/>
          <p:cNvSpPr txBox="1">
            <a:spLocks noChangeArrowheads="1"/>
          </p:cNvSpPr>
          <p:nvPr/>
        </p:nvSpPr>
        <p:spPr bwMode="auto">
          <a:xfrm>
            <a:off x="1585913" y="3041650"/>
            <a:ext cx="642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>
                <a:latin typeface="Calibri" charset="0"/>
              </a:rPr>
              <a:t>V1.0</a:t>
            </a:r>
            <a:endParaRPr lang="ja-JP" altLang="en-US">
              <a:latin typeface="Calibri" charset="0"/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 rot="5400000">
            <a:off x="1717675" y="2709863"/>
            <a:ext cx="371475" cy="635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54" name="円/楕円 6"/>
          <p:cNvSpPr>
            <a:spLocks noChangeAspect="1"/>
          </p:cNvSpPr>
          <p:nvPr/>
        </p:nvSpPr>
        <p:spPr bwMode="auto">
          <a:xfrm>
            <a:off x="1633538" y="2014538"/>
            <a:ext cx="533400" cy="5222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A</a:t>
            </a:r>
          </a:p>
        </p:txBody>
      </p:sp>
      <p:sp>
        <p:nvSpPr>
          <p:cNvPr id="44055" name="円/楕円 7"/>
          <p:cNvSpPr>
            <a:spLocks noChangeAspect="1"/>
          </p:cNvSpPr>
          <p:nvPr/>
        </p:nvSpPr>
        <p:spPr bwMode="auto">
          <a:xfrm>
            <a:off x="2624138" y="2014538"/>
            <a:ext cx="533400" cy="5222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B</a:t>
            </a:r>
          </a:p>
        </p:txBody>
      </p:sp>
      <p:cxnSp>
        <p:nvCxnSpPr>
          <p:cNvPr id="44056" name="直線コネクタ 53"/>
          <p:cNvCxnSpPr>
            <a:cxnSpLocks noChangeAspect="1"/>
            <a:stCxn id="44054" idx="6"/>
            <a:endCxn id="44055" idx="2"/>
          </p:cNvCxnSpPr>
          <p:nvPr/>
        </p:nvCxnSpPr>
        <p:spPr bwMode="auto">
          <a:xfrm>
            <a:off x="2166938" y="2276475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7" name="円/楕円 17"/>
          <p:cNvSpPr>
            <a:spLocks noChangeAspect="1"/>
          </p:cNvSpPr>
          <p:nvPr/>
        </p:nvSpPr>
        <p:spPr bwMode="auto">
          <a:xfrm>
            <a:off x="3609975" y="2019300"/>
            <a:ext cx="533400" cy="5222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C</a:t>
            </a:r>
          </a:p>
        </p:txBody>
      </p:sp>
      <p:cxnSp>
        <p:nvCxnSpPr>
          <p:cNvPr id="44058" name="直線コネクタ 46"/>
          <p:cNvCxnSpPr>
            <a:cxnSpLocks noChangeAspect="1"/>
            <a:endCxn id="44057" idx="2"/>
          </p:cNvCxnSpPr>
          <p:nvPr/>
        </p:nvCxnSpPr>
        <p:spPr bwMode="auto">
          <a:xfrm>
            <a:off x="3152775" y="2281238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9" name="直線コネクタ 46"/>
          <p:cNvCxnSpPr>
            <a:cxnSpLocks noChangeAspect="1"/>
          </p:cNvCxnSpPr>
          <p:nvPr/>
        </p:nvCxnSpPr>
        <p:spPr bwMode="auto">
          <a:xfrm flipH="1" flipV="1">
            <a:off x="8118475" y="1398588"/>
            <a:ext cx="1588" cy="619125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角丸四角形 58"/>
          <p:cNvSpPr/>
          <p:nvPr/>
        </p:nvSpPr>
        <p:spPr>
          <a:xfrm>
            <a:off x="7581900" y="1038225"/>
            <a:ext cx="1071563" cy="357188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master</a:t>
            </a:r>
            <a:endParaRPr lang="ja-JP" altLang="en-US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61" name="円/楕円 10"/>
          <p:cNvSpPr>
            <a:spLocks noChangeAspect="1"/>
          </p:cNvSpPr>
          <p:nvPr/>
        </p:nvSpPr>
        <p:spPr bwMode="auto">
          <a:xfrm>
            <a:off x="4610100" y="2019300"/>
            <a:ext cx="533400" cy="5222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D</a:t>
            </a:r>
          </a:p>
        </p:txBody>
      </p:sp>
      <p:cxnSp>
        <p:nvCxnSpPr>
          <p:cNvPr id="44062" name="直線コネクタ 46"/>
          <p:cNvCxnSpPr>
            <a:cxnSpLocks noChangeAspect="1"/>
            <a:endCxn id="44061" idx="2"/>
          </p:cNvCxnSpPr>
          <p:nvPr/>
        </p:nvCxnSpPr>
        <p:spPr bwMode="auto">
          <a:xfrm>
            <a:off x="4152900" y="2281238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743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06CF3A-F70F-534A-8409-886DCFD4C5E2}" type="slidenum">
              <a:rPr lang="en-US" altLang="ja-JP"/>
              <a:pPr eaLnBrk="1" hangingPunct="1"/>
              <a:t>33</a:t>
            </a:fld>
            <a:endParaRPr lang="en-US" altLang="ja-JP"/>
          </a:p>
        </p:txBody>
      </p:sp>
      <p:sp>
        <p:nvSpPr>
          <p:cNvPr id="45059" name="タイトル 1"/>
          <p:cNvSpPr>
            <a:spLocks noGrp="1"/>
          </p:cNvSpPr>
          <p:nvPr>
            <p:ph type="title" idx="4294967295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ja-JP" altLang="en-US">
                <a:latin typeface="Calibri" charset="0"/>
                <a:ea typeface="ＭＳ Ｐゴシック" charset="0"/>
              </a:rPr>
              <a:t>マージ後の</a:t>
            </a:r>
            <a:r>
              <a:rPr lang="en-US" altLang="ja-JP">
                <a:latin typeface="Calibri" charset="0"/>
                <a:ea typeface="ＭＳ Ｐゴシック" charset="0"/>
              </a:rPr>
              <a:t>test</a:t>
            </a:r>
            <a:r>
              <a:rPr lang="ja-JP" altLang="en-US">
                <a:latin typeface="Calibri" charset="0"/>
                <a:ea typeface="ＭＳ Ｐゴシック" charset="0"/>
              </a:rPr>
              <a:t>ブランチ</a:t>
            </a:r>
            <a:endParaRPr lang="en-US" altLang="ja-JP">
              <a:latin typeface="Calibri" charset="0"/>
              <a:ea typeface="ＭＳ Ｐゴシック" charset="0"/>
            </a:endParaRPr>
          </a:p>
        </p:txBody>
      </p:sp>
      <p:sp>
        <p:nvSpPr>
          <p:cNvPr id="45060" name="テキスト ボックス 31"/>
          <p:cNvSpPr txBox="1">
            <a:spLocks noChangeArrowheads="1"/>
          </p:cNvSpPr>
          <p:nvPr/>
        </p:nvSpPr>
        <p:spPr bwMode="auto">
          <a:xfrm>
            <a:off x="3313113" y="3500438"/>
            <a:ext cx="4714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test</a:t>
            </a:r>
            <a:r>
              <a:rPr lang="ja-JP" altLang="en-US" sz="2400">
                <a:latin typeface="Calibri" charset="0"/>
              </a:rPr>
              <a:t>ブランチで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コミット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J</a:t>
            </a:r>
            <a:r>
              <a:rPr lang="ja-JP" altLang="en-US" sz="2400">
                <a:latin typeface="Calibri" charset="0"/>
              </a:rPr>
              <a:t>を追加</a:t>
            </a:r>
          </a:p>
        </p:txBody>
      </p:sp>
      <p:sp>
        <p:nvSpPr>
          <p:cNvPr id="45061" name="テキスト ボックス 38"/>
          <p:cNvSpPr txBox="1">
            <a:spLocks noChangeArrowheads="1"/>
          </p:cNvSpPr>
          <p:nvPr/>
        </p:nvSpPr>
        <p:spPr bwMode="auto">
          <a:xfrm>
            <a:off x="571500" y="4572000"/>
            <a:ext cx="42624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test</a:t>
            </a:r>
            <a:r>
              <a:rPr lang="ja-JP" altLang="en-US" sz="2400">
                <a:latin typeface="Calibri" charset="0"/>
              </a:rPr>
              <a:t>ブランチは</a:t>
            </a:r>
            <a:r>
              <a:rPr lang="ja-JP" altLang="en-US" sz="2400">
                <a:solidFill>
                  <a:srgbClr val="FF0000"/>
                </a:solidFill>
                <a:latin typeface="Calibri" charset="0"/>
              </a:rPr>
              <a:t>コミット</a:t>
            </a:r>
            <a:r>
              <a:rPr lang="en-US" altLang="ja-JP" sz="2400">
                <a:solidFill>
                  <a:srgbClr val="FF0000"/>
                </a:solidFill>
                <a:latin typeface="Calibri" charset="0"/>
              </a:rPr>
              <a:t>J</a:t>
            </a:r>
            <a:r>
              <a:rPr lang="ja-JP" altLang="en-US" sz="2400">
                <a:latin typeface="Calibri" charset="0"/>
              </a:rPr>
              <a:t>を参照</a:t>
            </a:r>
            <a:endParaRPr lang="en-US" altLang="ja-JP" sz="2400">
              <a:latin typeface="Calibri" charset="0"/>
            </a:endParaRPr>
          </a:p>
          <a:p>
            <a:pPr eaLnBrk="1" hangingPunct="1"/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master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ブランチ</a:t>
            </a:r>
            <a:r>
              <a:rPr lang="ja-JP" altLang="en-US" sz="2400">
                <a:latin typeface="Calibri" charset="0"/>
              </a:rPr>
              <a:t>は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コミット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ja-JP" altLang="en-US" sz="2400">
                <a:latin typeface="Calibri" charset="0"/>
              </a:rPr>
              <a:t>を参照</a:t>
            </a:r>
          </a:p>
        </p:txBody>
      </p:sp>
      <p:cxnSp>
        <p:nvCxnSpPr>
          <p:cNvPr id="45062" name="直線コネクタ 46"/>
          <p:cNvCxnSpPr>
            <a:cxnSpLocks noChangeAspect="1"/>
          </p:cNvCxnSpPr>
          <p:nvPr/>
        </p:nvCxnSpPr>
        <p:spPr bwMode="auto">
          <a:xfrm>
            <a:off x="7394575" y="2286000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3" name="円/楕円 56"/>
          <p:cNvSpPr>
            <a:spLocks noChangeAspect="1"/>
          </p:cNvSpPr>
          <p:nvPr/>
        </p:nvSpPr>
        <p:spPr bwMode="auto">
          <a:xfrm>
            <a:off x="7850188" y="2019300"/>
            <a:ext cx="533400" cy="5222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I</a:t>
            </a:r>
          </a:p>
        </p:txBody>
      </p:sp>
      <p:cxnSp>
        <p:nvCxnSpPr>
          <p:cNvPr id="45064" name="直線コネクタ 46"/>
          <p:cNvCxnSpPr>
            <a:cxnSpLocks noChangeAspect="1"/>
          </p:cNvCxnSpPr>
          <p:nvPr/>
        </p:nvCxnSpPr>
        <p:spPr bwMode="auto">
          <a:xfrm>
            <a:off x="6300788" y="2281238"/>
            <a:ext cx="5381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5" name="円/楕円 50"/>
          <p:cNvSpPr>
            <a:spLocks noChangeAspect="1"/>
          </p:cNvSpPr>
          <p:nvPr/>
        </p:nvSpPr>
        <p:spPr bwMode="auto">
          <a:xfrm>
            <a:off x="6837363" y="2019300"/>
            <a:ext cx="533400" cy="5222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H</a:t>
            </a:r>
          </a:p>
        </p:txBody>
      </p:sp>
      <p:cxnSp>
        <p:nvCxnSpPr>
          <p:cNvPr id="45" name="直線矢印コネクタ 44"/>
          <p:cNvCxnSpPr>
            <a:stCxn id="45065" idx="3"/>
          </p:cNvCxnSpPr>
          <p:nvPr/>
        </p:nvCxnSpPr>
        <p:spPr>
          <a:xfrm rot="5400000">
            <a:off x="6595269" y="2591594"/>
            <a:ext cx="446087" cy="193675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7" name="円/楕円 59"/>
          <p:cNvSpPr>
            <a:spLocks noChangeAspect="1"/>
          </p:cNvSpPr>
          <p:nvPr/>
        </p:nvSpPr>
        <p:spPr bwMode="auto">
          <a:xfrm>
            <a:off x="5756275" y="2019300"/>
            <a:ext cx="533400" cy="5222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G</a:t>
            </a:r>
          </a:p>
        </p:txBody>
      </p:sp>
      <p:cxnSp>
        <p:nvCxnSpPr>
          <p:cNvPr id="45068" name="直線コネクタ 46"/>
          <p:cNvCxnSpPr>
            <a:cxnSpLocks noChangeAspect="1"/>
            <a:endCxn id="45067" idx="2"/>
          </p:cNvCxnSpPr>
          <p:nvPr/>
        </p:nvCxnSpPr>
        <p:spPr bwMode="auto">
          <a:xfrm flipV="1">
            <a:off x="5156200" y="2281238"/>
            <a:ext cx="6000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円/楕円 35"/>
          <p:cNvSpPr>
            <a:spLocks noChangeAspect="1"/>
          </p:cNvSpPr>
          <p:nvPr/>
        </p:nvSpPr>
        <p:spPr bwMode="auto">
          <a:xfrm>
            <a:off x="6251575" y="2835275"/>
            <a:ext cx="533400" cy="522288"/>
          </a:xfrm>
          <a:prstGeom prst="ellipse">
            <a:avLst/>
          </a:prstGeom>
          <a:solidFill>
            <a:srgbClr val="FAC090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ja-JP">
                <a:latin typeface="Calibri" pitchFamily="34" charset="0"/>
                <a:ea typeface="ＭＳ Ｐゴシック" charset="-128"/>
                <a:cs typeface="+mn-cs"/>
              </a:rPr>
              <a:t>F</a:t>
            </a:r>
          </a:p>
        </p:txBody>
      </p:sp>
      <p:cxnSp>
        <p:nvCxnSpPr>
          <p:cNvPr id="45070" name="直線コネクタ 48"/>
          <p:cNvCxnSpPr>
            <a:cxnSpLocks noChangeAspect="1"/>
            <a:endCxn id="48" idx="2"/>
          </p:cNvCxnSpPr>
          <p:nvPr/>
        </p:nvCxnSpPr>
        <p:spPr bwMode="auto">
          <a:xfrm>
            <a:off x="5746750" y="3095625"/>
            <a:ext cx="5048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円/楕円 30"/>
          <p:cNvSpPr>
            <a:spLocks noChangeAspect="1"/>
          </p:cNvSpPr>
          <p:nvPr/>
        </p:nvSpPr>
        <p:spPr bwMode="auto">
          <a:xfrm>
            <a:off x="5226050" y="2835275"/>
            <a:ext cx="533400" cy="522288"/>
          </a:xfrm>
          <a:prstGeom prst="ellipse">
            <a:avLst/>
          </a:prstGeom>
          <a:solidFill>
            <a:srgbClr val="FAC090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ja-JP">
                <a:latin typeface="Calibri" pitchFamily="34" charset="0"/>
                <a:ea typeface="ＭＳ Ｐゴシック" charset="-128"/>
                <a:cs typeface="+mn-cs"/>
              </a:rPr>
              <a:t>E</a:t>
            </a:r>
          </a:p>
        </p:txBody>
      </p:sp>
      <p:cxnSp>
        <p:nvCxnSpPr>
          <p:cNvPr id="45072" name="直線コネクタ 31"/>
          <p:cNvCxnSpPr>
            <a:cxnSpLocks noChangeShapeType="1"/>
            <a:endCxn id="50" idx="1"/>
          </p:cNvCxnSpPr>
          <p:nvPr/>
        </p:nvCxnSpPr>
        <p:spPr bwMode="auto">
          <a:xfrm rot="16200000" flipH="1">
            <a:off x="4967288" y="2574925"/>
            <a:ext cx="446087" cy="2270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角丸四角形 51"/>
          <p:cNvSpPr/>
          <p:nvPr/>
        </p:nvSpPr>
        <p:spPr>
          <a:xfrm>
            <a:off x="6986588" y="3998913"/>
            <a:ext cx="1071562" cy="3571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test</a:t>
            </a:r>
            <a:endParaRPr lang="ja-JP" altLang="en-US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3" name="直線矢印コネクタ 52"/>
          <p:cNvCxnSpPr/>
          <p:nvPr/>
        </p:nvCxnSpPr>
        <p:spPr>
          <a:xfrm flipV="1">
            <a:off x="7521575" y="3360738"/>
            <a:ext cx="0" cy="596900"/>
          </a:xfrm>
          <a:prstGeom prst="straightConnector1">
            <a:avLst/>
          </a:prstGeom>
          <a:ln w="25400">
            <a:solidFill>
              <a:srgbClr val="0000FF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円/楕円 53"/>
          <p:cNvSpPr/>
          <p:nvPr/>
        </p:nvSpPr>
        <p:spPr>
          <a:xfrm>
            <a:off x="8156575" y="4064000"/>
            <a:ext cx="214313" cy="2143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5" name="ひし形 54"/>
          <p:cNvSpPr/>
          <p:nvPr/>
        </p:nvSpPr>
        <p:spPr>
          <a:xfrm>
            <a:off x="1585913" y="2898775"/>
            <a:ext cx="642937" cy="642938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5077" name="テキスト ボックス 14"/>
          <p:cNvSpPr txBox="1">
            <a:spLocks noChangeArrowheads="1"/>
          </p:cNvSpPr>
          <p:nvPr/>
        </p:nvSpPr>
        <p:spPr bwMode="auto">
          <a:xfrm>
            <a:off x="1585913" y="3041650"/>
            <a:ext cx="642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>
                <a:latin typeface="Calibri" charset="0"/>
              </a:rPr>
              <a:t>V1.0</a:t>
            </a:r>
            <a:endParaRPr lang="ja-JP" altLang="en-US">
              <a:latin typeface="Calibri" charset="0"/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 rot="5400000">
            <a:off x="1717675" y="2709863"/>
            <a:ext cx="371475" cy="635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79" name="円/楕円 6"/>
          <p:cNvSpPr>
            <a:spLocks noChangeAspect="1"/>
          </p:cNvSpPr>
          <p:nvPr/>
        </p:nvSpPr>
        <p:spPr bwMode="auto">
          <a:xfrm>
            <a:off x="1633538" y="2014538"/>
            <a:ext cx="533400" cy="5222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A</a:t>
            </a:r>
          </a:p>
        </p:txBody>
      </p:sp>
      <p:sp>
        <p:nvSpPr>
          <p:cNvPr id="45080" name="円/楕円 7"/>
          <p:cNvSpPr>
            <a:spLocks noChangeAspect="1"/>
          </p:cNvSpPr>
          <p:nvPr/>
        </p:nvSpPr>
        <p:spPr bwMode="auto">
          <a:xfrm>
            <a:off x="2624138" y="2014538"/>
            <a:ext cx="533400" cy="5222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B</a:t>
            </a:r>
          </a:p>
        </p:txBody>
      </p:sp>
      <p:cxnSp>
        <p:nvCxnSpPr>
          <p:cNvPr id="45081" name="直線コネクタ 59"/>
          <p:cNvCxnSpPr>
            <a:cxnSpLocks noChangeAspect="1"/>
            <a:stCxn id="45079" idx="6"/>
            <a:endCxn id="45080" idx="2"/>
          </p:cNvCxnSpPr>
          <p:nvPr/>
        </p:nvCxnSpPr>
        <p:spPr bwMode="auto">
          <a:xfrm>
            <a:off x="2166938" y="2276475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2" name="円/楕円 17"/>
          <p:cNvSpPr>
            <a:spLocks noChangeAspect="1"/>
          </p:cNvSpPr>
          <p:nvPr/>
        </p:nvSpPr>
        <p:spPr bwMode="auto">
          <a:xfrm>
            <a:off x="3609975" y="2019300"/>
            <a:ext cx="533400" cy="5222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C</a:t>
            </a:r>
          </a:p>
        </p:txBody>
      </p:sp>
      <p:cxnSp>
        <p:nvCxnSpPr>
          <p:cNvPr id="45083" name="直線コネクタ 46"/>
          <p:cNvCxnSpPr>
            <a:cxnSpLocks noChangeAspect="1"/>
            <a:endCxn id="45082" idx="2"/>
          </p:cNvCxnSpPr>
          <p:nvPr/>
        </p:nvCxnSpPr>
        <p:spPr bwMode="auto">
          <a:xfrm>
            <a:off x="3152775" y="2281238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4" name="直線コネクタ 46"/>
          <p:cNvCxnSpPr>
            <a:cxnSpLocks noChangeAspect="1"/>
          </p:cNvCxnSpPr>
          <p:nvPr/>
        </p:nvCxnSpPr>
        <p:spPr bwMode="auto">
          <a:xfrm flipH="1" flipV="1">
            <a:off x="8118475" y="1398588"/>
            <a:ext cx="1588" cy="619125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角丸四角形 63"/>
          <p:cNvSpPr/>
          <p:nvPr/>
        </p:nvSpPr>
        <p:spPr>
          <a:xfrm>
            <a:off x="7581900" y="1038225"/>
            <a:ext cx="1071563" cy="357188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master</a:t>
            </a:r>
            <a:endParaRPr lang="ja-JP" altLang="en-US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86" name="円/楕円 10"/>
          <p:cNvSpPr>
            <a:spLocks noChangeAspect="1"/>
          </p:cNvSpPr>
          <p:nvPr/>
        </p:nvSpPr>
        <p:spPr bwMode="auto">
          <a:xfrm>
            <a:off x="4610100" y="2019300"/>
            <a:ext cx="533400" cy="5222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>
                <a:latin typeface="Calibri" charset="0"/>
              </a:rPr>
              <a:t>D</a:t>
            </a:r>
          </a:p>
        </p:txBody>
      </p:sp>
      <p:cxnSp>
        <p:nvCxnSpPr>
          <p:cNvPr id="45087" name="直線コネクタ 46"/>
          <p:cNvCxnSpPr>
            <a:cxnSpLocks noChangeAspect="1"/>
            <a:endCxn id="45086" idx="2"/>
          </p:cNvCxnSpPr>
          <p:nvPr/>
        </p:nvCxnSpPr>
        <p:spPr bwMode="auto">
          <a:xfrm>
            <a:off x="4152900" y="2281238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8" name="直線コネクタ 46"/>
          <p:cNvCxnSpPr>
            <a:cxnSpLocks noChangeAspect="1"/>
          </p:cNvCxnSpPr>
          <p:nvPr/>
        </p:nvCxnSpPr>
        <p:spPr bwMode="auto">
          <a:xfrm>
            <a:off x="6799263" y="3109913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円/楕円 56"/>
          <p:cNvSpPr>
            <a:spLocks noChangeAspect="1"/>
          </p:cNvSpPr>
          <p:nvPr/>
        </p:nvSpPr>
        <p:spPr bwMode="auto">
          <a:xfrm>
            <a:off x="7254875" y="2843213"/>
            <a:ext cx="533400" cy="522287"/>
          </a:xfrm>
          <a:prstGeom prst="ellipse">
            <a:avLst/>
          </a:prstGeom>
          <a:solidFill>
            <a:srgbClr val="FAC090"/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ja-JP" dirty="0">
                <a:solidFill>
                  <a:srgbClr val="0000FF"/>
                </a:solidFill>
                <a:latin typeface="Calibri" pitchFamily="34" charset="0"/>
                <a:ea typeface="ＭＳ Ｐゴシック" charset="-128"/>
                <a:cs typeface="+mn-cs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6548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ja-JP" altLang="en-US">
                <a:latin typeface="Calibri" charset="0"/>
                <a:ea typeface="ＭＳ Ｐゴシック" charset="0"/>
              </a:rPr>
              <a:t>シンボリック参照</a:t>
            </a:r>
          </a:p>
        </p:txBody>
      </p:sp>
      <p:sp>
        <p:nvSpPr>
          <p:cNvPr id="46083" name="テキスト ボックス 20"/>
          <p:cNvSpPr txBox="1">
            <a:spLocks noChangeArrowheads="1"/>
          </p:cNvSpPr>
          <p:nvPr/>
        </p:nvSpPr>
        <p:spPr bwMode="auto">
          <a:xfrm>
            <a:off x="285750" y="1395413"/>
            <a:ext cx="8501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Git</a:t>
            </a:r>
            <a:r>
              <a:rPr lang="ja-JP" altLang="en-US" sz="2400">
                <a:latin typeface="Calibri" charset="0"/>
              </a:rPr>
              <a:t>は，</a:t>
            </a:r>
            <a:r>
              <a:rPr lang="en-US" altLang="ja-JP" sz="2400">
                <a:latin typeface="Calibri" charset="0"/>
              </a:rPr>
              <a:t>4</a:t>
            </a:r>
            <a:r>
              <a:rPr lang="ja-JP" altLang="en-US" sz="2400">
                <a:latin typeface="Calibri" charset="0"/>
              </a:rPr>
              <a:t>つの特別な参照用のシンボル</a:t>
            </a:r>
            <a:r>
              <a:rPr lang="en-US" altLang="ja-JP" sz="2400">
                <a:latin typeface="Calibri" charset="0"/>
              </a:rPr>
              <a:t>(symrefs)</a:t>
            </a:r>
            <a:r>
              <a:rPr lang="ja-JP" altLang="en-US" sz="2400">
                <a:latin typeface="Calibri" charset="0"/>
              </a:rPr>
              <a:t>を用意している</a:t>
            </a:r>
          </a:p>
        </p:txBody>
      </p:sp>
      <p:sp>
        <p:nvSpPr>
          <p:cNvPr id="46084" name="テキスト ボックス 21"/>
          <p:cNvSpPr txBox="1">
            <a:spLocks noChangeArrowheads="1"/>
          </p:cNvSpPr>
          <p:nvPr/>
        </p:nvSpPr>
        <p:spPr bwMode="auto">
          <a:xfrm>
            <a:off x="357188" y="1928813"/>
            <a:ext cx="1693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(1) HEAD</a:t>
            </a:r>
          </a:p>
        </p:txBody>
      </p:sp>
      <p:sp>
        <p:nvSpPr>
          <p:cNvPr id="46085" name="テキスト ボックス 25"/>
          <p:cNvSpPr txBox="1">
            <a:spLocks noChangeArrowheads="1"/>
          </p:cNvSpPr>
          <p:nvPr/>
        </p:nvSpPr>
        <p:spPr bwMode="auto">
          <a:xfrm>
            <a:off x="642938" y="2357438"/>
            <a:ext cx="3929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(A) </a:t>
            </a:r>
            <a:r>
              <a:rPr lang="ja-JP" altLang="en-US" sz="2400">
                <a:latin typeface="Calibri" charset="0"/>
              </a:rPr>
              <a:t>現在のブランチを参照</a:t>
            </a:r>
          </a:p>
        </p:txBody>
      </p:sp>
      <p:sp>
        <p:nvSpPr>
          <p:cNvPr id="46086" name="テキスト ボックス 22"/>
          <p:cNvSpPr txBox="1">
            <a:spLocks noChangeArrowheads="1"/>
          </p:cNvSpPr>
          <p:nvPr/>
        </p:nvSpPr>
        <p:spPr bwMode="auto">
          <a:xfrm>
            <a:off x="357188" y="4643438"/>
            <a:ext cx="2270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(2) 0RIG_HEAD</a:t>
            </a:r>
          </a:p>
        </p:txBody>
      </p:sp>
      <p:sp>
        <p:nvSpPr>
          <p:cNvPr id="46087" name="テキスト ボックス 23"/>
          <p:cNvSpPr txBox="1">
            <a:spLocks noChangeArrowheads="1"/>
          </p:cNvSpPr>
          <p:nvPr/>
        </p:nvSpPr>
        <p:spPr bwMode="auto">
          <a:xfrm>
            <a:off x="357188" y="5057775"/>
            <a:ext cx="2414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(3) FETCH_HEAD</a:t>
            </a:r>
          </a:p>
        </p:txBody>
      </p:sp>
      <p:sp>
        <p:nvSpPr>
          <p:cNvPr id="46088" name="テキスト ボックス 24"/>
          <p:cNvSpPr txBox="1">
            <a:spLocks noChangeArrowheads="1"/>
          </p:cNvSpPr>
          <p:nvPr/>
        </p:nvSpPr>
        <p:spPr bwMode="auto">
          <a:xfrm>
            <a:off x="357188" y="5472113"/>
            <a:ext cx="2630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(4) MERGE_HEAD</a:t>
            </a:r>
          </a:p>
        </p:txBody>
      </p:sp>
      <p:sp>
        <p:nvSpPr>
          <p:cNvPr id="46089" name="テキスト ボックス 5"/>
          <p:cNvSpPr txBox="1">
            <a:spLocks noChangeArrowheads="1"/>
          </p:cNvSpPr>
          <p:nvPr/>
        </p:nvSpPr>
        <p:spPr bwMode="auto">
          <a:xfrm>
            <a:off x="214313" y="928688"/>
            <a:ext cx="4286250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＜シンボリック参照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(symrefs)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＞</a:t>
            </a:r>
          </a:p>
        </p:txBody>
      </p:sp>
      <p:sp>
        <p:nvSpPr>
          <p:cNvPr id="11" name="右矢印 10"/>
          <p:cNvSpPr/>
          <p:nvPr/>
        </p:nvSpPr>
        <p:spPr>
          <a:xfrm>
            <a:off x="785813" y="2928938"/>
            <a:ext cx="500062" cy="428625"/>
          </a:xfrm>
          <a:prstGeom prst="right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6091" name="テキスト ボックス 25"/>
          <p:cNvSpPr txBox="1">
            <a:spLocks noChangeArrowheads="1"/>
          </p:cNvSpPr>
          <p:nvPr/>
        </p:nvSpPr>
        <p:spPr bwMode="auto">
          <a:xfrm>
            <a:off x="1357313" y="2928938"/>
            <a:ext cx="5000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latin typeface="Calibri" charset="0"/>
              </a:rPr>
              <a:t>現在のブランチの最新コミットを参照</a:t>
            </a:r>
          </a:p>
        </p:txBody>
      </p:sp>
      <p:sp>
        <p:nvSpPr>
          <p:cNvPr id="46092" name="テキスト ボックス 25"/>
          <p:cNvSpPr txBox="1">
            <a:spLocks noChangeArrowheads="1"/>
          </p:cNvSpPr>
          <p:nvPr/>
        </p:nvSpPr>
        <p:spPr bwMode="auto">
          <a:xfrm>
            <a:off x="642938" y="3467100"/>
            <a:ext cx="7643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(B) </a:t>
            </a:r>
            <a:r>
              <a:rPr lang="ja-JP" altLang="en-US" sz="2400">
                <a:latin typeface="Calibri" charset="0"/>
              </a:rPr>
              <a:t>ブランチを切り替えると，切り替えたブランチを参照</a:t>
            </a:r>
          </a:p>
        </p:txBody>
      </p:sp>
      <p:sp>
        <p:nvSpPr>
          <p:cNvPr id="14" name="右矢印 13"/>
          <p:cNvSpPr/>
          <p:nvPr/>
        </p:nvSpPr>
        <p:spPr>
          <a:xfrm>
            <a:off x="785813" y="3967163"/>
            <a:ext cx="500062" cy="428625"/>
          </a:xfrm>
          <a:prstGeom prst="right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6094" name="テキスト ボックス 25"/>
          <p:cNvSpPr txBox="1">
            <a:spLocks noChangeArrowheads="1"/>
          </p:cNvSpPr>
          <p:nvPr/>
        </p:nvSpPr>
        <p:spPr bwMode="auto">
          <a:xfrm>
            <a:off x="1357313" y="3967163"/>
            <a:ext cx="6715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latin typeface="Calibri" charset="0"/>
              </a:rPr>
              <a:t>切り替えたブランチの最新コミットを参照</a:t>
            </a:r>
          </a:p>
        </p:txBody>
      </p:sp>
      <p:sp>
        <p:nvSpPr>
          <p:cNvPr id="46095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CDA2FB-553A-6441-BA52-C9EE21EB115C}" type="slidenum">
              <a:rPr lang="en-US" altLang="ja-JP"/>
              <a:pPr eaLnBrk="1" hangingPunct="1"/>
              <a:t>34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9451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円/楕円 57"/>
          <p:cNvSpPr>
            <a:spLocks noChangeArrowheads="1"/>
          </p:cNvSpPr>
          <p:nvPr/>
        </p:nvSpPr>
        <p:spPr bwMode="auto">
          <a:xfrm>
            <a:off x="6629400" y="3657600"/>
            <a:ext cx="285750" cy="285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47107" name="円/楕円 58"/>
          <p:cNvSpPr>
            <a:spLocks noChangeArrowheads="1"/>
          </p:cNvSpPr>
          <p:nvPr/>
        </p:nvSpPr>
        <p:spPr bwMode="auto">
          <a:xfrm>
            <a:off x="4414838" y="3670300"/>
            <a:ext cx="285750" cy="285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47108" name="円/楕円 59"/>
          <p:cNvSpPr>
            <a:spLocks noChangeArrowheads="1"/>
          </p:cNvSpPr>
          <p:nvPr/>
        </p:nvSpPr>
        <p:spPr bwMode="auto">
          <a:xfrm>
            <a:off x="2843213" y="3670300"/>
            <a:ext cx="285750" cy="285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47109" name="円/楕円 60"/>
          <p:cNvSpPr>
            <a:spLocks noChangeArrowheads="1"/>
          </p:cNvSpPr>
          <p:nvPr/>
        </p:nvSpPr>
        <p:spPr bwMode="auto">
          <a:xfrm>
            <a:off x="2843213" y="2366963"/>
            <a:ext cx="285750" cy="285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47110" name="円/楕円 61"/>
          <p:cNvSpPr>
            <a:spLocks noChangeArrowheads="1"/>
          </p:cNvSpPr>
          <p:nvPr/>
        </p:nvSpPr>
        <p:spPr bwMode="auto">
          <a:xfrm>
            <a:off x="4414838" y="2366963"/>
            <a:ext cx="285750" cy="285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47111" name="円/楕円 62"/>
          <p:cNvSpPr>
            <a:spLocks noChangeArrowheads="1"/>
          </p:cNvSpPr>
          <p:nvPr/>
        </p:nvSpPr>
        <p:spPr bwMode="auto">
          <a:xfrm>
            <a:off x="2843213" y="4867275"/>
            <a:ext cx="285750" cy="285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47112" name="円/楕円 63"/>
          <p:cNvSpPr>
            <a:spLocks noChangeArrowheads="1"/>
          </p:cNvSpPr>
          <p:nvPr/>
        </p:nvSpPr>
        <p:spPr bwMode="auto">
          <a:xfrm>
            <a:off x="4414838" y="4867275"/>
            <a:ext cx="285750" cy="285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47113" name="直線コネクタ 65"/>
          <p:cNvCxnSpPr>
            <a:cxnSpLocks noChangeShapeType="1"/>
            <a:stCxn id="47109" idx="6"/>
            <a:endCxn id="47110" idx="2"/>
          </p:cNvCxnSpPr>
          <p:nvPr/>
        </p:nvCxnSpPr>
        <p:spPr bwMode="auto">
          <a:xfrm>
            <a:off x="3141663" y="2509838"/>
            <a:ext cx="126047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4" name="直線コネクタ 67"/>
          <p:cNvCxnSpPr>
            <a:cxnSpLocks noChangeShapeType="1"/>
            <a:stCxn id="47110" idx="6"/>
            <a:endCxn id="47106" idx="1"/>
          </p:cNvCxnSpPr>
          <p:nvPr/>
        </p:nvCxnSpPr>
        <p:spPr bwMode="auto">
          <a:xfrm>
            <a:off x="4713288" y="2509838"/>
            <a:ext cx="1957387" cy="11763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5" name="直線コネクタ 69"/>
          <p:cNvCxnSpPr>
            <a:cxnSpLocks noChangeShapeType="1"/>
            <a:stCxn id="47107" idx="6"/>
            <a:endCxn id="47106" idx="2"/>
          </p:cNvCxnSpPr>
          <p:nvPr/>
        </p:nvCxnSpPr>
        <p:spPr bwMode="auto">
          <a:xfrm flipV="1">
            <a:off x="4713288" y="3800475"/>
            <a:ext cx="1903412" cy="127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直線コネクタ 71"/>
          <p:cNvCxnSpPr>
            <a:cxnSpLocks noChangeShapeType="1"/>
            <a:stCxn id="47108" idx="6"/>
            <a:endCxn id="47107" idx="2"/>
          </p:cNvCxnSpPr>
          <p:nvPr/>
        </p:nvCxnSpPr>
        <p:spPr bwMode="auto">
          <a:xfrm>
            <a:off x="3141663" y="3813175"/>
            <a:ext cx="126047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7" name="直線コネクタ 73"/>
          <p:cNvCxnSpPr>
            <a:cxnSpLocks noChangeShapeType="1"/>
            <a:stCxn id="47111" idx="6"/>
            <a:endCxn id="47112" idx="2"/>
          </p:cNvCxnSpPr>
          <p:nvPr/>
        </p:nvCxnSpPr>
        <p:spPr bwMode="auto">
          <a:xfrm>
            <a:off x="3141663" y="5010150"/>
            <a:ext cx="126047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8" name="直線コネクタ 75"/>
          <p:cNvCxnSpPr>
            <a:cxnSpLocks noChangeShapeType="1"/>
            <a:stCxn id="47112" idx="6"/>
            <a:endCxn id="47106" idx="3"/>
          </p:cNvCxnSpPr>
          <p:nvPr/>
        </p:nvCxnSpPr>
        <p:spPr bwMode="auto">
          <a:xfrm flipV="1">
            <a:off x="4713288" y="3914775"/>
            <a:ext cx="1957387" cy="10953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9" name="テキスト ボックス 76"/>
          <p:cNvSpPr txBox="1">
            <a:spLocks noChangeArrowheads="1"/>
          </p:cNvSpPr>
          <p:nvPr/>
        </p:nvSpPr>
        <p:spPr bwMode="auto">
          <a:xfrm>
            <a:off x="6429375" y="3152775"/>
            <a:ext cx="928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HEAD</a:t>
            </a:r>
          </a:p>
        </p:txBody>
      </p:sp>
      <p:sp>
        <p:nvSpPr>
          <p:cNvPr id="47120" name="円/楕円 21"/>
          <p:cNvSpPr>
            <a:spLocks noChangeArrowheads="1"/>
          </p:cNvSpPr>
          <p:nvPr/>
        </p:nvSpPr>
        <p:spPr bwMode="auto">
          <a:xfrm>
            <a:off x="1271588" y="3670300"/>
            <a:ext cx="285750" cy="285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47121" name="円/楕円 22"/>
          <p:cNvSpPr>
            <a:spLocks noChangeArrowheads="1"/>
          </p:cNvSpPr>
          <p:nvPr/>
        </p:nvSpPr>
        <p:spPr bwMode="auto">
          <a:xfrm>
            <a:off x="1271588" y="2366963"/>
            <a:ext cx="285750" cy="285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47122" name="円/楕円 23"/>
          <p:cNvSpPr>
            <a:spLocks noChangeArrowheads="1"/>
          </p:cNvSpPr>
          <p:nvPr/>
        </p:nvSpPr>
        <p:spPr bwMode="auto">
          <a:xfrm>
            <a:off x="1271588" y="4867275"/>
            <a:ext cx="285750" cy="285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47123" name="直線コネクタ 26"/>
          <p:cNvCxnSpPr>
            <a:cxnSpLocks noChangeShapeType="1"/>
            <a:stCxn id="47121" idx="6"/>
            <a:endCxn id="47109" idx="2"/>
          </p:cNvCxnSpPr>
          <p:nvPr/>
        </p:nvCxnSpPr>
        <p:spPr bwMode="auto">
          <a:xfrm>
            <a:off x="1570038" y="2509838"/>
            <a:ext cx="126047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4" name="直線コネクタ 28"/>
          <p:cNvCxnSpPr>
            <a:cxnSpLocks noChangeShapeType="1"/>
            <a:stCxn id="47120" idx="6"/>
            <a:endCxn id="47108" idx="2"/>
          </p:cNvCxnSpPr>
          <p:nvPr/>
        </p:nvCxnSpPr>
        <p:spPr bwMode="auto">
          <a:xfrm>
            <a:off x="1570038" y="3813175"/>
            <a:ext cx="126047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5" name="直線コネクタ 30"/>
          <p:cNvCxnSpPr>
            <a:cxnSpLocks noChangeShapeType="1"/>
            <a:stCxn id="47122" idx="6"/>
            <a:endCxn id="47111" idx="2"/>
          </p:cNvCxnSpPr>
          <p:nvPr/>
        </p:nvCxnSpPr>
        <p:spPr bwMode="auto">
          <a:xfrm>
            <a:off x="1570038" y="5010150"/>
            <a:ext cx="126047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7" name="テキスト ボックス 32"/>
          <p:cNvSpPr txBox="1">
            <a:spLocks noChangeArrowheads="1"/>
          </p:cNvSpPr>
          <p:nvPr/>
        </p:nvSpPr>
        <p:spPr bwMode="auto">
          <a:xfrm>
            <a:off x="4071938" y="3262313"/>
            <a:ext cx="1214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HEAD^2</a:t>
            </a:r>
          </a:p>
        </p:txBody>
      </p:sp>
      <p:sp>
        <p:nvSpPr>
          <p:cNvPr id="47128" name="テキスト ボックス 33"/>
          <p:cNvSpPr txBox="1">
            <a:spLocks noChangeArrowheads="1"/>
          </p:cNvSpPr>
          <p:nvPr/>
        </p:nvSpPr>
        <p:spPr bwMode="auto">
          <a:xfrm>
            <a:off x="4071938" y="4405313"/>
            <a:ext cx="1214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HEAD^3</a:t>
            </a:r>
          </a:p>
        </p:txBody>
      </p:sp>
      <p:sp>
        <p:nvSpPr>
          <p:cNvPr id="47129" name="テキスト ボックス 40"/>
          <p:cNvSpPr txBox="1">
            <a:spLocks noChangeArrowheads="1"/>
          </p:cNvSpPr>
          <p:nvPr/>
        </p:nvSpPr>
        <p:spPr bwMode="auto">
          <a:xfrm>
            <a:off x="857250" y="6000750"/>
            <a:ext cx="7358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latin typeface="Calibri" charset="0"/>
              </a:rPr>
              <a:t>＾を使うと，それぞれのコミットを上記のように指定可能</a:t>
            </a:r>
          </a:p>
        </p:txBody>
      </p:sp>
      <p:sp>
        <p:nvSpPr>
          <p:cNvPr id="47130" name="テキスト ボックス 42"/>
          <p:cNvSpPr txBox="1">
            <a:spLocks noChangeArrowheads="1"/>
          </p:cNvSpPr>
          <p:nvPr/>
        </p:nvSpPr>
        <p:spPr bwMode="auto">
          <a:xfrm>
            <a:off x="1857375" y="5429250"/>
            <a:ext cx="5643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latin typeface="Calibri" charset="0"/>
              </a:rPr>
              <a:t>＾　</a:t>
            </a:r>
            <a:r>
              <a:rPr lang="en-US" altLang="ja-JP" sz="2400">
                <a:latin typeface="Calibri" charset="0"/>
              </a:rPr>
              <a:t>:parent commit object</a:t>
            </a:r>
            <a:r>
              <a:rPr lang="ja-JP" altLang="en-US" sz="2400">
                <a:latin typeface="Calibri" charset="0"/>
              </a:rPr>
              <a:t>を指定する記号</a:t>
            </a:r>
          </a:p>
        </p:txBody>
      </p:sp>
      <p:sp>
        <p:nvSpPr>
          <p:cNvPr id="47131" name="テキスト ボックス 31"/>
          <p:cNvSpPr txBox="1">
            <a:spLocks noChangeArrowheads="1"/>
          </p:cNvSpPr>
          <p:nvPr/>
        </p:nvSpPr>
        <p:spPr bwMode="auto">
          <a:xfrm>
            <a:off x="857250" y="1000125"/>
            <a:ext cx="750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commit object</a:t>
            </a:r>
            <a:r>
              <a:rPr lang="ja-JP" altLang="en-US" sz="2400">
                <a:latin typeface="Calibri" charset="0"/>
              </a:rPr>
              <a:t>の関係を使って，</a:t>
            </a:r>
            <a:r>
              <a:rPr lang="en-US" altLang="ja-JP" sz="2400">
                <a:latin typeface="Calibri" charset="0"/>
              </a:rPr>
              <a:t>commit object</a:t>
            </a:r>
            <a:r>
              <a:rPr lang="ja-JP" altLang="en-US" sz="2400">
                <a:latin typeface="Calibri" charset="0"/>
              </a:rPr>
              <a:t>を指定可能</a:t>
            </a:r>
          </a:p>
        </p:txBody>
      </p:sp>
      <p:sp>
        <p:nvSpPr>
          <p:cNvPr id="47132" name="テキスト ボックス 38"/>
          <p:cNvSpPr txBox="1">
            <a:spLocks noChangeArrowheads="1"/>
          </p:cNvSpPr>
          <p:nvPr/>
        </p:nvSpPr>
        <p:spPr bwMode="auto">
          <a:xfrm>
            <a:off x="971550" y="1484313"/>
            <a:ext cx="5194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latin typeface="Calibri" charset="0"/>
              </a:rPr>
              <a:t>例 ： </a:t>
            </a:r>
            <a:r>
              <a:rPr lang="en-US" altLang="ja-JP" sz="2400">
                <a:latin typeface="Calibri" charset="0"/>
              </a:rPr>
              <a:t>commit object</a:t>
            </a:r>
            <a:r>
              <a:rPr lang="ja-JP" altLang="en-US" sz="2400">
                <a:latin typeface="Calibri" charset="0"/>
              </a:rPr>
              <a:t>に関連がある場合</a:t>
            </a:r>
          </a:p>
        </p:txBody>
      </p:sp>
      <p:sp>
        <p:nvSpPr>
          <p:cNvPr id="47133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ja-JP" altLang="en-US">
                <a:latin typeface="Calibri" charset="0"/>
                <a:ea typeface="ＭＳ Ｐゴシック" charset="0"/>
              </a:rPr>
              <a:t>相対的なコミット名</a:t>
            </a:r>
            <a:r>
              <a:rPr lang="en-US" altLang="ja-JP">
                <a:latin typeface="Calibri" charset="0"/>
                <a:ea typeface="ＭＳ Ｐゴシック" charset="0"/>
              </a:rPr>
              <a:t>(^)</a:t>
            </a:r>
          </a:p>
        </p:txBody>
      </p:sp>
      <p:sp>
        <p:nvSpPr>
          <p:cNvPr id="47134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C7B12C-78AE-894A-AA0F-C0D1CE5B90E9}" type="slidenum">
              <a:rPr lang="en-US" altLang="ja-JP"/>
              <a:pPr eaLnBrk="1" hangingPunct="1"/>
              <a:t>35</a:t>
            </a:fld>
            <a:endParaRPr lang="en-US" altLang="ja-JP"/>
          </a:p>
        </p:txBody>
      </p:sp>
      <p:sp>
        <p:nvSpPr>
          <p:cNvPr id="31" name="テキスト ボックス 27"/>
          <p:cNvSpPr txBox="1">
            <a:spLocks noChangeArrowheads="1"/>
          </p:cNvSpPr>
          <p:nvPr/>
        </p:nvSpPr>
        <p:spPr bwMode="auto">
          <a:xfrm>
            <a:off x="4071938" y="1935163"/>
            <a:ext cx="1214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 dirty="0" smtClean="0">
                <a:latin typeface="Calibri" charset="0"/>
              </a:rPr>
              <a:t>HEAD^</a:t>
            </a:r>
            <a:endParaRPr lang="en-US" altLang="ja-JP" sz="2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8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円/楕円 57"/>
          <p:cNvSpPr>
            <a:spLocks noChangeArrowheads="1"/>
          </p:cNvSpPr>
          <p:nvPr/>
        </p:nvSpPr>
        <p:spPr bwMode="auto">
          <a:xfrm>
            <a:off x="6629400" y="3657600"/>
            <a:ext cx="285750" cy="285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48131" name="円/楕円 58"/>
          <p:cNvSpPr>
            <a:spLocks noChangeArrowheads="1"/>
          </p:cNvSpPr>
          <p:nvPr/>
        </p:nvSpPr>
        <p:spPr bwMode="auto">
          <a:xfrm>
            <a:off x="4414838" y="3667125"/>
            <a:ext cx="285750" cy="285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48132" name="円/楕円 59"/>
          <p:cNvSpPr>
            <a:spLocks noChangeArrowheads="1"/>
          </p:cNvSpPr>
          <p:nvPr/>
        </p:nvSpPr>
        <p:spPr bwMode="auto">
          <a:xfrm>
            <a:off x="2843213" y="3667125"/>
            <a:ext cx="285750" cy="285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48133" name="円/楕円 60"/>
          <p:cNvSpPr>
            <a:spLocks noChangeArrowheads="1"/>
          </p:cNvSpPr>
          <p:nvPr/>
        </p:nvSpPr>
        <p:spPr bwMode="auto">
          <a:xfrm>
            <a:off x="2843213" y="2363788"/>
            <a:ext cx="285750" cy="285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48134" name="円/楕円 61"/>
          <p:cNvSpPr>
            <a:spLocks noChangeArrowheads="1"/>
          </p:cNvSpPr>
          <p:nvPr/>
        </p:nvSpPr>
        <p:spPr bwMode="auto">
          <a:xfrm>
            <a:off x="4414838" y="2363788"/>
            <a:ext cx="285750" cy="285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48135" name="円/楕円 62"/>
          <p:cNvSpPr>
            <a:spLocks noChangeArrowheads="1"/>
          </p:cNvSpPr>
          <p:nvPr/>
        </p:nvSpPr>
        <p:spPr bwMode="auto">
          <a:xfrm>
            <a:off x="2843213" y="4864100"/>
            <a:ext cx="285750" cy="285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48136" name="円/楕円 63"/>
          <p:cNvSpPr>
            <a:spLocks noChangeArrowheads="1"/>
          </p:cNvSpPr>
          <p:nvPr/>
        </p:nvSpPr>
        <p:spPr bwMode="auto">
          <a:xfrm>
            <a:off x="4414838" y="4864100"/>
            <a:ext cx="285750" cy="285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48137" name="直線コネクタ 65"/>
          <p:cNvCxnSpPr>
            <a:cxnSpLocks noChangeShapeType="1"/>
            <a:stCxn id="48133" idx="6"/>
            <a:endCxn id="48134" idx="2"/>
          </p:cNvCxnSpPr>
          <p:nvPr/>
        </p:nvCxnSpPr>
        <p:spPr bwMode="auto">
          <a:xfrm>
            <a:off x="3141663" y="2506663"/>
            <a:ext cx="126047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8" name="直線コネクタ 67"/>
          <p:cNvCxnSpPr>
            <a:cxnSpLocks noChangeShapeType="1"/>
            <a:stCxn id="48134" idx="6"/>
            <a:endCxn id="48130" idx="1"/>
          </p:cNvCxnSpPr>
          <p:nvPr/>
        </p:nvCxnSpPr>
        <p:spPr bwMode="auto">
          <a:xfrm>
            <a:off x="4713288" y="2506663"/>
            <a:ext cx="1957387" cy="117951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9" name="直線コネクタ 69"/>
          <p:cNvCxnSpPr>
            <a:cxnSpLocks noChangeShapeType="1"/>
            <a:stCxn id="48131" idx="6"/>
            <a:endCxn id="48130" idx="2"/>
          </p:cNvCxnSpPr>
          <p:nvPr/>
        </p:nvCxnSpPr>
        <p:spPr bwMode="auto">
          <a:xfrm flipV="1">
            <a:off x="4713288" y="3800475"/>
            <a:ext cx="1903412" cy="95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0" name="直線コネクタ 71"/>
          <p:cNvCxnSpPr>
            <a:cxnSpLocks noChangeShapeType="1"/>
            <a:stCxn id="48132" idx="6"/>
            <a:endCxn id="48131" idx="2"/>
          </p:cNvCxnSpPr>
          <p:nvPr/>
        </p:nvCxnSpPr>
        <p:spPr bwMode="auto">
          <a:xfrm>
            <a:off x="3141663" y="3810000"/>
            <a:ext cx="126047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1" name="直線コネクタ 73"/>
          <p:cNvCxnSpPr>
            <a:cxnSpLocks noChangeShapeType="1"/>
            <a:stCxn id="48135" idx="6"/>
            <a:endCxn id="48136" idx="2"/>
          </p:cNvCxnSpPr>
          <p:nvPr/>
        </p:nvCxnSpPr>
        <p:spPr bwMode="auto">
          <a:xfrm>
            <a:off x="3141663" y="5006975"/>
            <a:ext cx="126047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2" name="直線コネクタ 75"/>
          <p:cNvCxnSpPr>
            <a:cxnSpLocks noChangeShapeType="1"/>
            <a:stCxn id="48136" idx="6"/>
            <a:endCxn id="48130" idx="3"/>
          </p:cNvCxnSpPr>
          <p:nvPr/>
        </p:nvCxnSpPr>
        <p:spPr bwMode="auto">
          <a:xfrm flipV="1">
            <a:off x="4713288" y="3914775"/>
            <a:ext cx="1957387" cy="1092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3" name="テキスト ボックス 76"/>
          <p:cNvSpPr txBox="1">
            <a:spLocks noChangeArrowheads="1"/>
          </p:cNvSpPr>
          <p:nvPr/>
        </p:nvSpPr>
        <p:spPr bwMode="auto">
          <a:xfrm>
            <a:off x="6429375" y="3149600"/>
            <a:ext cx="928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HEAD</a:t>
            </a:r>
          </a:p>
        </p:txBody>
      </p:sp>
      <p:sp>
        <p:nvSpPr>
          <p:cNvPr id="48144" name="円/楕円 21"/>
          <p:cNvSpPr>
            <a:spLocks noChangeArrowheads="1"/>
          </p:cNvSpPr>
          <p:nvPr/>
        </p:nvSpPr>
        <p:spPr bwMode="auto">
          <a:xfrm>
            <a:off x="1271588" y="3667125"/>
            <a:ext cx="285750" cy="285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48145" name="円/楕円 22"/>
          <p:cNvSpPr>
            <a:spLocks noChangeArrowheads="1"/>
          </p:cNvSpPr>
          <p:nvPr/>
        </p:nvSpPr>
        <p:spPr bwMode="auto">
          <a:xfrm>
            <a:off x="1271588" y="2363788"/>
            <a:ext cx="285750" cy="285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48146" name="円/楕円 23"/>
          <p:cNvSpPr>
            <a:spLocks noChangeArrowheads="1"/>
          </p:cNvSpPr>
          <p:nvPr/>
        </p:nvSpPr>
        <p:spPr bwMode="auto">
          <a:xfrm>
            <a:off x="1271588" y="4864100"/>
            <a:ext cx="285750" cy="285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48147" name="直線コネクタ 26"/>
          <p:cNvCxnSpPr>
            <a:cxnSpLocks noChangeShapeType="1"/>
            <a:stCxn id="48145" idx="6"/>
            <a:endCxn id="48133" idx="2"/>
          </p:cNvCxnSpPr>
          <p:nvPr/>
        </p:nvCxnSpPr>
        <p:spPr bwMode="auto">
          <a:xfrm>
            <a:off x="1570038" y="2506663"/>
            <a:ext cx="126047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8" name="直線コネクタ 28"/>
          <p:cNvCxnSpPr>
            <a:cxnSpLocks noChangeShapeType="1"/>
            <a:stCxn id="48144" idx="6"/>
            <a:endCxn id="48132" idx="2"/>
          </p:cNvCxnSpPr>
          <p:nvPr/>
        </p:nvCxnSpPr>
        <p:spPr bwMode="auto">
          <a:xfrm>
            <a:off x="1570038" y="3810000"/>
            <a:ext cx="126047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9" name="直線コネクタ 30"/>
          <p:cNvCxnSpPr>
            <a:cxnSpLocks noChangeShapeType="1"/>
            <a:stCxn id="48146" idx="6"/>
            <a:endCxn id="48135" idx="2"/>
          </p:cNvCxnSpPr>
          <p:nvPr/>
        </p:nvCxnSpPr>
        <p:spPr bwMode="auto">
          <a:xfrm>
            <a:off x="1570038" y="5006975"/>
            <a:ext cx="126047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50" name="テキスト ボックス 27"/>
          <p:cNvSpPr txBox="1">
            <a:spLocks noChangeArrowheads="1"/>
          </p:cNvSpPr>
          <p:nvPr/>
        </p:nvSpPr>
        <p:spPr bwMode="auto">
          <a:xfrm>
            <a:off x="4071938" y="1935163"/>
            <a:ext cx="1214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 dirty="0">
                <a:latin typeface="Calibri" charset="0"/>
              </a:rPr>
              <a:t>HEAD~</a:t>
            </a:r>
          </a:p>
        </p:txBody>
      </p:sp>
      <p:sp>
        <p:nvSpPr>
          <p:cNvPr id="48151" name="テキスト ボックス 40"/>
          <p:cNvSpPr txBox="1">
            <a:spLocks noChangeArrowheads="1"/>
          </p:cNvSpPr>
          <p:nvPr/>
        </p:nvSpPr>
        <p:spPr bwMode="auto">
          <a:xfrm>
            <a:off x="857250" y="6000750"/>
            <a:ext cx="7358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~</a:t>
            </a:r>
            <a:r>
              <a:rPr lang="ja-JP" altLang="en-US" sz="2400">
                <a:latin typeface="Calibri" charset="0"/>
              </a:rPr>
              <a:t>を使うと，それぞれのコミットを上記のように指定可能</a:t>
            </a:r>
          </a:p>
        </p:txBody>
      </p:sp>
      <p:sp>
        <p:nvSpPr>
          <p:cNvPr id="48152" name="テキスト ボックス 42"/>
          <p:cNvSpPr txBox="1">
            <a:spLocks noChangeArrowheads="1"/>
          </p:cNvSpPr>
          <p:nvPr/>
        </p:nvSpPr>
        <p:spPr bwMode="auto">
          <a:xfrm>
            <a:off x="1214438" y="5429250"/>
            <a:ext cx="7429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~</a:t>
            </a:r>
            <a:r>
              <a:rPr lang="ja-JP" altLang="en-US" sz="2400">
                <a:latin typeface="Calibri" charset="0"/>
              </a:rPr>
              <a:t>　</a:t>
            </a:r>
            <a:r>
              <a:rPr lang="en-US" altLang="ja-JP" sz="2400">
                <a:latin typeface="Calibri" charset="0"/>
              </a:rPr>
              <a:t>:first parent</a:t>
            </a:r>
            <a:r>
              <a:rPr lang="ja-JP" altLang="en-US" sz="2400">
                <a:latin typeface="Calibri" charset="0"/>
              </a:rPr>
              <a:t>の世代を指定する記号</a:t>
            </a:r>
          </a:p>
        </p:txBody>
      </p:sp>
      <p:sp>
        <p:nvSpPr>
          <p:cNvPr id="48153" name="テキスト ボックス 29"/>
          <p:cNvSpPr txBox="1">
            <a:spLocks noChangeArrowheads="1"/>
          </p:cNvSpPr>
          <p:nvPr/>
        </p:nvSpPr>
        <p:spPr bwMode="auto">
          <a:xfrm>
            <a:off x="2428875" y="1935163"/>
            <a:ext cx="1214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HEAD~2</a:t>
            </a:r>
          </a:p>
        </p:txBody>
      </p:sp>
      <p:sp>
        <p:nvSpPr>
          <p:cNvPr id="48154" name="テキスト ボックス 31"/>
          <p:cNvSpPr txBox="1">
            <a:spLocks noChangeArrowheads="1"/>
          </p:cNvSpPr>
          <p:nvPr/>
        </p:nvSpPr>
        <p:spPr bwMode="auto">
          <a:xfrm>
            <a:off x="857250" y="1935163"/>
            <a:ext cx="1214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HEAD~3</a:t>
            </a:r>
          </a:p>
        </p:txBody>
      </p:sp>
      <p:sp>
        <p:nvSpPr>
          <p:cNvPr id="48155" name="テキスト ボックス 31"/>
          <p:cNvSpPr txBox="1">
            <a:spLocks noChangeArrowheads="1"/>
          </p:cNvSpPr>
          <p:nvPr/>
        </p:nvSpPr>
        <p:spPr bwMode="auto">
          <a:xfrm>
            <a:off x="928688" y="1000125"/>
            <a:ext cx="7500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commit object</a:t>
            </a:r>
            <a:r>
              <a:rPr lang="ja-JP" altLang="en-US" sz="2400">
                <a:latin typeface="Calibri" charset="0"/>
              </a:rPr>
              <a:t>の関係を使って，</a:t>
            </a:r>
            <a:r>
              <a:rPr lang="en-US" altLang="ja-JP" sz="2400">
                <a:latin typeface="Calibri" charset="0"/>
              </a:rPr>
              <a:t>commit object</a:t>
            </a:r>
            <a:r>
              <a:rPr lang="ja-JP" altLang="en-US" sz="2400">
                <a:latin typeface="Calibri" charset="0"/>
              </a:rPr>
              <a:t>を指定可能</a:t>
            </a:r>
          </a:p>
        </p:txBody>
      </p:sp>
      <p:sp>
        <p:nvSpPr>
          <p:cNvPr id="48156" name="テキスト ボックス 38"/>
          <p:cNvSpPr txBox="1">
            <a:spLocks noChangeArrowheads="1"/>
          </p:cNvSpPr>
          <p:nvPr/>
        </p:nvSpPr>
        <p:spPr bwMode="auto">
          <a:xfrm>
            <a:off x="971550" y="1484313"/>
            <a:ext cx="5194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latin typeface="Calibri" charset="0"/>
              </a:rPr>
              <a:t>例 ： </a:t>
            </a:r>
            <a:r>
              <a:rPr lang="en-US" altLang="ja-JP" sz="2400">
                <a:latin typeface="Calibri" charset="0"/>
              </a:rPr>
              <a:t>commit object</a:t>
            </a:r>
            <a:r>
              <a:rPr lang="ja-JP" altLang="en-US" sz="2400">
                <a:latin typeface="Calibri" charset="0"/>
              </a:rPr>
              <a:t>に関連がある場合</a:t>
            </a:r>
          </a:p>
        </p:txBody>
      </p:sp>
      <p:sp>
        <p:nvSpPr>
          <p:cNvPr id="48157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ja-JP" altLang="en-US">
                <a:latin typeface="Calibri" charset="0"/>
                <a:ea typeface="ＭＳ Ｐゴシック" charset="0"/>
              </a:rPr>
              <a:t>相対的なコミット名</a:t>
            </a:r>
            <a:r>
              <a:rPr lang="en-US" altLang="ja-JP">
                <a:latin typeface="Calibri" charset="0"/>
                <a:ea typeface="ＭＳ Ｐゴシック" charset="0"/>
              </a:rPr>
              <a:t>(~)</a:t>
            </a:r>
          </a:p>
        </p:txBody>
      </p:sp>
      <p:sp>
        <p:nvSpPr>
          <p:cNvPr id="48158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F8411B-858C-1947-B6FE-53AA98C60C2F}" type="slidenum">
              <a:rPr lang="en-US" altLang="ja-JP"/>
              <a:pPr eaLnBrk="1" hangingPunct="1"/>
              <a:t>36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513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7" name="テキスト ボックス 76"/>
          <p:cNvSpPr txBox="1">
            <a:spLocks noChangeArrowheads="1"/>
          </p:cNvSpPr>
          <p:nvPr/>
        </p:nvSpPr>
        <p:spPr bwMode="auto">
          <a:xfrm>
            <a:off x="6429375" y="3151188"/>
            <a:ext cx="928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HEAD</a:t>
            </a:r>
          </a:p>
        </p:txBody>
      </p:sp>
      <p:sp>
        <p:nvSpPr>
          <p:cNvPr id="49174" name="テキスト ボックス 27"/>
          <p:cNvSpPr txBox="1">
            <a:spLocks noChangeArrowheads="1"/>
          </p:cNvSpPr>
          <p:nvPr/>
        </p:nvSpPr>
        <p:spPr bwMode="auto">
          <a:xfrm>
            <a:off x="4071938" y="1936750"/>
            <a:ext cx="1214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HEAD~</a:t>
            </a:r>
          </a:p>
        </p:txBody>
      </p:sp>
      <p:sp>
        <p:nvSpPr>
          <p:cNvPr id="49175" name="テキスト ボックス 40"/>
          <p:cNvSpPr txBox="1">
            <a:spLocks noChangeArrowheads="1"/>
          </p:cNvSpPr>
          <p:nvPr/>
        </p:nvSpPr>
        <p:spPr bwMode="auto">
          <a:xfrm>
            <a:off x="1422400" y="5661025"/>
            <a:ext cx="626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latin typeface="Calibri" charset="0"/>
              </a:rPr>
              <a:t>組み合わせると，それぞれのコミットを指定可能</a:t>
            </a:r>
          </a:p>
        </p:txBody>
      </p:sp>
      <p:sp>
        <p:nvSpPr>
          <p:cNvPr id="49176" name="テキスト ボックス 29"/>
          <p:cNvSpPr txBox="1">
            <a:spLocks noChangeArrowheads="1"/>
          </p:cNvSpPr>
          <p:nvPr/>
        </p:nvSpPr>
        <p:spPr bwMode="auto">
          <a:xfrm>
            <a:off x="2428875" y="1936750"/>
            <a:ext cx="1214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HEAD~2</a:t>
            </a:r>
          </a:p>
        </p:txBody>
      </p:sp>
      <p:sp>
        <p:nvSpPr>
          <p:cNvPr id="49177" name="テキスト ボックス 31"/>
          <p:cNvSpPr txBox="1">
            <a:spLocks noChangeArrowheads="1"/>
          </p:cNvSpPr>
          <p:nvPr/>
        </p:nvSpPr>
        <p:spPr bwMode="auto">
          <a:xfrm>
            <a:off x="857250" y="1936750"/>
            <a:ext cx="1214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HEAD~3</a:t>
            </a:r>
          </a:p>
        </p:txBody>
      </p:sp>
      <p:sp>
        <p:nvSpPr>
          <p:cNvPr id="49178" name="テキスト ボックス 32"/>
          <p:cNvSpPr txBox="1">
            <a:spLocks noChangeArrowheads="1"/>
          </p:cNvSpPr>
          <p:nvPr/>
        </p:nvSpPr>
        <p:spPr bwMode="auto">
          <a:xfrm>
            <a:off x="4071938" y="3260725"/>
            <a:ext cx="1214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HEAD^2</a:t>
            </a:r>
          </a:p>
        </p:txBody>
      </p:sp>
      <p:sp>
        <p:nvSpPr>
          <p:cNvPr id="49179" name="テキスト ボックス 33"/>
          <p:cNvSpPr txBox="1">
            <a:spLocks noChangeArrowheads="1"/>
          </p:cNvSpPr>
          <p:nvPr/>
        </p:nvSpPr>
        <p:spPr bwMode="auto">
          <a:xfrm>
            <a:off x="4071938" y="4403725"/>
            <a:ext cx="1214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HEAD^3</a:t>
            </a:r>
          </a:p>
        </p:txBody>
      </p:sp>
      <p:sp>
        <p:nvSpPr>
          <p:cNvPr id="49180" name="テキスト ボックス 34"/>
          <p:cNvSpPr txBox="1">
            <a:spLocks noChangeArrowheads="1"/>
          </p:cNvSpPr>
          <p:nvPr/>
        </p:nvSpPr>
        <p:spPr bwMode="auto">
          <a:xfrm>
            <a:off x="2428875" y="3260725"/>
            <a:ext cx="164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 dirty="0">
                <a:latin typeface="Calibri" charset="0"/>
              </a:rPr>
              <a:t>HEAD^2~</a:t>
            </a:r>
          </a:p>
        </p:txBody>
      </p:sp>
      <p:sp>
        <p:nvSpPr>
          <p:cNvPr id="49181" name="テキスト ボックス 35"/>
          <p:cNvSpPr txBox="1">
            <a:spLocks noChangeArrowheads="1"/>
          </p:cNvSpPr>
          <p:nvPr/>
        </p:nvSpPr>
        <p:spPr bwMode="auto">
          <a:xfrm>
            <a:off x="857250" y="3260725"/>
            <a:ext cx="1500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HEAD^2~2</a:t>
            </a:r>
          </a:p>
        </p:txBody>
      </p:sp>
      <p:sp>
        <p:nvSpPr>
          <p:cNvPr id="49182" name="テキスト ボックス 36"/>
          <p:cNvSpPr txBox="1">
            <a:spLocks noChangeArrowheads="1"/>
          </p:cNvSpPr>
          <p:nvPr/>
        </p:nvSpPr>
        <p:spPr bwMode="auto">
          <a:xfrm>
            <a:off x="2428875" y="4403725"/>
            <a:ext cx="164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HEAD^3~</a:t>
            </a:r>
          </a:p>
        </p:txBody>
      </p:sp>
      <p:sp>
        <p:nvSpPr>
          <p:cNvPr id="49183" name="テキスト ボックス 37"/>
          <p:cNvSpPr txBox="1">
            <a:spLocks noChangeArrowheads="1"/>
          </p:cNvSpPr>
          <p:nvPr/>
        </p:nvSpPr>
        <p:spPr bwMode="auto">
          <a:xfrm>
            <a:off x="857250" y="4403725"/>
            <a:ext cx="1500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HEAD^3~2</a:t>
            </a:r>
          </a:p>
        </p:txBody>
      </p:sp>
      <p:sp>
        <p:nvSpPr>
          <p:cNvPr id="49184" name="テキスト ボックス 31"/>
          <p:cNvSpPr txBox="1">
            <a:spLocks noChangeArrowheads="1"/>
          </p:cNvSpPr>
          <p:nvPr/>
        </p:nvSpPr>
        <p:spPr bwMode="auto">
          <a:xfrm>
            <a:off x="928688" y="1000125"/>
            <a:ext cx="7500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commit object</a:t>
            </a:r>
            <a:r>
              <a:rPr lang="ja-JP" altLang="en-US" sz="2400">
                <a:latin typeface="Calibri" charset="0"/>
              </a:rPr>
              <a:t>の関係を使って，</a:t>
            </a:r>
            <a:r>
              <a:rPr lang="en-US" altLang="ja-JP" sz="2400">
                <a:latin typeface="Calibri" charset="0"/>
              </a:rPr>
              <a:t>commit object</a:t>
            </a:r>
            <a:r>
              <a:rPr lang="ja-JP" altLang="en-US" sz="2400">
                <a:latin typeface="Calibri" charset="0"/>
              </a:rPr>
              <a:t>を指定可能</a:t>
            </a:r>
          </a:p>
        </p:txBody>
      </p:sp>
      <p:sp>
        <p:nvSpPr>
          <p:cNvPr id="49185" name="テキスト ボックス 38"/>
          <p:cNvSpPr txBox="1">
            <a:spLocks noChangeArrowheads="1"/>
          </p:cNvSpPr>
          <p:nvPr/>
        </p:nvSpPr>
        <p:spPr bwMode="auto">
          <a:xfrm>
            <a:off x="971550" y="1484313"/>
            <a:ext cx="5194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latin typeface="Calibri" charset="0"/>
              </a:rPr>
              <a:t>例 ： </a:t>
            </a:r>
            <a:r>
              <a:rPr lang="en-US" altLang="ja-JP" sz="2400">
                <a:latin typeface="Calibri" charset="0"/>
              </a:rPr>
              <a:t>commit object</a:t>
            </a:r>
            <a:r>
              <a:rPr lang="ja-JP" altLang="en-US" sz="2400">
                <a:latin typeface="Calibri" charset="0"/>
              </a:rPr>
              <a:t>に関連がある場合</a:t>
            </a:r>
          </a:p>
        </p:txBody>
      </p:sp>
      <p:sp>
        <p:nvSpPr>
          <p:cNvPr id="49186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ja-JP" altLang="en-US">
                <a:latin typeface="Calibri" charset="0"/>
                <a:ea typeface="ＭＳ Ｐゴシック" charset="0"/>
              </a:rPr>
              <a:t>相対的なコミット名</a:t>
            </a:r>
            <a:r>
              <a:rPr lang="en-US" altLang="ja-JP">
                <a:latin typeface="Calibri" charset="0"/>
                <a:ea typeface="ＭＳ Ｐゴシック" charset="0"/>
              </a:rPr>
              <a:t>(^</a:t>
            </a:r>
            <a:r>
              <a:rPr lang="ja-JP" altLang="en-US">
                <a:latin typeface="Calibri" charset="0"/>
                <a:ea typeface="ＭＳ Ｐゴシック" charset="0"/>
              </a:rPr>
              <a:t>と</a:t>
            </a:r>
            <a:r>
              <a:rPr lang="en-US" altLang="ja-JP">
                <a:latin typeface="Calibri" charset="0"/>
                <a:ea typeface="ＭＳ Ｐゴシック" charset="0"/>
              </a:rPr>
              <a:t>~)</a:t>
            </a:r>
          </a:p>
        </p:txBody>
      </p:sp>
      <p:sp>
        <p:nvSpPr>
          <p:cNvPr id="49187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992BFF-543C-EF4E-8015-49550C3B11C7}" type="slidenum">
              <a:rPr lang="en-US" altLang="ja-JP"/>
              <a:pPr eaLnBrk="1" hangingPunct="1"/>
              <a:t>37</a:t>
            </a:fld>
            <a:endParaRPr lang="en-US" altLang="ja-JP"/>
          </a:p>
        </p:txBody>
      </p:sp>
      <p:sp>
        <p:nvSpPr>
          <p:cNvPr id="75" name="円/楕円 57"/>
          <p:cNvSpPr>
            <a:spLocks noChangeArrowheads="1"/>
          </p:cNvSpPr>
          <p:nvPr/>
        </p:nvSpPr>
        <p:spPr bwMode="auto">
          <a:xfrm>
            <a:off x="6629400" y="3657600"/>
            <a:ext cx="285750" cy="285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76" name="円/楕円 58"/>
          <p:cNvSpPr>
            <a:spLocks noChangeArrowheads="1"/>
          </p:cNvSpPr>
          <p:nvPr/>
        </p:nvSpPr>
        <p:spPr bwMode="auto">
          <a:xfrm>
            <a:off x="4414838" y="3667125"/>
            <a:ext cx="285750" cy="285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77" name="円/楕円 59"/>
          <p:cNvSpPr>
            <a:spLocks noChangeArrowheads="1"/>
          </p:cNvSpPr>
          <p:nvPr/>
        </p:nvSpPr>
        <p:spPr bwMode="auto">
          <a:xfrm>
            <a:off x="2843213" y="3667125"/>
            <a:ext cx="285750" cy="285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78" name="円/楕円 60"/>
          <p:cNvSpPr>
            <a:spLocks noChangeArrowheads="1"/>
          </p:cNvSpPr>
          <p:nvPr/>
        </p:nvSpPr>
        <p:spPr bwMode="auto">
          <a:xfrm>
            <a:off x="2843213" y="2363788"/>
            <a:ext cx="285750" cy="285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79" name="円/楕円 61"/>
          <p:cNvSpPr>
            <a:spLocks noChangeArrowheads="1"/>
          </p:cNvSpPr>
          <p:nvPr/>
        </p:nvSpPr>
        <p:spPr bwMode="auto">
          <a:xfrm>
            <a:off x="4414838" y="2363788"/>
            <a:ext cx="285750" cy="285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80" name="円/楕円 62"/>
          <p:cNvSpPr>
            <a:spLocks noChangeArrowheads="1"/>
          </p:cNvSpPr>
          <p:nvPr/>
        </p:nvSpPr>
        <p:spPr bwMode="auto">
          <a:xfrm>
            <a:off x="2843213" y="4864100"/>
            <a:ext cx="285750" cy="285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81" name="円/楕円 63"/>
          <p:cNvSpPr>
            <a:spLocks noChangeArrowheads="1"/>
          </p:cNvSpPr>
          <p:nvPr/>
        </p:nvSpPr>
        <p:spPr bwMode="auto">
          <a:xfrm>
            <a:off x="4414838" y="4864100"/>
            <a:ext cx="285750" cy="285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82" name="直線コネクタ 65"/>
          <p:cNvCxnSpPr>
            <a:cxnSpLocks noChangeShapeType="1"/>
            <a:stCxn id="78" idx="6"/>
            <a:endCxn id="79" idx="2"/>
          </p:cNvCxnSpPr>
          <p:nvPr/>
        </p:nvCxnSpPr>
        <p:spPr bwMode="auto">
          <a:xfrm>
            <a:off x="3141663" y="2506663"/>
            <a:ext cx="126047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直線コネクタ 67"/>
          <p:cNvCxnSpPr>
            <a:cxnSpLocks noChangeShapeType="1"/>
            <a:stCxn id="79" idx="6"/>
            <a:endCxn id="75" idx="1"/>
          </p:cNvCxnSpPr>
          <p:nvPr/>
        </p:nvCxnSpPr>
        <p:spPr bwMode="auto">
          <a:xfrm>
            <a:off x="4713288" y="2506663"/>
            <a:ext cx="1957387" cy="117951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直線コネクタ 69"/>
          <p:cNvCxnSpPr>
            <a:cxnSpLocks noChangeShapeType="1"/>
            <a:stCxn id="76" idx="6"/>
            <a:endCxn id="75" idx="2"/>
          </p:cNvCxnSpPr>
          <p:nvPr/>
        </p:nvCxnSpPr>
        <p:spPr bwMode="auto">
          <a:xfrm flipV="1">
            <a:off x="4713288" y="3800475"/>
            <a:ext cx="1903412" cy="95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直線コネクタ 71"/>
          <p:cNvCxnSpPr>
            <a:cxnSpLocks noChangeShapeType="1"/>
            <a:stCxn id="77" idx="6"/>
            <a:endCxn id="76" idx="2"/>
          </p:cNvCxnSpPr>
          <p:nvPr/>
        </p:nvCxnSpPr>
        <p:spPr bwMode="auto">
          <a:xfrm>
            <a:off x="3141663" y="3810000"/>
            <a:ext cx="126047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直線コネクタ 73"/>
          <p:cNvCxnSpPr>
            <a:cxnSpLocks noChangeShapeType="1"/>
            <a:stCxn id="80" idx="6"/>
            <a:endCxn id="81" idx="2"/>
          </p:cNvCxnSpPr>
          <p:nvPr/>
        </p:nvCxnSpPr>
        <p:spPr bwMode="auto">
          <a:xfrm>
            <a:off x="3141663" y="5006975"/>
            <a:ext cx="126047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直線コネクタ 75"/>
          <p:cNvCxnSpPr>
            <a:cxnSpLocks noChangeShapeType="1"/>
            <a:stCxn id="81" idx="6"/>
            <a:endCxn id="75" idx="3"/>
          </p:cNvCxnSpPr>
          <p:nvPr/>
        </p:nvCxnSpPr>
        <p:spPr bwMode="auto">
          <a:xfrm flipV="1">
            <a:off x="4713288" y="3914775"/>
            <a:ext cx="1957387" cy="1092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円/楕円 21"/>
          <p:cNvSpPr>
            <a:spLocks noChangeArrowheads="1"/>
          </p:cNvSpPr>
          <p:nvPr/>
        </p:nvSpPr>
        <p:spPr bwMode="auto">
          <a:xfrm>
            <a:off x="1271588" y="3667125"/>
            <a:ext cx="285750" cy="285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89" name="円/楕円 22"/>
          <p:cNvSpPr>
            <a:spLocks noChangeArrowheads="1"/>
          </p:cNvSpPr>
          <p:nvPr/>
        </p:nvSpPr>
        <p:spPr bwMode="auto">
          <a:xfrm>
            <a:off x="1271588" y="2363788"/>
            <a:ext cx="285750" cy="285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90" name="円/楕円 23"/>
          <p:cNvSpPr>
            <a:spLocks noChangeArrowheads="1"/>
          </p:cNvSpPr>
          <p:nvPr/>
        </p:nvSpPr>
        <p:spPr bwMode="auto">
          <a:xfrm>
            <a:off x="1271588" y="4864100"/>
            <a:ext cx="285750" cy="285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91" name="直線コネクタ 26"/>
          <p:cNvCxnSpPr>
            <a:cxnSpLocks noChangeShapeType="1"/>
            <a:stCxn id="89" idx="6"/>
            <a:endCxn id="78" idx="2"/>
          </p:cNvCxnSpPr>
          <p:nvPr/>
        </p:nvCxnSpPr>
        <p:spPr bwMode="auto">
          <a:xfrm>
            <a:off x="1570038" y="2506663"/>
            <a:ext cx="126047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線コネクタ 28"/>
          <p:cNvCxnSpPr>
            <a:cxnSpLocks noChangeShapeType="1"/>
            <a:stCxn id="88" idx="6"/>
            <a:endCxn id="77" idx="2"/>
          </p:cNvCxnSpPr>
          <p:nvPr/>
        </p:nvCxnSpPr>
        <p:spPr bwMode="auto">
          <a:xfrm>
            <a:off x="1570038" y="3810000"/>
            <a:ext cx="126047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直線コネクタ 30"/>
          <p:cNvCxnSpPr>
            <a:cxnSpLocks noChangeShapeType="1"/>
            <a:stCxn id="90" idx="6"/>
            <a:endCxn id="80" idx="2"/>
          </p:cNvCxnSpPr>
          <p:nvPr/>
        </p:nvCxnSpPr>
        <p:spPr bwMode="auto">
          <a:xfrm>
            <a:off x="1570038" y="5006975"/>
            <a:ext cx="126047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403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タイトル 1"/>
          <p:cNvSpPr>
            <a:spLocks noGrp="1"/>
          </p:cNvSpPr>
          <p:nvPr>
            <p:ph type="title"/>
          </p:nvPr>
        </p:nvSpPr>
        <p:spPr>
          <a:xfrm>
            <a:off x="457200" y="-71438"/>
            <a:ext cx="8229600" cy="1143001"/>
          </a:xfrm>
        </p:spPr>
        <p:txBody>
          <a:bodyPr/>
          <a:lstStyle/>
          <a:p>
            <a:r>
              <a:rPr lang="ja-JP" altLang="en-US">
                <a:latin typeface="Calibri" charset="0"/>
                <a:ea typeface="ＭＳ Ｐゴシック" charset="0"/>
              </a:rPr>
              <a:t>再度</a:t>
            </a:r>
            <a:r>
              <a:rPr lang="en-US" altLang="ja-JP">
                <a:latin typeface="Calibri" charset="0"/>
                <a:ea typeface="ＭＳ Ｐゴシック" charset="0"/>
              </a:rPr>
              <a:t>Git</a:t>
            </a:r>
            <a:r>
              <a:rPr lang="ja-JP" altLang="en-US">
                <a:latin typeface="Calibri" charset="0"/>
                <a:ea typeface="ＭＳ Ｐゴシック" charset="0"/>
              </a:rPr>
              <a:t>リポジトリ</a:t>
            </a:r>
          </a:p>
        </p:txBody>
      </p:sp>
      <p:sp>
        <p:nvSpPr>
          <p:cNvPr id="50179" name="テキスト ボックス 25"/>
          <p:cNvSpPr txBox="1">
            <a:spLocks noChangeArrowheads="1"/>
          </p:cNvSpPr>
          <p:nvPr/>
        </p:nvSpPr>
        <p:spPr bwMode="auto">
          <a:xfrm>
            <a:off x="285750" y="785813"/>
            <a:ext cx="300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Git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リポジトリ＞</a:t>
            </a:r>
          </a:p>
        </p:txBody>
      </p:sp>
      <p:sp>
        <p:nvSpPr>
          <p:cNvPr id="50180" name="テキスト ボックス 27"/>
          <p:cNvSpPr txBox="1">
            <a:spLocks noChangeArrowheads="1"/>
          </p:cNvSpPr>
          <p:nvPr/>
        </p:nvSpPr>
        <p:spPr bwMode="auto">
          <a:xfrm>
            <a:off x="571500" y="1252538"/>
            <a:ext cx="5072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solidFill>
                  <a:srgbClr val="FF0000"/>
                </a:solidFill>
                <a:latin typeface="Calibri" charset="0"/>
              </a:rPr>
              <a:t>(1) </a:t>
            </a:r>
            <a:r>
              <a:rPr lang="ja-JP" altLang="en-US" sz="2400">
                <a:solidFill>
                  <a:srgbClr val="FF0000"/>
                </a:solidFill>
                <a:latin typeface="Calibri" charset="0"/>
              </a:rPr>
              <a:t>オブジェクト格納領域</a:t>
            </a:r>
            <a:r>
              <a:rPr lang="en-US" altLang="ja-JP" sz="2400">
                <a:solidFill>
                  <a:srgbClr val="FF0000"/>
                </a:solidFill>
                <a:latin typeface="Calibri" charset="0"/>
              </a:rPr>
              <a:t>(object store)</a:t>
            </a:r>
            <a:endParaRPr lang="ja-JP" altLang="en-US" sz="240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50181" name="テキスト ボックス 28"/>
          <p:cNvSpPr txBox="1">
            <a:spLocks noChangeArrowheads="1"/>
          </p:cNvSpPr>
          <p:nvPr/>
        </p:nvSpPr>
        <p:spPr bwMode="auto">
          <a:xfrm>
            <a:off x="571500" y="4922838"/>
            <a:ext cx="3021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(2) </a:t>
            </a:r>
            <a:r>
              <a:rPr lang="ja-JP" altLang="en-US" sz="2400">
                <a:latin typeface="Calibri" charset="0"/>
              </a:rPr>
              <a:t>インデックス</a:t>
            </a:r>
            <a:r>
              <a:rPr lang="en-US" altLang="ja-JP" sz="2400">
                <a:latin typeface="Calibri" charset="0"/>
              </a:rPr>
              <a:t>(index)</a:t>
            </a:r>
            <a:endParaRPr lang="ja-JP" altLang="en-US" sz="2400">
              <a:latin typeface="Calibri" charset="0"/>
            </a:endParaRPr>
          </a:p>
        </p:txBody>
      </p:sp>
      <p:sp>
        <p:nvSpPr>
          <p:cNvPr id="50182" name="テキスト ボックス 29"/>
          <p:cNvSpPr txBox="1">
            <a:spLocks noChangeArrowheads="1"/>
          </p:cNvSpPr>
          <p:nvPr/>
        </p:nvSpPr>
        <p:spPr bwMode="auto">
          <a:xfrm>
            <a:off x="1000125" y="5313363"/>
            <a:ext cx="79295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AutoNum type="alphaLcParenBoth"/>
            </a:pPr>
            <a:r>
              <a:rPr lang="ja-JP" altLang="en-US" sz="2400">
                <a:latin typeface="Calibri" charset="0"/>
              </a:rPr>
              <a:t>リポジトリ全体のディレクトリ構造が記述された，一時的かつ動的なバイナリファイル</a:t>
            </a:r>
          </a:p>
        </p:txBody>
      </p:sp>
      <p:sp>
        <p:nvSpPr>
          <p:cNvPr id="50183" name="Text Box 3"/>
          <p:cNvSpPr txBox="1">
            <a:spLocks noChangeArrowheads="1"/>
          </p:cNvSpPr>
          <p:nvPr/>
        </p:nvSpPr>
        <p:spPr bwMode="auto">
          <a:xfrm>
            <a:off x="927100" y="1643063"/>
            <a:ext cx="11414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(a) blob</a:t>
            </a:r>
            <a:endParaRPr lang="ja-JP" altLang="en-US" sz="2400">
              <a:latin typeface="Calibri" charset="0"/>
            </a:endParaRPr>
          </a:p>
        </p:txBody>
      </p:sp>
      <p:sp>
        <p:nvSpPr>
          <p:cNvPr id="50184" name="Text Box 6"/>
          <p:cNvSpPr txBox="1">
            <a:spLocks noChangeArrowheads="1"/>
          </p:cNvSpPr>
          <p:nvPr/>
        </p:nvSpPr>
        <p:spPr bwMode="auto">
          <a:xfrm>
            <a:off x="927100" y="2419350"/>
            <a:ext cx="111283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(b)</a:t>
            </a:r>
            <a:r>
              <a:rPr lang="ja-JP" altLang="en-US" sz="2400">
                <a:latin typeface="Calibri" charset="0"/>
              </a:rPr>
              <a:t> </a:t>
            </a:r>
            <a:r>
              <a:rPr lang="en-US" altLang="ja-JP" sz="2400">
                <a:latin typeface="Calibri" charset="0"/>
              </a:rPr>
              <a:t>tree</a:t>
            </a:r>
            <a:endParaRPr lang="ja-JP" altLang="en-US" sz="2400">
              <a:latin typeface="Calibri" charset="0"/>
            </a:endParaRPr>
          </a:p>
        </p:txBody>
      </p:sp>
      <p:sp>
        <p:nvSpPr>
          <p:cNvPr id="50185" name="Text Box 7"/>
          <p:cNvSpPr txBox="1">
            <a:spLocks noChangeArrowheads="1"/>
          </p:cNvSpPr>
          <p:nvPr/>
        </p:nvSpPr>
        <p:spPr bwMode="auto">
          <a:xfrm>
            <a:off x="927100" y="3195638"/>
            <a:ext cx="151923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solidFill>
                  <a:srgbClr val="FF0000"/>
                </a:solidFill>
                <a:latin typeface="Calibri" charset="0"/>
              </a:rPr>
              <a:t>(c) commit</a:t>
            </a:r>
            <a:endParaRPr lang="ja-JP" altLang="en-US" sz="240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50186" name="Text Box 8"/>
          <p:cNvSpPr txBox="1">
            <a:spLocks noChangeArrowheads="1"/>
          </p:cNvSpPr>
          <p:nvPr/>
        </p:nvSpPr>
        <p:spPr bwMode="auto">
          <a:xfrm>
            <a:off x="927100" y="3971925"/>
            <a:ext cx="9890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solidFill>
                  <a:srgbClr val="FF0000"/>
                </a:solidFill>
                <a:latin typeface="Calibri" charset="0"/>
              </a:rPr>
              <a:t>(d) tag</a:t>
            </a:r>
            <a:endParaRPr lang="ja-JP" altLang="en-US" sz="240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50187" name="Rectangle 4"/>
          <p:cNvSpPr>
            <a:spLocks noChangeArrowheads="1"/>
          </p:cNvSpPr>
          <p:nvPr/>
        </p:nvSpPr>
        <p:spPr bwMode="auto">
          <a:xfrm>
            <a:off x="1393825" y="2000250"/>
            <a:ext cx="29337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ja-JP" altLang="en-US" sz="2400">
                <a:latin typeface="Calibri" charset="0"/>
              </a:rPr>
              <a:t>ファイルデータを格納</a:t>
            </a:r>
          </a:p>
        </p:txBody>
      </p:sp>
      <p:sp>
        <p:nvSpPr>
          <p:cNvPr id="50188" name="Rectangle 9"/>
          <p:cNvSpPr>
            <a:spLocks noChangeArrowheads="1"/>
          </p:cNvSpPr>
          <p:nvPr/>
        </p:nvSpPr>
        <p:spPr bwMode="auto">
          <a:xfrm>
            <a:off x="1393825" y="2857500"/>
            <a:ext cx="31146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ja-JP" altLang="en-US" sz="2400">
                <a:latin typeface="Calibri" charset="0"/>
              </a:rPr>
              <a:t>ディレクトリ構成を作成</a:t>
            </a:r>
          </a:p>
        </p:txBody>
      </p:sp>
      <p:sp>
        <p:nvSpPr>
          <p:cNvPr id="50189" name="Rectangle 10"/>
          <p:cNvSpPr>
            <a:spLocks noChangeArrowheads="1"/>
          </p:cNvSpPr>
          <p:nvPr/>
        </p:nvSpPr>
        <p:spPr bwMode="auto">
          <a:xfrm>
            <a:off x="1393825" y="3571875"/>
            <a:ext cx="57292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ja-JP" altLang="en-US" sz="2400">
                <a:latin typeface="Calibri" charset="0"/>
              </a:rPr>
              <a:t>特定バージョンの情報を含んだオブジェクト</a:t>
            </a:r>
          </a:p>
        </p:txBody>
      </p:sp>
      <p:sp>
        <p:nvSpPr>
          <p:cNvPr id="50190" name="Rectangle 11"/>
          <p:cNvSpPr>
            <a:spLocks noChangeArrowheads="1"/>
          </p:cNvSpPr>
          <p:nvPr/>
        </p:nvSpPr>
        <p:spPr bwMode="auto">
          <a:xfrm>
            <a:off x="1393825" y="4429125"/>
            <a:ext cx="54641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ja-JP" altLang="en-US" sz="2400">
                <a:latin typeface="Calibri" charset="0"/>
              </a:rPr>
              <a:t>オブジェクトに署名をつける目的で利用</a:t>
            </a:r>
            <a:endParaRPr lang="en-US" altLang="ja-JP" sz="2400">
              <a:latin typeface="Calibri" charset="0"/>
            </a:endParaRPr>
          </a:p>
        </p:txBody>
      </p:sp>
      <p:sp>
        <p:nvSpPr>
          <p:cNvPr id="50191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38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915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北川　初音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ja-JP" sz="4400" dirty="0" err="1">
                <a:latin typeface="+mj-lt"/>
                <a:ea typeface="+mj-ea"/>
                <a:cs typeface="+mj-cs"/>
              </a:rPr>
              <a:t>Git</a:t>
            </a:r>
            <a:r>
              <a:rPr lang="ja-JP" altLang="en-US" sz="4400" dirty="0">
                <a:latin typeface="+mj-lt"/>
                <a:ea typeface="+mj-ea"/>
                <a:cs typeface="+mj-cs"/>
              </a:rPr>
              <a:t>勉強会用スライド</a:t>
            </a:r>
            <a:r>
              <a:rPr lang="en-US" altLang="ja-JP" sz="4400" dirty="0">
                <a:latin typeface="+mj-lt"/>
                <a:ea typeface="+mj-ea"/>
                <a:cs typeface="+mj-cs"/>
              </a:rPr>
              <a:t/>
            </a:r>
            <a:br>
              <a:rPr lang="en-US" altLang="ja-JP" sz="4400" dirty="0">
                <a:latin typeface="+mj-lt"/>
                <a:ea typeface="+mj-ea"/>
                <a:cs typeface="+mj-cs"/>
              </a:rPr>
            </a:br>
            <a:r>
              <a:rPr lang="en-US" altLang="ja-JP" sz="4400" dirty="0">
                <a:latin typeface="+mj-lt"/>
                <a:ea typeface="+mj-ea"/>
                <a:cs typeface="+mj-cs"/>
              </a:rPr>
              <a:t>(</a:t>
            </a:r>
            <a:r>
              <a:rPr lang="ja-JP" altLang="en-US" sz="4400" dirty="0">
                <a:latin typeface="+mj-lt"/>
                <a:ea typeface="+mj-ea"/>
                <a:cs typeface="+mj-cs"/>
              </a:rPr>
              <a:t>オブジェクトストア編</a:t>
            </a:r>
            <a:r>
              <a:rPr lang="en-US" altLang="ja-JP" sz="4400" dirty="0">
                <a:latin typeface="+mj-lt"/>
                <a:ea typeface="+mj-ea"/>
                <a:cs typeface="+mj-cs"/>
              </a:rPr>
              <a:t>)</a:t>
            </a:r>
            <a:endParaRPr lang="ja-JP" alt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796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004888" y="1570038"/>
            <a:ext cx="68564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</a:rPr>
              <a:t>ある時点ごとの状態をバックアップしながら開発する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14313" y="1112838"/>
            <a:ext cx="87852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/>
              <a:t>計算機上のデータは簡単に上書きでき，元の状態がわからなくなる</a:t>
            </a: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404813" y="1617663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16" name="Rectangle 5"/>
          <p:cNvSpPr txBox="1">
            <a:spLocks noChangeArrowheads="1"/>
          </p:cNvSpPr>
          <p:nvPr/>
        </p:nvSpPr>
        <p:spPr>
          <a:xfrm>
            <a:off x="685800" y="71438"/>
            <a:ext cx="7772400" cy="785812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ja-JP" altLang="en-US" sz="4400" dirty="0">
                <a:latin typeface="+mj-lt"/>
                <a:ea typeface="+mj-ea"/>
                <a:cs typeface="+mj-cs"/>
              </a:rPr>
              <a:t>バージョン管理システムとは</a:t>
            </a:r>
          </a:p>
        </p:txBody>
      </p:sp>
      <p:sp>
        <p:nvSpPr>
          <p:cNvPr id="15367" name="AutoShape 6"/>
          <p:cNvSpPr>
            <a:spLocks noChangeArrowheads="1"/>
          </p:cNvSpPr>
          <p:nvPr/>
        </p:nvSpPr>
        <p:spPr bwMode="auto">
          <a:xfrm>
            <a:off x="3733800" y="2070100"/>
            <a:ext cx="1676400" cy="5349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ja-JP" sz="2400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31800" y="2757488"/>
            <a:ext cx="82184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ja-JP" altLang="en-US" sz="2400">
                <a:solidFill>
                  <a:srgbClr val="FF0000"/>
                </a:solidFill>
              </a:rPr>
              <a:t>ソフトウェアの異なるバージョンを管理し追跡するツールを利用</a:t>
            </a: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214313" y="3716338"/>
            <a:ext cx="67865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ja-JP" altLang="en-US" sz="2400"/>
              <a:t>バージョン管理システムを使う利点</a:t>
            </a:r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457200" y="4164013"/>
            <a:ext cx="85439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ja-JP" sz="2400">
                <a:solidFill>
                  <a:srgbClr val="0000FF"/>
                </a:solidFill>
              </a:rPr>
              <a:t>(1)</a:t>
            </a:r>
            <a:r>
              <a:rPr lang="ja-JP" altLang="en-US" sz="2400">
                <a:solidFill>
                  <a:srgbClr val="0000FF"/>
                </a:solidFill>
              </a:rPr>
              <a:t> 変更履歴がすぐに確認可能なため，異常の原因解明が容易</a:t>
            </a:r>
          </a:p>
        </p:txBody>
      </p:sp>
      <p:sp>
        <p:nvSpPr>
          <p:cNvPr id="15371" name="Rectangle 8"/>
          <p:cNvSpPr>
            <a:spLocks noChangeArrowheads="1"/>
          </p:cNvSpPr>
          <p:nvPr/>
        </p:nvSpPr>
        <p:spPr bwMode="auto">
          <a:xfrm>
            <a:off x="457200" y="4681538"/>
            <a:ext cx="84724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ja-JP" sz="2400">
                <a:solidFill>
                  <a:srgbClr val="0000FF"/>
                </a:solidFill>
              </a:rPr>
              <a:t>(2)</a:t>
            </a:r>
            <a:r>
              <a:rPr lang="ja-JP" altLang="en-US" sz="2400">
                <a:solidFill>
                  <a:srgbClr val="0000FF"/>
                </a:solidFill>
              </a:rPr>
              <a:t> リリース版や開発版といった目的に応じた状態管理が可能</a:t>
            </a:r>
          </a:p>
        </p:txBody>
      </p:sp>
      <p:sp>
        <p:nvSpPr>
          <p:cNvPr id="15372" name="Rectangle 8"/>
          <p:cNvSpPr>
            <a:spLocks noChangeArrowheads="1"/>
          </p:cNvSpPr>
          <p:nvPr/>
        </p:nvSpPr>
        <p:spPr bwMode="auto">
          <a:xfrm>
            <a:off x="457200" y="5199063"/>
            <a:ext cx="84724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ja-JP" sz="2400">
                <a:solidFill>
                  <a:srgbClr val="0000FF"/>
                </a:solidFill>
              </a:rPr>
              <a:t>(3)</a:t>
            </a:r>
            <a:r>
              <a:rPr lang="ja-JP" altLang="en-US" sz="2400">
                <a:solidFill>
                  <a:srgbClr val="0000FF"/>
                </a:solidFill>
              </a:rPr>
              <a:t> 集団で開発するときに，個人が行った作業が明確</a:t>
            </a:r>
          </a:p>
        </p:txBody>
      </p:sp>
      <p:sp>
        <p:nvSpPr>
          <p:cNvPr id="14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33DB79-A815-284D-BEA8-C02319398BA2}" type="slidenum">
              <a:rPr lang="en-US" altLang="ja-JP"/>
              <a:pPr eaLnBrk="1" hangingPunct="1"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47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4"/>
          <p:cNvSpPr txBox="1">
            <a:spLocks/>
          </p:cNvSpPr>
          <p:nvPr/>
        </p:nvSpPr>
        <p:spPr>
          <a:xfrm>
            <a:off x="685800" y="-71438"/>
            <a:ext cx="7772400" cy="147002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ja-JP" sz="4400">
                <a:latin typeface="+mj-lt"/>
                <a:ea typeface="+mj-ea"/>
                <a:cs typeface="+mj-cs"/>
              </a:rPr>
              <a:t>Git</a:t>
            </a:r>
            <a:r>
              <a:rPr lang="ja-JP" altLang="en-US" sz="4400">
                <a:latin typeface="+mj-lt"/>
                <a:ea typeface="+mj-ea"/>
                <a:cs typeface="+mj-cs"/>
              </a:rPr>
              <a:t>のファイル管理の構成</a:t>
            </a:r>
            <a:endParaRPr lang="ja-JP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55300" name="テキスト ボックス 15"/>
          <p:cNvSpPr txBox="1">
            <a:spLocks noChangeArrowheads="1"/>
          </p:cNvSpPr>
          <p:nvPr/>
        </p:nvSpPr>
        <p:spPr bwMode="auto">
          <a:xfrm>
            <a:off x="428625" y="1357313"/>
            <a:ext cx="3525838" cy="544512"/>
          </a:xfrm>
          <a:prstGeom prst="rect">
            <a:avLst/>
          </a:prstGeom>
          <a:solidFill>
            <a:srgbClr val="93C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800">
                <a:latin typeface="Calibri" pitchFamily="34" charset="0"/>
              </a:rPr>
              <a:t>ワーキングディレクトリ</a:t>
            </a:r>
          </a:p>
        </p:txBody>
      </p:sp>
      <p:sp>
        <p:nvSpPr>
          <p:cNvPr id="55301" name="テキスト ボックス 16"/>
          <p:cNvSpPr txBox="1">
            <a:spLocks noChangeArrowheads="1"/>
          </p:cNvSpPr>
          <p:nvPr/>
        </p:nvSpPr>
        <p:spPr bwMode="auto">
          <a:xfrm>
            <a:off x="428625" y="5262563"/>
            <a:ext cx="3500438" cy="523875"/>
          </a:xfrm>
          <a:prstGeom prst="rect">
            <a:avLst/>
          </a:prstGeom>
          <a:solidFill>
            <a:srgbClr val="93C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2800" dirty="0" smtClean="0">
                <a:latin typeface="Calibri" pitchFamily="34" charset="0"/>
              </a:rPr>
              <a:t>オブジェクト</a:t>
            </a:r>
            <a:r>
              <a:rPr lang="en-US" altLang="en-US" sz="2800" dirty="0" smtClean="0">
                <a:latin typeface="Calibri" pitchFamily="34" charset="0"/>
              </a:rPr>
              <a:t>ストア</a:t>
            </a:r>
            <a:endParaRPr lang="ja-JP" altLang="en-US" sz="2800" dirty="0">
              <a:latin typeface="Calibri" pitchFamily="34" charset="0"/>
            </a:endParaRPr>
          </a:p>
        </p:txBody>
      </p:sp>
      <p:sp>
        <p:nvSpPr>
          <p:cNvPr id="55302" name="テキスト ボックス 17"/>
          <p:cNvSpPr txBox="1">
            <a:spLocks noChangeArrowheads="1"/>
          </p:cNvSpPr>
          <p:nvPr/>
        </p:nvSpPr>
        <p:spPr bwMode="auto">
          <a:xfrm>
            <a:off x="428625" y="3441700"/>
            <a:ext cx="3500438" cy="544513"/>
          </a:xfrm>
          <a:prstGeom prst="rect">
            <a:avLst/>
          </a:prstGeom>
          <a:solidFill>
            <a:srgbClr val="93C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2800">
                <a:latin typeface="Calibri" pitchFamily="34" charset="0"/>
              </a:rPr>
              <a:t>インデックス</a:t>
            </a:r>
          </a:p>
        </p:txBody>
      </p:sp>
      <p:sp>
        <p:nvSpPr>
          <p:cNvPr id="55303" name="下矢印 18"/>
          <p:cNvSpPr>
            <a:spLocks noChangeArrowheads="1"/>
          </p:cNvSpPr>
          <p:nvPr/>
        </p:nvSpPr>
        <p:spPr bwMode="auto">
          <a:xfrm>
            <a:off x="1000125" y="2093913"/>
            <a:ext cx="484188" cy="1120775"/>
          </a:xfrm>
          <a:prstGeom prst="downArrow">
            <a:avLst>
              <a:gd name="adj1" fmla="val 50000"/>
              <a:gd name="adj2" fmla="val 49992"/>
            </a:avLst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5304" name="下矢印 19"/>
          <p:cNvSpPr>
            <a:spLocks noChangeArrowheads="1"/>
          </p:cNvSpPr>
          <p:nvPr/>
        </p:nvSpPr>
        <p:spPr bwMode="auto">
          <a:xfrm>
            <a:off x="1000125" y="4141788"/>
            <a:ext cx="484188" cy="977900"/>
          </a:xfrm>
          <a:prstGeom prst="down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5305" name="テキスト ボックス 9"/>
          <p:cNvSpPr txBox="1">
            <a:spLocks noChangeArrowheads="1"/>
          </p:cNvSpPr>
          <p:nvPr/>
        </p:nvSpPr>
        <p:spPr bwMode="auto">
          <a:xfrm>
            <a:off x="1714500" y="2214563"/>
            <a:ext cx="67214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 dirty="0">
                <a:latin typeface="Calibri" pitchFamily="34" charset="0"/>
              </a:rPr>
              <a:t>ワーキングディレクトリの変更を</a:t>
            </a:r>
            <a:r>
              <a:rPr lang="ja-JP" altLang="en-US" sz="2400" dirty="0">
                <a:solidFill>
                  <a:srgbClr val="FF0000"/>
                </a:solidFill>
                <a:latin typeface="Calibri" pitchFamily="34" charset="0"/>
              </a:rPr>
              <a:t>インデックス</a:t>
            </a:r>
            <a:r>
              <a:rPr lang="ja-JP" altLang="en-US" sz="2400" dirty="0">
                <a:latin typeface="Calibri" pitchFamily="34" charset="0"/>
              </a:rPr>
              <a:t>に蓄積</a:t>
            </a:r>
          </a:p>
          <a:p>
            <a:pPr eaLnBrk="1" hangingPunct="1"/>
            <a:r>
              <a:rPr lang="ja-JP" altLang="en-US" sz="2400" dirty="0">
                <a:latin typeface="Calibri" pitchFamily="34" charset="0"/>
              </a:rPr>
              <a:t>（蓄積を「</a:t>
            </a:r>
            <a:r>
              <a:rPr lang="ja-JP" altLang="en-US" sz="2400" dirty="0">
                <a:solidFill>
                  <a:srgbClr val="0000FF"/>
                </a:solidFill>
                <a:latin typeface="Calibri" pitchFamily="34" charset="0"/>
              </a:rPr>
              <a:t>ステージする</a:t>
            </a:r>
            <a:r>
              <a:rPr lang="ja-JP" altLang="en-US" sz="2400" dirty="0">
                <a:latin typeface="Calibri" pitchFamily="34" charset="0"/>
              </a:rPr>
              <a:t>」と呼ぶ）</a:t>
            </a:r>
          </a:p>
        </p:txBody>
      </p:sp>
      <p:sp>
        <p:nvSpPr>
          <p:cNvPr id="55306" name="テキスト ボックス 11"/>
          <p:cNvSpPr txBox="1">
            <a:spLocks noChangeArrowheads="1"/>
          </p:cNvSpPr>
          <p:nvPr/>
        </p:nvSpPr>
        <p:spPr bwMode="auto">
          <a:xfrm>
            <a:off x="1714500" y="4400550"/>
            <a:ext cx="2425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>
                <a:latin typeface="Calibri" pitchFamily="34" charset="0"/>
              </a:rPr>
              <a:t>差分としてコミット</a:t>
            </a:r>
          </a:p>
        </p:txBody>
      </p:sp>
      <p:sp>
        <p:nvSpPr>
          <p:cNvPr id="55307" name="右矢印 22"/>
          <p:cNvSpPr>
            <a:spLocks noChangeArrowheads="1"/>
          </p:cNvSpPr>
          <p:nvPr/>
        </p:nvSpPr>
        <p:spPr bwMode="auto">
          <a:xfrm flipH="1">
            <a:off x="4211960" y="3573016"/>
            <a:ext cx="642938" cy="315789"/>
          </a:xfrm>
          <a:prstGeom prst="rightArrow">
            <a:avLst>
              <a:gd name="adj1" fmla="val 50000"/>
              <a:gd name="adj2" fmla="val 49998"/>
            </a:avLst>
          </a:prstGeom>
          <a:solidFill>
            <a:schemeClr val="accent6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5308" name="テキスト ボックス 13"/>
          <p:cNvSpPr txBox="1">
            <a:spLocks noChangeArrowheads="1"/>
          </p:cNvSpPr>
          <p:nvPr/>
        </p:nvSpPr>
        <p:spPr bwMode="auto">
          <a:xfrm>
            <a:off x="4954588" y="3489325"/>
            <a:ext cx="3387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2400">
                <a:latin typeface="Calibri" pitchFamily="34" charset="0"/>
              </a:rPr>
              <a:t>修正，収集のために挿入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357188" y="3333750"/>
            <a:ext cx="8059737" cy="720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2400" dirty="0"/>
          </a:p>
        </p:txBody>
      </p:sp>
      <p:sp>
        <p:nvSpPr>
          <p:cNvPr id="55310" name="テキスト ボックス 16"/>
          <p:cNvSpPr txBox="1">
            <a:spLocks noChangeArrowheads="1"/>
          </p:cNvSpPr>
          <p:nvPr/>
        </p:nvSpPr>
        <p:spPr bwMode="auto">
          <a:xfrm>
            <a:off x="2062163" y="6143625"/>
            <a:ext cx="4973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2400">
                <a:latin typeface="Calibri" pitchFamily="34" charset="0"/>
              </a:rPr>
              <a:t>変更をコミットするのに</a:t>
            </a:r>
            <a:r>
              <a:rPr lang="ja-JP" altLang="en-US" sz="2400">
                <a:solidFill>
                  <a:srgbClr val="FF0000"/>
                </a:solidFill>
                <a:latin typeface="Calibri" pitchFamily="34" charset="0"/>
              </a:rPr>
              <a:t>２ステップ</a:t>
            </a:r>
            <a:r>
              <a:rPr lang="ja-JP" altLang="en-US" sz="2400">
                <a:latin typeface="Calibri" pitchFamily="34" charset="0"/>
              </a:rPr>
              <a:t>必要</a:t>
            </a:r>
          </a:p>
        </p:txBody>
      </p:sp>
      <p:sp>
        <p:nvSpPr>
          <p:cNvPr id="55311" name="テキスト ボックス 27"/>
          <p:cNvSpPr txBox="1">
            <a:spLocks noChangeArrowheads="1"/>
          </p:cNvSpPr>
          <p:nvPr/>
        </p:nvSpPr>
        <p:spPr bwMode="auto">
          <a:xfrm>
            <a:off x="4071938" y="1214438"/>
            <a:ext cx="42862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>
                <a:latin typeface="Calibri" pitchFamily="34" charset="0"/>
              </a:rPr>
              <a:t>管理対象のファイルを格納し，作業するディレクトリ</a:t>
            </a:r>
          </a:p>
        </p:txBody>
      </p:sp>
      <p:sp>
        <p:nvSpPr>
          <p:cNvPr id="16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40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654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3" y="1676400"/>
            <a:ext cx="386873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0" y="-76200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ja-JP" altLang="en-US" sz="4400">
                <a:latin typeface="+mj-lt"/>
                <a:ea typeface="+mj-ea"/>
                <a:cs typeface="+mj-cs"/>
              </a:rPr>
              <a:t>オブジェクトストアの図</a:t>
            </a:r>
            <a:r>
              <a:rPr lang="en-US" altLang="ja-JP" sz="4400">
                <a:latin typeface="+mj-lt"/>
                <a:ea typeface="+mj-ea"/>
                <a:cs typeface="+mj-cs"/>
              </a:rPr>
              <a:t>(1/2)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589088" y="914400"/>
            <a:ext cx="596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400">
                <a:latin typeface="Calibri" pitchFamily="34" charset="0"/>
              </a:rPr>
              <a:t>2</a:t>
            </a:r>
            <a:r>
              <a:rPr lang="ja-JP" altLang="en-US" sz="2400">
                <a:latin typeface="Calibri" pitchFamily="34" charset="0"/>
              </a:rPr>
              <a:t>つのファイルをコミット時のオブジェクトストア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4710113" y="1643063"/>
            <a:ext cx="2767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400">
                <a:latin typeface="Calibri" pitchFamily="34" charset="0"/>
              </a:rPr>
              <a:t>tag </a:t>
            </a:r>
            <a:r>
              <a:rPr lang="ja-JP" altLang="en-US" sz="2400">
                <a:latin typeface="Calibri" pitchFamily="34" charset="0"/>
              </a:rPr>
              <a:t>： </a:t>
            </a:r>
            <a:r>
              <a:rPr lang="en-US" altLang="ja-JP" sz="2400">
                <a:latin typeface="Calibri" pitchFamily="34" charset="0"/>
              </a:rPr>
              <a:t>commit</a:t>
            </a:r>
            <a:r>
              <a:rPr lang="ja-JP" altLang="en-US" sz="2400">
                <a:latin typeface="Calibri" pitchFamily="34" charset="0"/>
              </a:rPr>
              <a:t>を指す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710113" y="2346325"/>
            <a:ext cx="3935189" cy="157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Calibri" pitchFamily="34" charset="0"/>
              </a:rPr>
              <a:t>commit </a:t>
            </a:r>
            <a:r>
              <a:rPr lang="ja-JP" altLang="en-US" sz="2400" dirty="0">
                <a:latin typeface="Calibri" pitchFamily="34" charset="0"/>
              </a:rPr>
              <a:t>： 著者情報，コミット</a:t>
            </a:r>
          </a:p>
          <a:p>
            <a:pPr eaLnBrk="1" hangingPunct="1"/>
            <a:r>
              <a:rPr lang="ja-JP" altLang="en-US" sz="2400" dirty="0">
                <a:latin typeface="Calibri" pitchFamily="34" charset="0"/>
              </a:rPr>
              <a:t>              </a:t>
            </a:r>
            <a:r>
              <a:rPr lang="ja-JP" altLang="en-US" sz="2400" dirty="0" smtClean="0">
                <a:latin typeface="Calibri" pitchFamily="34" charset="0"/>
              </a:rPr>
              <a:t>メッセージ</a:t>
            </a:r>
            <a:r>
              <a:rPr lang="ja-JP" altLang="en-US" sz="2400" dirty="0">
                <a:latin typeface="Calibri" pitchFamily="34" charset="0"/>
              </a:rPr>
              <a:t>を保持</a:t>
            </a:r>
          </a:p>
          <a:p>
            <a:pPr eaLnBrk="1" hangingPunct="1"/>
            <a:r>
              <a:rPr lang="ja-JP" altLang="en-US" sz="2400" dirty="0">
                <a:latin typeface="Calibri" pitchFamily="34" charset="0"/>
              </a:rPr>
              <a:t>              </a:t>
            </a:r>
            <a:r>
              <a:rPr lang="ja-JP" altLang="en-US" sz="2400" dirty="0" smtClean="0">
                <a:latin typeface="Calibri" pitchFamily="34" charset="0"/>
              </a:rPr>
              <a:t>トップディレクトリ</a:t>
            </a:r>
            <a:r>
              <a:rPr lang="ja-JP" altLang="en-US" sz="2400" dirty="0">
                <a:latin typeface="Calibri" pitchFamily="34" charset="0"/>
              </a:rPr>
              <a:t>の</a:t>
            </a:r>
          </a:p>
          <a:p>
            <a:pPr eaLnBrk="1" hangingPunct="1"/>
            <a:r>
              <a:rPr lang="ja-JP" altLang="en-US" sz="2400" dirty="0">
                <a:latin typeface="Calibri" pitchFamily="34" charset="0"/>
              </a:rPr>
              <a:t>              </a:t>
            </a:r>
            <a:r>
              <a:rPr lang="en-US" altLang="ja-JP" sz="2400" dirty="0" smtClean="0">
                <a:latin typeface="Calibri" pitchFamily="34" charset="0"/>
              </a:rPr>
              <a:t>tree</a:t>
            </a:r>
            <a:r>
              <a:rPr lang="ja-JP" altLang="en-US" sz="2400" dirty="0">
                <a:latin typeface="Calibri" pitchFamily="34" charset="0"/>
              </a:rPr>
              <a:t>を指す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4710113" y="3948113"/>
            <a:ext cx="2684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400">
                <a:latin typeface="Calibri" pitchFamily="34" charset="0"/>
              </a:rPr>
              <a:t>tree</a:t>
            </a:r>
            <a:r>
              <a:rPr lang="ja-JP" altLang="en-US" sz="2400">
                <a:latin typeface="Calibri" pitchFamily="34" charset="0"/>
              </a:rPr>
              <a:t>： 各</a:t>
            </a:r>
            <a:r>
              <a:rPr lang="en-US" altLang="ja-JP" sz="2400">
                <a:latin typeface="Calibri" pitchFamily="34" charset="0"/>
              </a:rPr>
              <a:t>blob</a:t>
            </a:r>
            <a:r>
              <a:rPr lang="ja-JP" altLang="en-US" sz="2400">
                <a:latin typeface="Calibri" pitchFamily="34" charset="0"/>
              </a:rPr>
              <a:t>を指す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4710113" y="4651375"/>
            <a:ext cx="350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400">
                <a:latin typeface="Calibri" pitchFamily="34" charset="0"/>
              </a:rPr>
              <a:t>blob</a:t>
            </a:r>
            <a:r>
              <a:rPr lang="ja-JP" altLang="en-US" sz="2400">
                <a:latin typeface="Calibri" pitchFamily="34" charset="0"/>
              </a:rPr>
              <a:t>： ファイル情報を保持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2209800" y="4019550"/>
            <a:ext cx="685800" cy="1524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ja-JP" altLang="en-US">
              <a:latin typeface="Calibri" pitchFamily="34" charset="0"/>
            </a:endParaRP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2209800" y="4191000"/>
            <a:ext cx="685800" cy="152400"/>
          </a:xfrm>
          <a:prstGeom prst="rect">
            <a:avLst/>
          </a:prstGeom>
          <a:noFill/>
          <a:ln w="25400" algn="ctr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ja-JP" altLang="en-US">
              <a:latin typeface="Calibri" pitchFamily="34" charset="0"/>
            </a:endParaRPr>
          </a:p>
        </p:txBody>
      </p:sp>
      <p:sp>
        <p:nvSpPr>
          <p:cNvPr id="52236" name="Rectangle 15"/>
          <p:cNvSpPr>
            <a:spLocks noChangeArrowheads="1"/>
          </p:cNvSpPr>
          <p:nvPr/>
        </p:nvSpPr>
        <p:spPr bwMode="auto">
          <a:xfrm>
            <a:off x="2190750" y="2228850"/>
            <a:ext cx="762000" cy="228600"/>
          </a:xfrm>
          <a:prstGeom prst="rect">
            <a:avLst/>
          </a:prstGeom>
          <a:noFill/>
          <a:ln w="25400" algn="ctr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ja-JP" altLang="en-US">
              <a:latin typeface="Calibri" pitchFamily="34" charset="0"/>
            </a:endParaRPr>
          </a:p>
        </p:txBody>
      </p:sp>
      <p:cxnSp>
        <p:nvCxnSpPr>
          <p:cNvPr id="52237" name="直線矢印コネクタ 13"/>
          <p:cNvCxnSpPr>
            <a:cxnSpLocks noChangeShapeType="1"/>
            <a:stCxn id="52238" idx="0"/>
          </p:cNvCxnSpPr>
          <p:nvPr/>
        </p:nvCxnSpPr>
        <p:spPr bwMode="auto">
          <a:xfrm rot="16200000" flipV="1">
            <a:off x="3471862" y="5457826"/>
            <a:ext cx="600075" cy="40005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8" name="テキスト ボックス 19"/>
          <p:cNvSpPr txBox="1">
            <a:spLocks noChangeArrowheads="1"/>
          </p:cNvSpPr>
          <p:nvPr/>
        </p:nvSpPr>
        <p:spPr bwMode="auto">
          <a:xfrm>
            <a:off x="3443288" y="5957888"/>
            <a:ext cx="1057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000">
                <a:latin typeface="Calibri" pitchFamily="34" charset="0"/>
              </a:rPr>
              <a:t>SHA1 </a:t>
            </a:r>
            <a:r>
              <a:rPr lang="ja-JP" altLang="en-US" sz="2000">
                <a:latin typeface="Calibri" pitchFamily="34" charset="0"/>
              </a:rPr>
              <a:t>値</a:t>
            </a:r>
          </a:p>
        </p:txBody>
      </p:sp>
      <p:cxnSp>
        <p:nvCxnSpPr>
          <p:cNvPr id="52239" name="直線矢印コネクタ 13"/>
          <p:cNvCxnSpPr>
            <a:cxnSpLocks noChangeShapeType="1"/>
            <a:stCxn id="52240" idx="0"/>
          </p:cNvCxnSpPr>
          <p:nvPr/>
        </p:nvCxnSpPr>
        <p:spPr bwMode="auto">
          <a:xfrm rot="5400000" flipH="1" flipV="1">
            <a:off x="928688" y="5314950"/>
            <a:ext cx="457200" cy="542925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0" name="テキスト ボックス 19"/>
          <p:cNvSpPr txBox="1">
            <a:spLocks noChangeArrowheads="1"/>
          </p:cNvSpPr>
          <p:nvPr/>
        </p:nvSpPr>
        <p:spPr bwMode="auto">
          <a:xfrm>
            <a:off x="357188" y="5815013"/>
            <a:ext cx="1057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000">
                <a:latin typeface="Calibri" pitchFamily="34" charset="0"/>
              </a:rPr>
              <a:t>SHA1 </a:t>
            </a:r>
            <a:r>
              <a:rPr lang="ja-JP" altLang="en-US" sz="2000">
                <a:latin typeface="Calibri" pitchFamily="34" charset="0"/>
              </a:rPr>
              <a:t>値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1184275" y="4970463"/>
            <a:ext cx="571500" cy="214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cxnSp>
        <p:nvCxnSpPr>
          <p:cNvPr id="48" name="直線矢印コネクタ 47"/>
          <p:cNvCxnSpPr/>
          <p:nvPr/>
        </p:nvCxnSpPr>
        <p:spPr>
          <a:xfrm rot="5400000" flipH="1" flipV="1">
            <a:off x="1856582" y="6072981"/>
            <a:ext cx="571500" cy="1587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43" name="テキスト ボックス 48"/>
          <p:cNvSpPr txBox="1">
            <a:spLocks noChangeArrowheads="1"/>
          </p:cNvSpPr>
          <p:nvPr/>
        </p:nvSpPr>
        <p:spPr bwMode="auto">
          <a:xfrm>
            <a:off x="1428750" y="6357938"/>
            <a:ext cx="1428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>
                <a:latin typeface="Calibri" pitchFamily="34" charset="0"/>
              </a:rPr>
              <a:t>ファイル内容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3397250" y="4968875"/>
            <a:ext cx="388938" cy="215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2245" name="Rectangle 15"/>
          <p:cNvSpPr>
            <a:spLocks noChangeArrowheads="1"/>
          </p:cNvSpPr>
          <p:nvPr/>
        </p:nvSpPr>
        <p:spPr bwMode="auto">
          <a:xfrm>
            <a:off x="1862138" y="3184525"/>
            <a:ext cx="404812" cy="215900"/>
          </a:xfrm>
          <a:prstGeom prst="rect">
            <a:avLst/>
          </a:prstGeom>
          <a:noFill/>
          <a:ln w="25400" algn="ctr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ja-JP" altLang="en-US">
              <a:latin typeface="Calibri" pitchFamily="34" charset="0"/>
            </a:endParaRPr>
          </a:p>
        </p:txBody>
      </p:sp>
      <p:sp>
        <p:nvSpPr>
          <p:cNvPr id="52246" name="AutoShape 2"/>
          <p:cNvSpPr>
            <a:spLocks noChangeAspect="1" noChangeArrowheads="1"/>
          </p:cNvSpPr>
          <p:nvPr/>
        </p:nvSpPr>
        <p:spPr bwMode="auto">
          <a:xfrm>
            <a:off x="703263" y="1676400"/>
            <a:ext cx="386873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758573" y="2627386"/>
            <a:ext cx="369048" cy="18725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41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792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ja-JP" altLang="en-US" smtClean="0"/>
              <a:t>オブジェクトストアの図（</a:t>
            </a:r>
            <a:r>
              <a:rPr lang="en-US" altLang="ja-JP" smtClean="0"/>
              <a:t>2/2</a:t>
            </a:r>
            <a:r>
              <a:rPr lang="ja-JP" altLang="en-US" smtClean="0"/>
              <a:t>）</a:t>
            </a:r>
          </a:p>
        </p:txBody>
      </p:sp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40768"/>
            <a:ext cx="384968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4953000" y="1944688"/>
            <a:ext cx="271911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Calibri" pitchFamily="34" charset="0"/>
              </a:rPr>
              <a:t>tag </a:t>
            </a:r>
            <a:r>
              <a:rPr lang="ja-JP" altLang="en-US" sz="2400" dirty="0">
                <a:latin typeface="Calibri" pitchFamily="34" charset="0"/>
              </a:rPr>
              <a:t>： </a:t>
            </a:r>
            <a:r>
              <a:rPr lang="en-US" altLang="ja-JP" sz="2400" dirty="0" smtClean="0">
                <a:latin typeface="Calibri" pitchFamily="34" charset="0"/>
              </a:rPr>
              <a:t>commit</a:t>
            </a:r>
            <a:r>
              <a:rPr lang="ja-JP" altLang="en-US" sz="2400" dirty="0">
                <a:latin typeface="Calibri" pitchFamily="34" charset="0"/>
              </a:rPr>
              <a:t>を指す</a:t>
            </a:r>
          </a:p>
        </p:txBody>
      </p:sp>
      <p:sp>
        <p:nvSpPr>
          <p:cNvPr id="53254" name="Text Box 5"/>
          <p:cNvSpPr txBox="1">
            <a:spLocks noChangeArrowheads="1"/>
          </p:cNvSpPr>
          <p:nvPr/>
        </p:nvSpPr>
        <p:spPr bwMode="auto">
          <a:xfrm>
            <a:off x="4953000" y="4706938"/>
            <a:ext cx="3989892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Calibri" pitchFamily="34" charset="0"/>
              </a:rPr>
              <a:t>tree</a:t>
            </a:r>
            <a:r>
              <a:rPr lang="ja-JP" altLang="en-US" sz="2400" dirty="0">
                <a:latin typeface="Calibri" pitchFamily="34" charset="0"/>
              </a:rPr>
              <a:t>： </a:t>
            </a:r>
            <a:r>
              <a:rPr lang="ja-JP" altLang="en-US" sz="2400" dirty="0">
                <a:solidFill>
                  <a:srgbClr val="3366FF"/>
                </a:solidFill>
                <a:latin typeface="Calibri" pitchFamily="34" charset="0"/>
              </a:rPr>
              <a:t>サブディレクトリの</a:t>
            </a:r>
            <a:r>
              <a:rPr lang="en-US" altLang="ja-JP" sz="2400" dirty="0">
                <a:solidFill>
                  <a:srgbClr val="3366FF"/>
                </a:solidFill>
                <a:latin typeface="Calibri" pitchFamily="34" charset="0"/>
              </a:rPr>
              <a:t>tree</a:t>
            </a:r>
            <a:r>
              <a:rPr lang="ja-JP" altLang="en-US" sz="2400" dirty="0">
                <a:latin typeface="Calibri" pitchFamily="34" charset="0"/>
              </a:rPr>
              <a:t>，</a:t>
            </a:r>
          </a:p>
          <a:p>
            <a:pPr eaLnBrk="1" hangingPunct="1"/>
            <a:r>
              <a:rPr lang="ja-JP" altLang="en-US" sz="2400" dirty="0">
                <a:latin typeface="Calibri" pitchFamily="34" charset="0"/>
              </a:rPr>
              <a:t>         各</a:t>
            </a:r>
            <a:r>
              <a:rPr lang="en-US" altLang="ja-JP" sz="2400" dirty="0">
                <a:latin typeface="Calibri" pitchFamily="34" charset="0"/>
              </a:rPr>
              <a:t>blob</a:t>
            </a:r>
            <a:r>
              <a:rPr lang="ja-JP" altLang="en-US" sz="2400" dirty="0">
                <a:latin typeface="Calibri" pitchFamily="34" charset="0"/>
              </a:rPr>
              <a:t>を指す         </a:t>
            </a: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4953000" y="5638800"/>
            <a:ext cx="350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400">
                <a:latin typeface="Calibri" pitchFamily="34" charset="0"/>
              </a:rPr>
              <a:t>blob</a:t>
            </a:r>
            <a:r>
              <a:rPr lang="ja-JP" altLang="en-US" sz="2400">
                <a:latin typeface="Calibri" pitchFamily="34" charset="0"/>
              </a:rPr>
              <a:t>： ファイル情報を保持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4953000" y="2652713"/>
            <a:ext cx="3935189" cy="194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1250950" indent="-1250950" eaLnBrk="1" hangingPunct="1"/>
            <a:r>
              <a:rPr lang="en-US" altLang="ja-JP" sz="2400" dirty="0">
                <a:latin typeface="Calibri" pitchFamily="34" charset="0"/>
              </a:rPr>
              <a:t>commit </a:t>
            </a:r>
            <a:r>
              <a:rPr lang="ja-JP" altLang="en-US" sz="2400" dirty="0">
                <a:latin typeface="Calibri" pitchFamily="34" charset="0"/>
              </a:rPr>
              <a:t>： 著者情報，コミット</a:t>
            </a:r>
          </a:p>
          <a:p>
            <a:pPr eaLnBrk="1" hangingPunct="1"/>
            <a:r>
              <a:rPr lang="ja-JP" altLang="en-US" sz="2400" dirty="0" smtClean="0">
                <a:latin typeface="Calibri" pitchFamily="34" charset="0"/>
              </a:rPr>
              <a:t>              メッセージを保持</a:t>
            </a:r>
          </a:p>
          <a:p>
            <a:pPr eaLnBrk="1" hangingPunct="1"/>
            <a:r>
              <a:rPr lang="ja-JP" altLang="en-US" sz="2400" dirty="0" smtClean="0">
                <a:latin typeface="Calibri" pitchFamily="34" charset="0"/>
              </a:rPr>
              <a:t>              </a:t>
            </a:r>
            <a:r>
              <a:rPr lang="ja-JP" altLang="en-US" sz="2400" dirty="0" smtClean="0">
                <a:solidFill>
                  <a:srgbClr val="FF0000"/>
                </a:solidFill>
                <a:latin typeface="Calibri" pitchFamily="34" charset="0"/>
              </a:rPr>
              <a:t>親</a:t>
            </a:r>
            <a:r>
              <a:rPr lang="ja-JP" altLang="en-US" sz="2400" dirty="0">
                <a:solidFill>
                  <a:srgbClr val="FF0000"/>
                </a:solidFill>
                <a:latin typeface="Calibri" pitchFamily="34" charset="0"/>
              </a:rPr>
              <a:t>の</a:t>
            </a:r>
            <a:r>
              <a:rPr lang="en-US" altLang="ja-JP" sz="2400" dirty="0">
                <a:solidFill>
                  <a:srgbClr val="FF0000"/>
                </a:solidFill>
                <a:latin typeface="Calibri" pitchFamily="34" charset="0"/>
              </a:rPr>
              <a:t>commit</a:t>
            </a:r>
            <a:r>
              <a:rPr lang="ja-JP" altLang="en-US" sz="2400" dirty="0" err="1">
                <a:latin typeface="Calibri" pitchFamily="34" charset="0"/>
              </a:rPr>
              <a:t>，</a:t>
            </a:r>
            <a:endParaRPr lang="ja-JP" altLang="en-US" sz="2400" dirty="0">
              <a:latin typeface="Calibri" pitchFamily="34" charset="0"/>
            </a:endParaRPr>
          </a:p>
          <a:p>
            <a:pPr eaLnBrk="1" hangingPunct="1"/>
            <a:r>
              <a:rPr lang="ja-JP" altLang="en-US" sz="2400" dirty="0">
                <a:latin typeface="Calibri" pitchFamily="34" charset="0"/>
              </a:rPr>
              <a:t>              </a:t>
            </a:r>
            <a:r>
              <a:rPr lang="ja-JP" altLang="en-US" sz="2400" dirty="0" smtClean="0">
                <a:latin typeface="Calibri" pitchFamily="34" charset="0"/>
              </a:rPr>
              <a:t>トップディレクトリ</a:t>
            </a:r>
            <a:r>
              <a:rPr lang="ja-JP" altLang="en-US" sz="2400" dirty="0">
                <a:latin typeface="Calibri" pitchFamily="34" charset="0"/>
              </a:rPr>
              <a:t>の</a:t>
            </a:r>
          </a:p>
          <a:p>
            <a:pPr eaLnBrk="1" hangingPunct="1"/>
            <a:r>
              <a:rPr lang="ja-JP" altLang="en-US" sz="2400" dirty="0">
                <a:latin typeface="Calibri" pitchFamily="34" charset="0"/>
              </a:rPr>
              <a:t>              </a:t>
            </a:r>
            <a:r>
              <a:rPr lang="en-US" altLang="ja-JP" sz="2400" dirty="0" smtClean="0">
                <a:latin typeface="Calibri" pitchFamily="34" charset="0"/>
              </a:rPr>
              <a:t>tree</a:t>
            </a:r>
            <a:r>
              <a:rPr lang="ja-JP" altLang="en-US" sz="2400" dirty="0">
                <a:latin typeface="Calibri" pitchFamily="34" charset="0"/>
              </a:rPr>
              <a:t>を指す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3124200" y="41148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>
                <a:latin typeface="Calibri" pitchFamily="34" charset="0"/>
              </a:rPr>
              <a:t>サブディレクトリ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1104900" y="885825"/>
            <a:ext cx="691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>
                <a:latin typeface="Calibri" pitchFamily="34" charset="0"/>
              </a:rPr>
              <a:t>２回目のコミットを行ったときのオブジェクトストアの例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555776" y="4491684"/>
            <a:ext cx="1295400" cy="1091452"/>
          </a:xfrm>
          <a:prstGeom prst="rect">
            <a:avLst/>
          </a:prstGeom>
          <a:noFill/>
          <a:ln w="25400" algn="ctr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ja-JP" altLang="en-US">
              <a:latin typeface="Calibri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966876" y="2045568"/>
            <a:ext cx="1090836" cy="966788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ja-JP" altLang="en-US">
              <a:latin typeface="Calibri" pitchFamily="34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84831" y="1669991"/>
            <a:ext cx="1359644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 smtClean="0">
                <a:latin typeface="Calibri" pitchFamily="34" charset="0"/>
              </a:rPr>
              <a:t>親の</a:t>
            </a:r>
            <a:r>
              <a:rPr lang="en-US" altLang="ja-JP" dirty="0" smtClean="0">
                <a:latin typeface="Calibri" pitchFamily="34" charset="0"/>
              </a:rPr>
              <a:t>commit</a:t>
            </a:r>
            <a:endParaRPr lang="ja-JP" altLang="en-US" dirty="0">
              <a:latin typeface="Calibri" pitchFamily="34" charset="0"/>
            </a:endParaRPr>
          </a:p>
        </p:txBody>
      </p:sp>
      <p:sp>
        <p:nvSpPr>
          <p:cNvPr id="16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42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66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タイトル 1"/>
          <p:cNvSpPr>
            <a:spLocks noGrp="1"/>
          </p:cNvSpPr>
          <p:nvPr>
            <p:ph type="title" idx="4294967295"/>
          </p:nvPr>
        </p:nvSpPr>
        <p:spPr>
          <a:xfrm>
            <a:off x="0" y="-71438"/>
            <a:ext cx="9144000" cy="1143001"/>
          </a:xfrm>
        </p:spPr>
        <p:txBody>
          <a:bodyPr/>
          <a:lstStyle/>
          <a:p>
            <a:r>
              <a:rPr lang="ja-JP" altLang="en-US" smtClean="0"/>
              <a:t>インデックス</a:t>
            </a:r>
            <a:r>
              <a:rPr lang="en-US" altLang="ja-JP" smtClean="0"/>
              <a:t>(Index)</a:t>
            </a:r>
            <a:endParaRPr lang="ja-JP" altLang="en-US" smtClean="0"/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768350" y="3584575"/>
            <a:ext cx="4155051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76213" indent="-176213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ja-JP" sz="2400" dirty="0">
                <a:latin typeface="Calibri" pitchFamily="34" charset="0"/>
              </a:rPr>
              <a:t>(1) </a:t>
            </a:r>
            <a:r>
              <a:rPr lang="ja-JP" altLang="en-US" sz="2400" dirty="0" smtClean="0">
                <a:latin typeface="Calibri" pitchFamily="34" charset="0"/>
              </a:rPr>
              <a:t>ファイルの</a:t>
            </a:r>
            <a:r>
              <a:rPr lang="ja-JP" altLang="en-US" sz="2400" dirty="0">
                <a:latin typeface="Calibri" pitchFamily="34" charset="0"/>
              </a:rPr>
              <a:t>内容は含まない</a:t>
            </a:r>
          </a:p>
          <a:p>
            <a:pPr eaLnBrk="1" hangingPunct="1">
              <a:buFont typeface="Arial" charset="0"/>
              <a:buNone/>
            </a:pPr>
            <a:r>
              <a:rPr lang="en-US" altLang="ja-JP" sz="2400" dirty="0">
                <a:latin typeface="Calibri" pitchFamily="34" charset="0"/>
              </a:rPr>
              <a:t>(2) </a:t>
            </a:r>
            <a:r>
              <a:rPr lang="ja-JP" altLang="en-US" sz="2400" dirty="0">
                <a:latin typeface="Calibri" pitchFamily="34" charset="0"/>
              </a:rPr>
              <a:t>コミット</a:t>
            </a:r>
            <a:r>
              <a:rPr lang="ja-JP" altLang="en-US" sz="2400" dirty="0" smtClean="0">
                <a:latin typeface="Calibri" pitchFamily="34" charset="0"/>
              </a:rPr>
              <a:t>対象のみを</a:t>
            </a:r>
            <a:r>
              <a:rPr lang="ja-JP" altLang="en-US" sz="2400" dirty="0">
                <a:latin typeface="Calibri" pitchFamily="34" charset="0"/>
              </a:rPr>
              <a:t>追跡</a:t>
            </a:r>
          </a:p>
        </p:txBody>
      </p:sp>
      <p:sp>
        <p:nvSpPr>
          <p:cNvPr id="54277" name="正方形/長方形 5"/>
          <p:cNvSpPr>
            <a:spLocks noChangeArrowheads="1"/>
          </p:cNvSpPr>
          <p:nvPr/>
        </p:nvSpPr>
        <p:spPr bwMode="auto">
          <a:xfrm>
            <a:off x="325438" y="3148013"/>
            <a:ext cx="135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2400">
                <a:solidFill>
                  <a:srgbClr val="0000FF"/>
                </a:solidFill>
                <a:latin typeface="Calibri" pitchFamily="34" charset="0"/>
              </a:rPr>
              <a:t>＜働き＞</a:t>
            </a:r>
          </a:p>
        </p:txBody>
      </p:sp>
      <p:sp>
        <p:nvSpPr>
          <p:cNvPr id="54278" name="Text Box 3"/>
          <p:cNvSpPr txBox="1">
            <a:spLocks noChangeArrowheads="1"/>
          </p:cNvSpPr>
          <p:nvPr/>
        </p:nvSpPr>
        <p:spPr bwMode="auto">
          <a:xfrm>
            <a:off x="768350" y="2547938"/>
            <a:ext cx="6089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76213" indent="-176213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ja-JP" sz="2400">
                <a:latin typeface="Calibri" pitchFamily="34" charset="0"/>
              </a:rPr>
              <a:t>(1) </a:t>
            </a:r>
            <a:r>
              <a:rPr lang="ja-JP" altLang="en-US" sz="2400">
                <a:latin typeface="Calibri" pitchFamily="34" charset="0"/>
              </a:rPr>
              <a:t>ワーキングディレクトリにおける変更の蓄積</a:t>
            </a:r>
          </a:p>
        </p:txBody>
      </p:sp>
      <p:sp>
        <p:nvSpPr>
          <p:cNvPr id="54279" name="正方形/長方形 5"/>
          <p:cNvSpPr>
            <a:spLocks noChangeArrowheads="1"/>
          </p:cNvSpPr>
          <p:nvPr/>
        </p:nvSpPr>
        <p:spPr bwMode="auto">
          <a:xfrm>
            <a:off x="325438" y="2084388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2400">
                <a:solidFill>
                  <a:srgbClr val="0000FF"/>
                </a:solidFill>
                <a:latin typeface="Calibri" pitchFamily="34" charset="0"/>
              </a:rPr>
              <a:t>＜目的＞</a:t>
            </a:r>
          </a:p>
        </p:txBody>
      </p:sp>
      <p:sp>
        <p:nvSpPr>
          <p:cNvPr id="54280" name="Rectangle 3"/>
          <p:cNvSpPr>
            <a:spLocks noChangeArrowheads="1"/>
          </p:cNvSpPr>
          <p:nvPr/>
        </p:nvSpPr>
        <p:spPr bwMode="auto">
          <a:xfrm>
            <a:off x="304800" y="1262063"/>
            <a:ext cx="868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ja-JP" altLang="en-US" sz="2400">
                <a:latin typeface="Calibri" pitchFamily="34" charset="0"/>
              </a:rPr>
              <a:t>ソートされたパス名とパーミッション，</a:t>
            </a:r>
            <a:r>
              <a:rPr lang="en-US" altLang="ja-JP" sz="2400">
                <a:latin typeface="Calibri" pitchFamily="34" charset="0"/>
              </a:rPr>
              <a:t>blob </a:t>
            </a:r>
            <a:r>
              <a:rPr lang="ja-JP" altLang="en-US" sz="2400">
                <a:latin typeface="Calibri" pitchFamily="34" charset="0"/>
              </a:rPr>
              <a:t>の </a:t>
            </a:r>
            <a:r>
              <a:rPr lang="en-US" altLang="ja-JP" sz="2400">
                <a:latin typeface="Calibri" pitchFamily="34" charset="0"/>
              </a:rPr>
              <a:t>SHA1</a:t>
            </a:r>
            <a:r>
              <a:rPr lang="ja-JP" altLang="en-US" sz="2400">
                <a:latin typeface="Calibri" pitchFamily="34" charset="0"/>
              </a:rPr>
              <a:t>値の一覧を含むバイナリファイル</a:t>
            </a:r>
          </a:p>
        </p:txBody>
      </p:sp>
      <p:sp>
        <p:nvSpPr>
          <p:cNvPr id="54281" name="正方形/長方形 5"/>
          <p:cNvSpPr>
            <a:spLocks noChangeArrowheads="1"/>
          </p:cNvSpPr>
          <p:nvPr/>
        </p:nvSpPr>
        <p:spPr bwMode="auto">
          <a:xfrm>
            <a:off x="295275" y="785813"/>
            <a:ext cx="1482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2400">
                <a:solidFill>
                  <a:srgbClr val="0000FF"/>
                </a:solidFill>
                <a:latin typeface="Calibri" pitchFamily="34" charset="0"/>
              </a:rPr>
              <a:t>＜</a:t>
            </a:r>
            <a:r>
              <a:rPr lang="en-US" altLang="ja-JP" sz="2400">
                <a:solidFill>
                  <a:srgbClr val="0000FF"/>
                </a:solidFill>
                <a:latin typeface="Calibri" pitchFamily="34" charset="0"/>
              </a:rPr>
              <a:t>Index</a:t>
            </a:r>
            <a:r>
              <a:rPr lang="ja-JP" altLang="en-US" sz="2400">
                <a:solidFill>
                  <a:srgbClr val="0000FF"/>
                </a:solidFill>
                <a:latin typeface="Calibri" pitchFamily="34" charset="0"/>
              </a:rPr>
              <a:t>＞</a:t>
            </a:r>
          </a:p>
        </p:txBody>
      </p:sp>
      <p:sp>
        <p:nvSpPr>
          <p:cNvPr id="54282" name="Text Box 3"/>
          <p:cNvSpPr txBox="1">
            <a:spLocks noChangeArrowheads="1"/>
          </p:cNvSpPr>
          <p:nvPr/>
        </p:nvSpPr>
        <p:spPr bwMode="auto">
          <a:xfrm>
            <a:off x="695325" y="5310188"/>
            <a:ext cx="77533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400">
                <a:latin typeface="Calibri" pitchFamily="34" charset="0"/>
              </a:rPr>
              <a:t>Git</a:t>
            </a:r>
            <a:r>
              <a:rPr lang="ja-JP" altLang="en-US" sz="2400">
                <a:latin typeface="Calibri" pitchFamily="34" charset="0"/>
              </a:rPr>
              <a:t>は何をコミットするべきかについて</a:t>
            </a:r>
            <a:r>
              <a:rPr lang="ja-JP" altLang="en-US" sz="2400">
                <a:solidFill>
                  <a:srgbClr val="FF0000"/>
                </a:solidFill>
                <a:latin typeface="Calibri" pitchFamily="34" charset="0"/>
              </a:rPr>
              <a:t>インデックスを参照</a:t>
            </a:r>
          </a:p>
        </p:txBody>
      </p:sp>
      <p:sp>
        <p:nvSpPr>
          <p:cNvPr id="54283" name="AutoShape 6"/>
          <p:cNvSpPr>
            <a:spLocks noChangeArrowheads="1"/>
          </p:cNvSpPr>
          <p:nvPr/>
        </p:nvSpPr>
        <p:spPr bwMode="auto">
          <a:xfrm>
            <a:off x="3733800" y="4632325"/>
            <a:ext cx="1676400" cy="5349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ja-JP" altLang="ja-JP">
              <a:latin typeface="Calibri" pitchFamily="34" charset="0"/>
            </a:endParaRPr>
          </a:p>
        </p:txBody>
      </p:sp>
      <p:sp>
        <p:nvSpPr>
          <p:cNvPr id="12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43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871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タイトル 1"/>
          <p:cNvSpPr>
            <a:spLocks noGrp="1"/>
          </p:cNvSpPr>
          <p:nvPr>
            <p:ph type="title" idx="4294967295"/>
          </p:nvPr>
        </p:nvSpPr>
        <p:spPr>
          <a:xfrm>
            <a:off x="0" y="-142875"/>
            <a:ext cx="9144000" cy="1143000"/>
          </a:xfrm>
        </p:spPr>
        <p:txBody>
          <a:bodyPr/>
          <a:lstStyle/>
          <a:p>
            <a:r>
              <a:rPr lang="en-US" altLang="ja-JP" smtClean="0"/>
              <a:t>Git's Object Model(1/8)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1214438" y="785813"/>
            <a:ext cx="3929062" cy="150018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6325" name="テキスト ボックス 15"/>
          <p:cNvSpPr txBox="1">
            <a:spLocks noChangeArrowheads="1"/>
          </p:cNvSpPr>
          <p:nvPr/>
        </p:nvSpPr>
        <p:spPr bwMode="auto">
          <a:xfrm>
            <a:off x="71438" y="1282700"/>
            <a:ext cx="1143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>
                <a:latin typeface="Calibri" pitchFamily="34" charset="0"/>
              </a:rPr>
              <a:t>Working</a:t>
            </a:r>
          </a:p>
          <a:p>
            <a:pPr algn="ctr" eaLnBrk="1" hangingPunct="1"/>
            <a:r>
              <a:rPr lang="en-US" altLang="ja-JP">
                <a:latin typeface="Calibri" pitchFamily="34" charset="0"/>
              </a:rPr>
              <a:t>directory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56326" name="テキスト ボックス 14"/>
          <p:cNvSpPr txBox="1">
            <a:spLocks noChangeArrowheads="1"/>
          </p:cNvSpPr>
          <p:nvPr/>
        </p:nvSpPr>
        <p:spPr bwMode="auto">
          <a:xfrm>
            <a:off x="5357813" y="928688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pitchFamily="34" charset="0"/>
              </a:rPr>
              <a:t>＜初期状態＞</a:t>
            </a:r>
          </a:p>
        </p:txBody>
      </p:sp>
      <p:sp>
        <p:nvSpPr>
          <p:cNvPr id="56327" name="テキスト ボックス 72"/>
          <p:cNvSpPr txBox="1">
            <a:spLocks noChangeArrowheads="1"/>
          </p:cNvSpPr>
          <p:nvPr/>
        </p:nvSpPr>
        <p:spPr bwMode="auto">
          <a:xfrm>
            <a:off x="5357813" y="1428750"/>
            <a:ext cx="3000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>
                <a:latin typeface="Calibri" pitchFamily="34" charset="0"/>
              </a:rPr>
              <a:t>ディレクトリを作成</a:t>
            </a:r>
          </a:p>
        </p:txBody>
      </p:sp>
      <p:sp>
        <p:nvSpPr>
          <p:cNvPr id="56328" name="正方形/長方形 9"/>
          <p:cNvSpPr>
            <a:spLocks noChangeArrowheads="1"/>
          </p:cNvSpPr>
          <p:nvPr/>
        </p:nvSpPr>
        <p:spPr bwMode="auto">
          <a:xfrm>
            <a:off x="5365750" y="3071813"/>
            <a:ext cx="1706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$ </a:t>
            </a:r>
            <a:r>
              <a:rPr lang="en-US" altLang="ja-JP" sz="2400" dirty="0" err="1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mkdir</a:t>
            </a:r>
            <a:r>
              <a:rPr lang="en-US" altLang="ja-JP" sz="2400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 foo</a:t>
            </a:r>
          </a:p>
        </p:txBody>
      </p:sp>
      <p:sp>
        <p:nvSpPr>
          <p:cNvPr id="56329" name="テキスト ボックス 14"/>
          <p:cNvSpPr txBox="1">
            <a:spLocks noChangeArrowheads="1"/>
          </p:cNvSpPr>
          <p:nvPr/>
        </p:nvSpPr>
        <p:spPr bwMode="auto">
          <a:xfrm>
            <a:off x="5365750" y="2609850"/>
            <a:ext cx="1806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pitchFamily="34" charset="0"/>
              </a:rPr>
              <a:t>＜コマンド＞</a:t>
            </a:r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5364088" y="3573016"/>
            <a:ext cx="12797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$</a:t>
            </a:r>
            <a:r>
              <a:rPr lang="en-US" altLang="ja-JP" sz="2400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 </a:t>
            </a:r>
            <a:r>
              <a:rPr lang="en-US" altLang="ja-JP" sz="24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cd </a:t>
            </a:r>
            <a:r>
              <a:rPr lang="en-US" altLang="ja-JP" sz="2400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foo</a:t>
            </a:r>
          </a:p>
        </p:txBody>
      </p:sp>
      <p:sp>
        <p:nvSpPr>
          <p:cNvPr id="11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44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42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タイトル 1"/>
          <p:cNvSpPr>
            <a:spLocks noGrp="1"/>
          </p:cNvSpPr>
          <p:nvPr>
            <p:ph type="title" idx="4294967295"/>
          </p:nvPr>
        </p:nvSpPr>
        <p:spPr>
          <a:xfrm>
            <a:off x="0" y="-142875"/>
            <a:ext cx="9144000" cy="1143000"/>
          </a:xfrm>
        </p:spPr>
        <p:txBody>
          <a:bodyPr/>
          <a:lstStyle/>
          <a:p>
            <a:r>
              <a:rPr lang="en-US" altLang="ja-JP" smtClean="0"/>
              <a:t>Git's Object Model(2/8)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1214438" y="785813"/>
            <a:ext cx="3929062" cy="150018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1214438" y="2370138"/>
            <a:ext cx="3929062" cy="12858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1214438" y="3786188"/>
            <a:ext cx="3929062" cy="292893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7351" name="テキスト ボックス 15"/>
          <p:cNvSpPr txBox="1">
            <a:spLocks noChangeArrowheads="1"/>
          </p:cNvSpPr>
          <p:nvPr/>
        </p:nvSpPr>
        <p:spPr bwMode="auto">
          <a:xfrm>
            <a:off x="71438" y="1282700"/>
            <a:ext cx="1143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>
                <a:latin typeface="Calibri" pitchFamily="34" charset="0"/>
              </a:rPr>
              <a:t>Working</a:t>
            </a:r>
          </a:p>
          <a:p>
            <a:pPr algn="ctr" eaLnBrk="1" hangingPunct="1"/>
            <a:r>
              <a:rPr lang="en-US" altLang="ja-JP">
                <a:latin typeface="Calibri" pitchFamily="34" charset="0"/>
              </a:rPr>
              <a:t>directory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57352" name="テキスト ボックス 16"/>
          <p:cNvSpPr txBox="1">
            <a:spLocks noChangeArrowheads="1"/>
          </p:cNvSpPr>
          <p:nvPr/>
        </p:nvSpPr>
        <p:spPr bwMode="auto">
          <a:xfrm>
            <a:off x="285751" y="2857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>
                <a:solidFill>
                  <a:srgbClr val="FF0000"/>
                </a:solidFill>
                <a:latin typeface="Calibri" pitchFamily="34" charset="0"/>
              </a:rPr>
              <a:t>Index</a:t>
            </a:r>
            <a:endParaRPr lang="ja-JP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7353" name="テキスト ボックス 17"/>
          <p:cNvSpPr txBox="1">
            <a:spLocks noChangeArrowheads="1"/>
          </p:cNvSpPr>
          <p:nvPr/>
        </p:nvSpPr>
        <p:spPr bwMode="auto">
          <a:xfrm>
            <a:off x="107157" y="5143500"/>
            <a:ext cx="1071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>
                <a:solidFill>
                  <a:srgbClr val="FF0000"/>
                </a:solidFill>
                <a:latin typeface="Calibri" pitchFamily="34" charset="0"/>
              </a:rPr>
              <a:t>Object </a:t>
            </a:r>
          </a:p>
          <a:p>
            <a:pPr algn="ctr" eaLnBrk="1" hangingPunct="1"/>
            <a:r>
              <a:rPr lang="en-US" altLang="ja-JP" dirty="0">
                <a:solidFill>
                  <a:srgbClr val="FF0000"/>
                </a:solidFill>
                <a:latin typeface="Calibri" pitchFamily="34" charset="0"/>
              </a:rPr>
              <a:t>store</a:t>
            </a:r>
            <a:endParaRPr lang="ja-JP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7354" name="テキスト ボックス 14"/>
          <p:cNvSpPr txBox="1">
            <a:spLocks noChangeArrowheads="1"/>
          </p:cNvSpPr>
          <p:nvPr/>
        </p:nvSpPr>
        <p:spPr bwMode="auto">
          <a:xfrm>
            <a:off x="5213350" y="857250"/>
            <a:ext cx="2644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pitchFamily="34" charset="0"/>
              </a:rPr>
              <a:t>＜リポジトリ作成＞</a:t>
            </a:r>
          </a:p>
        </p:txBody>
      </p:sp>
      <p:sp>
        <p:nvSpPr>
          <p:cNvPr id="57355" name="テキスト ボックス 70"/>
          <p:cNvSpPr txBox="1">
            <a:spLocks noChangeArrowheads="1"/>
          </p:cNvSpPr>
          <p:nvPr/>
        </p:nvSpPr>
        <p:spPr bwMode="auto">
          <a:xfrm>
            <a:off x="5213350" y="1857375"/>
            <a:ext cx="37782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400">
                <a:latin typeface="Calibri" pitchFamily="34" charset="0"/>
              </a:rPr>
              <a:t>Index</a:t>
            </a:r>
            <a:r>
              <a:rPr lang="ja-JP" altLang="en-US" sz="2400">
                <a:latin typeface="Calibri" pitchFamily="34" charset="0"/>
              </a:rPr>
              <a:t>と</a:t>
            </a:r>
            <a:r>
              <a:rPr lang="en-US" altLang="ja-JP" sz="2400">
                <a:latin typeface="Calibri" pitchFamily="34" charset="0"/>
              </a:rPr>
              <a:t>Object store</a:t>
            </a:r>
            <a:r>
              <a:rPr lang="ja-JP" altLang="en-US" sz="2400">
                <a:latin typeface="Calibri" pitchFamily="34" charset="0"/>
              </a:rPr>
              <a:t>が作成される</a:t>
            </a:r>
          </a:p>
        </p:txBody>
      </p:sp>
      <p:sp>
        <p:nvSpPr>
          <p:cNvPr id="57356" name="正方形/長方形 13"/>
          <p:cNvSpPr>
            <a:spLocks noChangeArrowheads="1"/>
          </p:cNvSpPr>
          <p:nvPr/>
        </p:nvSpPr>
        <p:spPr bwMode="auto">
          <a:xfrm>
            <a:off x="5365750" y="3071813"/>
            <a:ext cx="124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$ git init</a:t>
            </a:r>
          </a:p>
        </p:txBody>
      </p:sp>
      <p:sp>
        <p:nvSpPr>
          <p:cNvPr id="57357" name="テキスト ボックス 14"/>
          <p:cNvSpPr txBox="1">
            <a:spLocks noChangeArrowheads="1"/>
          </p:cNvSpPr>
          <p:nvPr/>
        </p:nvSpPr>
        <p:spPr bwMode="auto">
          <a:xfrm>
            <a:off x="5365750" y="2609850"/>
            <a:ext cx="1806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pitchFamily="34" charset="0"/>
              </a:rPr>
              <a:t>＜コマンド＞</a:t>
            </a:r>
          </a:p>
        </p:txBody>
      </p:sp>
      <p:sp>
        <p:nvSpPr>
          <p:cNvPr id="57358" name="テキスト ボックス 19"/>
          <p:cNvSpPr txBox="1">
            <a:spLocks noChangeArrowheads="1"/>
          </p:cNvSpPr>
          <p:nvPr/>
        </p:nvSpPr>
        <p:spPr bwMode="auto">
          <a:xfrm>
            <a:off x="5213350" y="1357313"/>
            <a:ext cx="307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400">
                <a:latin typeface="Calibri" pitchFamily="34" charset="0"/>
              </a:rPr>
              <a:t>Git</a:t>
            </a:r>
            <a:r>
              <a:rPr lang="ja-JP" altLang="en-US" sz="2400">
                <a:latin typeface="Calibri" pitchFamily="34" charset="0"/>
              </a:rPr>
              <a:t>リポジトリを作成</a:t>
            </a:r>
          </a:p>
        </p:txBody>
      </p:sp>
      <p:sp>
        <p:nvSpPr>
          <p:cNvPr id="16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45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8394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タイトル 1"/>
          <p:cNvSpPr>
            <a:spLocks noGrp="1"/>
          </p:cNvSpPr>
          <p:nvPr>
            <p:ph type="title" idx="4294967295"/>
          </p:nvPr>
        </p:nvSpPr>
        <p:spPr>
          <a:xfrm>
            <a:off x="0" y="-142875"/>
            <a:ext cx="9144000" cy="1143000"/>
          </a:xfrm>
        </p:spPr>
        <p:txBody>
          <a:bodyPr/>
          <a:lstStyle/>
          <a:p>
            <a:r>
              <a:rPr lang="en-US" altLang="ja-JP" smtClean="0"/>
              <a:t>Git's Object Model(3/8)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1214438" y="785813"/>
            <a:ext cx="3929062" cy="150018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1214438" y="2370138"/>
            <a:ext cx="3929062" cy="1285875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1214438" y="3786188"/>
            <a:ext cx="3929062" cy="292893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8375" name="テキスト ボックス 15"/>
          <p:cNvSpPr txBox="1">
            <a:spLocks noChangeArrowheads="1"/>
          </p:cNvSpPr>
          <p:nvPr/>
        </p:nvSpPr>
        <p:spPr bwMode="auto">
          <a:xfrm>
            <a:off x="71438" y="1282700"/>
            <a:ext cx="1143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>
                <a:latin typeface="Calibri" pitchFamily="34" charset="0"/>
              </a:rPr>
              <a:t>Working</a:t>
            </a:r>
          </a:p>
          <a:p>
            <a:pPr algn="ctr" eaLnBrk="1" hangingPunct="1"/>
            <a:r>
              <a:rPr lang="en-US" altLang="ja-JP">
                <a:latin typeface="Calibri" pitchFamily="34" charset="0"/>
              </a:rPr>
              <a:t>directory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58376" name="テキスト ボックス 16"/>
          <p:cNvSpPr txBox="1">
            <a:spLocks noChangeArrowheads="1"/>
          </p:cNvSpPr>
          <p:nvPr/>
        </p:nvSpPr>
        <p:spPr bwMode="auto">
          <a:xfrm>
            <a:off x="285751" y="2857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>
                <a:latin typeface="Calibri" pitchFamily="34" charset="0"/>
              </a:rPr>
              <a:t>Index</a:t>
            </a:r>
            <a:endParaRPr lang="ja-JP" altLang="en-US" dirty="0">
              <a:latin typeface="Calibri" pitchFamily="34" charset="0"/>
            </a:endParaRPr>
          </a:p>
        </p:txBody>
      </p:sp>
      <p:sp>
        <p:nvSpPr>
          <p:cNvPr id="58377" name="テキスト ボックス 17"/>
          <p:cNvSpPr txBox="1">
            <a:spLocks noChangeArrowheads="1"/>
          </p:cNvSpPr>
          <p:nvPr/>
        </p:nvSpPr>
        <p:spPr bwMode="auto">
          <a:xfrm>
            <a:off x="107157" y="5143500"/>
            <a:ext cx="1071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>
                <a:latin typeface="Calibri" pitchFamily="34" charset="0"/>
              </a:rPr>
              <a:t>Object </a:t>
            </a:r>
          </a:p>
          <a:p>
            <a:pPr algn="ctr" eaLnBrk="1" hangingPunct="1"/>
            <a:r>
              <a:rPr lang="en-US" altLang="ja-JP" dirty="0">
                <a:latin typeface="Calibri" pitchFamily="34" charset="0"/>
              </a:rPr>
              <a:t>store</a:t>
            </a:r>
            <a:endParaRPr lang="ja-JP" altLang="en-US" dirty="0">
              <a:latin typeface="Calibri" pitchFamily="34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643313" y="1206500"/>
            <a:ext cx="571500" cy="71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8379" name="テキスト ボックス 27"/>
          <p:cNvSpPr txBox="1">
            <a:spLocks noChangeArrowheads="1"/>
          </p:cNvSpPr>
          <p:nvPr/>
        </p:nvSpPr>
        <p:spPr bwMode="auto">
          <a:xfrm>
            <a:off x="4214813" y="1195388"/>
            <a:ext cx="785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srgbClr val="FF0000"/>
                </a:solidFill>
                <a:latin typeface="Calibri" pitchFamily="34" charset="0"/>
              </a:rPr>
              <a:t>file2</a:t>
            </a:r>
            <a:endParaRPr lang="ja-JP" altLang="en-US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8380" name="テキスト ボックス 29"/>
          <p:cNvSpPr txBox="1">
            <a:spLocks noChangeArrowheads="1"/>
          </p:cNvSpPr>
          <p:nvPr/>
        </p:nvSpPr>
        <p:spPr bwMode="auto">
          <a:xfrm>
            <a:off x="3563888" y="1412776"/>
            <a:ext cx="7497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 smtClean="0">
                <a:solidFill>
                  <a:srgbClr val="FF0000"/>
                </a:solidFill>
                <a:latin typeface="Calibri" pitchFamily="34" charset="0"/>
              </a:rPr>
              <a:t>“bar”</a:t>
            </a:r>
            <a:endParaRPr lang="ja-JP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8381" name="テキスト ボックス 40"/>
          <p:cNvSpPr txBox="1">
            <a:spLocks noChangeArrowheads="1"/>
          </p:cNvSpPr>
          <p:nvPr/>
        </p:nvSpPr>
        <p:spPr bwMode="auto">
          <a:xfrm>
            <a:off x="1928813" y="1195388"/>
            <a:ext cx="785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srgbClr val="FF0000"/>
                </a:solidFill>
                <a:latin typeface="Calibri" pitchFamily="34" charset="0"/>
              </a:rPr>
              <a:t>file1</a:t>
            </a:r>
            <a:endParaRPr lang="ja-JP" altLang="en-US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285875" y="1227138"/>
            <a:ext cx="571500" cy="71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8383" name="テキスト ボックス 45"/>
          <p:cNvSpPr txBox="1">
            <a:spLocks noChangeArrowheads="1"/>
          </p:cNvSpPr>
          <p:nvPr/>
        </p:nvSpPr>
        <p:spPr bwMode="auto">
          <a:xfrm>
            <a:off x="1227777" y="1428750"/>
            <a:ext cx="6876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 smtClean="0">
                <a:solidFill>
                  <a:srgbClr val="FF0000"/>
                </a:solidFill>
                <a:latin typeface="Calibri" pitchFamily="34" charset="0"/>
              </a:rPr>
              <a:t>“foo”</a:t>
            </a:r>
            <a:endParaRPr lang="ja-JP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8384" name="テキスト ボックス 14"/>
          <p:cNvSpPr txBox="1">
            <a:spLocks noChangeArrowheads="1"/>
          </p:cNvSpPr>
          <p:nvPr/>
        </p:nvSpPr>
        <p:spPr bwMode="auto">
          <a:xfrm>
            <a:off x="5286375" y="928688"/>
            <a:ext cx="2459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pitchFamily="34" charset="0"/>
              </a:rPr>
              <a:t>＜ファイル作成＞</a:t>
            </a:r>
          </a:p>
        </p:txBody>
      </p:sp>
      <p:sp>
        <p:nvSpPr>
          <p:cNvPr id="58385" name="テキスト ボックス 61"/>
          <p:cNvSpPr txBox="1">
            <a:spLocks noChangeArrowheads="1"/>
          </p:cNvSpPr>
          <p:nvPr/>
        </p:nvSpPr>
        <p:spPr bwMode="auto">
          <a:xfrm>
            <a:off x="5357813" y="1357313"/>
            <a:ext cx="37861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400">
                <a:latin typeface="Calibri" pitchFamily="34" charset="0"/>
              </a:rPr>
              <a:t>Working directory</a:t>
            </a:r>
            <a:r>
              <a:rPr lang="ja-JP" altLang="en-US" sz="2400">
                <a:latin typeface="Calibri" pitchFamily="34" charset="0"/>
              </a:rPr>
              <a:t>に以下の</a:t>
            </a:r>
            <a:endParaRPr lang="en-US" altLang="ja-JP" sz="2400">
              <a:latin typeface="Calibri" pitchFamily="34" charset="0"/>
            </a:endParaRPr>
          </a:p>
          <a:p>
            <a:pPr eaLnBrk="1" hangingPunct="1"/>
            <a:r>
              <a:rPr lang="en-US" altLang="ja-JP" sz="2400">
                <a:latin typeface="Calibri" pitchFamily="34" charset="0"/>
              </a:rPr>
              <a:t>2</a:t>
            </a:r>
            <a:r>
              <a:rPr lang="ja-JP" altLang="en-US" sz="2400">
                <a:latin typeface="Calibri" pitchFamily="34" charset="0"/>
              </a:rPr>
              <a:t>つのファイルを作成する．</a:t>
            </a:r>
          </a:p>
        </p:txBody>
      </p:sp>
      <p:sp>
        <p:nvSpPr>
          <p:cNvPr id="58386" name="テキスト ボックス 62"/>
          <p:cNvSpPr txBox="1">
            <a:spLocks noChangeArrowheads="1"/>
          </p:cNvSpPr>
          <p:nvPr/>
        </p:nvSpPr>
        <p:spPr bwMode="auto">
          <a:xfrm>
            <a:off x="5429250" y="2214563"/>
            <a:ext cx="1214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400">
                <a:latin typeface="Calibri" pitchFamily="34" charset="0"/>
              </a:rPr>
              <a:t>(1) file1</a:t>
            </a:r>
            <a:endParaRPr lang="ja-JP" altLang="en-US" sz="2400">
              <a:latin typeface="Calibri" pitchFamily="34" charset="0"/>
            </a:endParaRPr>
          </a:p>
        </p:txBody>
      </p:sp>
      <p:sp>
        <p:nvSpPr>
          <p:cNvPr id="58387" name="テキスト ボックス 63"/>
          <p:cNvSpPr txBox="1">
            <a:spLocks noChangeArrowheads="1"/>
          </p:cNvSpPr>
          <p:nvPr/>
        </p:nvSpPr>
        <p:spPr bwMode="auto">
          <a:xfrm>
            <a:off x="5429250" y="3071813"/>
            <a:ext cx="1643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400">
                <a:latin typeface="Calibri" pitchFamily="34" charset="0"/>
              </a:rPr>
              <a:t>(2) file2</a:t>
            </a:r>
            <a:endParaRPr lang="ja-JP" altLang="en-US" sz="2400">
              <a:latin typeface="Calibri" pitchFamily="34" charset="0"/>
            </a:endParaRPr>
          </a:p>
        </p:txBody>
      </p:sp>
      <p:sp>
        <p:nvSpPr>
          <p:cNvPr id="58388" name="テキスト ボックス 64"/>
          <p:cNvSpPr txBox="1">
            <a:spLocks noChangeArrowheads="1"/>
          </p:cNvSpPr>
          <p:nvPr/>
        </p:nvSpPr>
        <p:spPr bwMode="auto">
          <a:xfrm>
            <a:off x="5786438" y="2571750"/>
            <a:ext cx="228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400">
                <a:latin typeface="Calibri" pitchFamily="34" charset="0"/>
              </a:rPr>
              <a:t>foo</a:t>
            </a:r>
            <a:r>
              <a:rPr lang="ja-JP" altLang="en-US" sz="2400">
                <a:latin typeface="Calibri" pitchFamily="34" charset="0"/>
              </a:rPr>
              <a:t>という内容</a:t>
            </a:r>
          </a:p>
        </p:txBody>
      </p:sp>
      <p:sp>
        <p:nvSpPr>
          <p:cNvPr id="58389" name="テキスト ボックス 65"/>
          <p:cNvSpPr txBox="1">
            <a:spLocks noChangeArrowheads="1"/>
          </p:cNvSpPr>
          <p:nvPr/>
        </p:nvSpPr>
        <p:spPr bwMode="auto">
          <a:xfrm>
            <a:off x="5786438" y="3429000"/>
            <a:ext cx="2357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400">
                <a:latin typeface="Calibri" pitchFamily="34" charset="0"/>
              </a:rPr>
              <a:t>bar</a:t>
            </a:r>
            <a:r>
              <a:rPr lang="ja-JP" altLang="en-US" sz="2400">
                <a:latin typeface="Calibri" pitchFamily="34" charset="0"/>
              </a:rPr>
              <a:t>という内容</a:t>
            </a:r>
          </a:p>
        </p:txBody>
      </p:sp>
      <p:sp>
        <p:nvSpPr>
          <p:cNvPr id="58390" name="正方形/長方形 21"/>
          <p:cNvSpPr>
            <a:spLocks noChangeArrowheads="1"/>
          </p:cNvSpPr>
          <p:nvPr/>
        </p:nvSpPr>
        <p:spPr bwMode="auto">
          <a:xfrm>
            <a:off x="5365750" y="4467225"/>
            <a:ext cx="2743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$ echo “foo” &gt; file1</a:t>
            </a:r>
          </a:p>
        </p:txBody>
      </p:sp>
      <p:sp>
        <p:nvSpPr>
          <p:cNvPr id="58391" name="テキスト ボックス 14"/>
          <p:cNvSpPr txBox="1">
            <a:spLocks noChangeArrowheads="1"/>
          </p:cNvSpPr>
          <p:nvPr/>
        </p:nvSpPr>
        <p:spPr bwMode="auto">
          <a:xfrm>
            <a:off x="5365750" y="4005263"/>
            <a:ext cx="1806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pitchFamily="34" charset="0"/>
              </a:rPr>
              <a:t>＜コマンド＞</a:t>
            </a:r>
          </a:p>
        </p:txBody>
      </p:sp>
      <p:sp>
        <p:nvSpPr>
          <p:cNvPr id="58392" name="正方形/長方形 23"/>
          <p:cNvSpPr>
            <a:spLocks noChangeArrowheads="1"/>
          </p:cNvSpPr>
          <p:nvPr/>
        </p:nvSpPr>
        <p:spPr bwMode="auto">
          <a:xfrm>
            <a:off x="5365750" y="4929188"/>
            <a:ext cx="2760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$ echo “bar” &gt; file2</a:t>
            </a:r>
          </a:p>
        </p:txBody>
      </p:sp>
      <p:sp>
        <p:nvSpPr>
          <p:cNvPr id="25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46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403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タイトル 1"/>
          <p:cNvSpPr>
            <a:spLocks noGrp="1"/>
          </p:cNvSpPr>
          <p:nvPr>
            <p:ph type="title" idx="4294967295"/>
          </p:nvPr>
        </p:nvSpPr>
        <p:spPr>
          <a:xfrm>
            <a:off x="0" y="-142875"/>
            <a:ext cx="9144000" cy="1143000"/>
          </a:xfrm>
        </p:spPr>
        <p:txBody>
          <a:bodyPr/>
          <a:lstStyle/>
          <a:p>
            <a:r>
              <a:rPr lang="en-US" altLang="ja-JP" smtClean="0"/>
              <a:t>Git's Object Model(4/8)</a:t>
            </a:r>
          </a:p>
        </p:txBody>
      </p:sp>
      <p:sp>
        <p:nvSpPr>
          <p:cNvPr id="59396" name="テキスト ボックス 14"/>
          <p:cNvSpPr txBox="1">
            <a:spLocks noChangeArrowheads="1"/>
          </p:cNvSpPr>
          <p:nvPr/>
        </p:nvSpPr>
        <p:spPr bwMode="auto">
          <a:xfrm>
            <a:off x="5286375" y="823913"/>
            <a:ext cx="192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pitchFamily="34" charset="0"/>
              </a:rPr>
              <a:t>＜ステージ＞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1214438" y="785813"/>
            <a:ext cx="3929062" cy="150018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1214438" y="2370138"/>
            <a:ext cx="3929062" cy="1285875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1214438" y="3786188"/>
            <a:ext cx="3929062" cy="292893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9400" name="テキスト ボックス 15"/>
          <p:cNvSpPr txBox="1">
            <a:spLocks noChangeArrowheads="1"/>
          </p:cNvSpPr>
          <p:nvPr/>
        </p:nvSpPr>
        <p:spPr bwMode="auto">
          <a:xfrm>
            <a:off x="71438" y="1282700"/>
            <a:ext cx="1143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>
                <a:latin typeface="Calibri" pitchFamily="34" charset="0"/>
              </a:rPr>
              <a:t>Working</a:t>
            </a:r>
          </a:p>
          <a:p>
            <a:pPr algn="ctr" eaLnBrk="1" hangingPunct="1"/>
            <a:r>
              <a:rPr lang="en-US" altLang="ja-JP">
                <a:latin typeface="Calibri" pitchFamily="34" charset="0"/>
              </a:rPr>
              <a:t>directory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59401" name="テキスト ボックス 16"/>
          <p:cNvSpPr txBox="1">
            <a:spLocks noChangeArrowheads="1"/>
          </p:cNvSpPr>
          <p:nvPr/>
        </p:nvSpPr>
        <p:spPr bwMode="auto">
          <a:xfrm>
            <a:off x="285751" y="2857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>
                <a:latin typeface="Calibri" pitchFamily="34" charset="0"/>
              </a:rPr>
              <a:t>Index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59402" name="テキスト ボックス 17"/>
          <p:cNvSpPr txBox="1">
            <a:spLocks noChangeArrowheads="1"/>
          </p:cNvSpPr>
          <p:nvPr/>
        </p:nvSpPr>
        <p:spPr bwMode="auto">
          <a:xfrm>
            <a:off x="107157" y="5143500"/>
            <a:ext cx="1071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>
                <a:latin typeface="Calibri" pitchFamily="34" charset="0"/>
              </a:rPr>
              <a:t>Object </a:t>
            </a:r>
          </a:p>
          <a:p>
            <a:pPr algn="ctr" eaLnBrk="1" hangingPunct="1"/>
            <a:r>
              <a:rPr lang="en-US" altLang="ja-JP">
                <a:latin typeface="Calibri" pitchFamily="34" charset="0"/>
              </a:rPr>
              <a:t>store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643313" y="1206500"/>
            <a:ext cx="571500" cy="71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9404" name="テキスト ボックス 27"/>
          <p:cNvSpPr txBox="1">
            <a:spLocks noChangeArrowheads="1"/>
          </p:cNvSpPr>
          <p:nvPr/>
        </p:nvSpPr>
        <p:spPr bwMode="auto">
          <a:xfrm>
            <a:off x="4214813" y="1195388"/>
            <a:ext cx="785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Calibri" pitchFamily="34" charset="0"/>
              </a:rPr>
              <a:t>file2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59405" name="テキスト ボックス 29"/>
          <p:cNvSpPr txBox="1">
            <a:spLocks noChangeArrowheads="1"/>
          </p:cNvSpPr>
          <p:nvPr/>
        </p:nvSpPr>
        <p:spPr bwMode="auto">
          <a:xfrm>
            <a:off x="3474627" y="1409700"/>
            <a:ext cx="9294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 smtClean="0">
                <a:latin typeface="Calibri" pitchFamily="34" charset="0"/>
              </a:rPr>
              <a:t>“bar”</a:t>
            </a:r>
            <a:endParaRPr lang="ja-JP" altLang="en-US" dirty="0">
              <a:latin typeface="Calibri" pitchFamily="34" charset="0"/>
            </a:endParaRPr>
          </a:p>
        </p:txBody>
      </p:sp>
      <p:sp>
        <p:nvSpPr>
          <p:cNvPr id="22" name="二等辺三角形 21"/>
          <p:cNvSpPr/>
          <p:nvPr/>
        </p:nvSpPr>
        <p:spPr>
          <a:xfrm>
            <a:off x="2571750" y="2441575"/>
            <a:ext cx="1500188" cy="1071563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9407" name="テキスト ボックス 28"/>
          <p:cNvSpPr txBox="1">
            <a:spLocks noChangeArrowheads="1"/>
          </p:cNvSpPr>
          <p:nvPr/>
        </p:nvSpPr>
        <p:spPr bwMode="auto">
          <a:xfrm>
            <a:off x="2714625" y="3155950"/>
            <a:ext cx="642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FF0000"/>
                </a:solidFill>
                <a:latin typeface="Calibri" pitchFamily="34" charset="0"/>
              </a:rPr>
              <a:t>file1</a:t>
            </a:r>
            <a:endParaRPr lang="ja-JP" altLang="en-US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9408" name="テキスト ボックス 30"/>
          <p:cNvSpPr txBox="1">
            <a:spLocks noChangeArrowheads="1"/>
          </p:cNvSpPr>
          <p:nvPr/>
        </p:nvSpPr>
        <p:spPr bwMode="auto">
          <a:xfrm>
            <a:off x="3357563" y="3143250"/>
            <a:ext cx="642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FF0000"/>
                </a:solidFill>
                <a:latin typeface="Calibri" pitchFamily="34" charset="0"/>
              </a:rPr>
              <a:t>file2</a:t>
            </a:r>
            <a:endParaRPr lang="ja-JP" altLang="en-US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47" name="直線矢印コネクタ 46"/>
          <p:cNvCxnSpPr>
            <a:stCxn id="59408" idx="2"/>
            <a:endCxn id="50" idx="0"/>
          </p:cNvCxnSpPr>
          <p:nvPr/>
        </p:nvCxnSpPr>
        <p:spPr>
          <a:xfrm rot="5400000">
            <a:off x="2238375" y="4418013"/>
            <a:ext cx="2344737" cy="534988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1539875" y="5857875"/>
            <a:ext cx="571500" cy="71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857500" y="5857875"/>
            <a:ext cx="571500" cy="71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9412" name="テキスト ボックス 50"/>
          <p:cNvSpPr txBox="1">
            <a:spLocks noChangeArrowheads="1"/>
          </p:cNvSpPr>
          <p:nvPr/>
        </p:nvSpPr>
        <p:spPr bwMode="auto">
          <a:xfrm>
            <a:off x="2788907" y="6059488"/>
            <a:ext cx="750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 smtClean="0">
                <a:solidFill>
                  <a:srgbClr val="FF0000"/>
                </a:solidFill>
                <a:latin typeface="Calibri" pitchFamily="34" charset="0"/>
              </a:rPr>
              <a:t>“bar”</a:t>
            </a:r>
            <a:endParaRPr lang="ja-JP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9413" name="テキスト ボックス 51"/>
          <p:cNvSpPr txBox="1">
            <a:spLocks noChangeArrowheads="1"/>
          </p:cNvSpPr>
          <p:nvPr/>
        </p:nvSpPr>
        <p:spPr bwMode="auto">
          <a:xfrm>
            <a:off x="1483264" y="6059488"/>
            <a:ext cx="6831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 smtClean="0">
                <a:solidFill>
                  <a:srgbClr val="FF0000"/>
                </a:solidFill>
                <a:latin typeface="Calibri" pitchFamily="34" charset="0"/>
              </a:rPr>
              <a:t>“foo”</a:t>
            </a:r>
            <a:endParaRPr lang="ja-JP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9414" name="テキスト ボックス 40"/>
          <p:cNvSpPr txBox="1">
            <a:spLocks noChangeArrowheads="1"/>
          </p:cNvSpPr>
          <p:nvPr/>
        </p:nvSpPr>
        <p:spPr bwMode="auto">
          <a:xfrm>
            <a:off x="1928813" y="1195388"/>
            <a:ext cx="785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Calibri" pitchFamily="34" charset="0"/>
              </a:rPr>
              <a:t>file1</a:t>
            </a:r>
            <a:endParaRPr lang="ja-JP" altLang="en-US">
              <a:latin typeface="Calibri" pitchFamily="34" charset="0"/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 rot="5400000">
            <a:off x="1333500" y="4191000"/>
            <a:ext cx="2333625" cy="1000125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1285875" y="1227138"/>
            <a:ext cx="571500" cy="71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9417" name="テキスト ボックス 45"/>
          <p:cNvSpPr txBox="1">
            <a:spLocks noChangeArrowheads="1"/>
          </p:cNvSpPr>
          <p:nvPr/>
        </p:nvSpPr>
        <p:spPr bwMode="auto">
          <a:xfrm>
            <a:off x="1230058" y="1428750"/>
            <a:ext cx="6831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 smtClean="0">
                <a:latin typeface="Calibri" pitchFamily="34" charset="0"/>
              </a:rPr>
              <a:t>“foo”</a:t>
            </a:r>
            <a:endParaRPr lang="ja-JP" altLang="en-US" dirty="0">
              <a:latin typeface="Calibri" pitchFamily="34" charset="0"/>
            </a:endParaRPr>
          </a:p>
        </p:txBody>
      </p:sp>
      <p:sp>
        <p:nvSpPr>
          <p:cNvPr id="59418" name="テキスト ボックス 25"/>
          <p:cNvSpPr txBox="1">
            <a:spLocks noChangeArrowheads="1"/>
          </p:cNvSpPr>
          <p:nvPr/>
        </p:nvSpPr>
        <p:spPr bwMode="auto">
          <a:xfrm>
            <a:off x="5365750" y="1285875"/>
            <a:ext cx="3778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Calibri" pitchFamily="34" charset="0"/>
              </a:rPr>
              <a:t>Index</a:t>
            </a:r>
            <a:r>
              <a:rPr lang="ja-JP" altLang="en-US" sz="2400" dirty="0">
                <a:latin typeface="Calibri" pitchFamily="34" charset="0"/>
              </a:rPr>
              <a:t>が</a:t>
            </a:r>
            <a:r>
              <a:rPr lang="ja-JP" altLang="en-US" sz="2400" dirty="0" smtClean="0">
                <a:latin typeface="Calibri" pitchFamily="34" charset="0"/>
              </a:rPr>
              <a:t>各ファイルの変更情報</a:t>
            </a:r>
            <a:r>
              <a:rPr lang="en-US" altLang="ja-JP" sz="2400" dirty="0" smtClean="0">
                <a:latin typeface="Calibri" pitchFamily="34" charset="0"/>
              </a:rPr>
              <a:t>(blob)</a:t>
            </a:r>
            <a:r>
              <a:rPr lang="ja-JP" altLang="en-US" sz="2400" dirty="0" smtClean="0">
                <a:latin typeface="Calibri" pitchFamily="34" charset="0"/>
              </a:rPr>
              <a:t>を</a:t>
            </a:r>
            <a:r>
              <a:rPr lang="ja-JP" altLang="en-US" sz="2400" dirty="0">
                <a:latin typeface="Calibri" pitchFamily="34" charset="0"/>
              </a:rPr>
              <a:t>指す</a:t>
            </a:r>
          </a:p>
        </p:txBody>
      </p:sp>
      <p:sp>
        <p:nvSpPr>
          <p:cNvPr id="59419" name="正方形/長方形 26"/>
          <p:cNvSpPr>
            <a:spLocks noChangeArrowheads="1"/>
          </p:cNvSpPr>
          <p:nvPr/>
        </p:nvSpPr>
        <p:spPr bwMode="auto">
          <a:xfrm>
            <a:off x="5365750" y="3071813"/>
            <a:ext cx="2667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$ git add file1 file2</a:t>
            </a:r>
          </a:p>
        </p:txBody>
      </p:sp>
      <p:sp>
        <p:nvSpPr>
          <p:cNvPr id="59420" name="テキスト ボックス 14"/>
          <p:cNvSpPr txBox="1">
            <a:spLocks noChangeArrowheads="1"/>
          </p:cNvSpPr>
          <p:nvPr/>
        </p:nvSpPr>
        <p:spPr bwMode="auto">
          <a:xfrm>
            <a:off x="5365750" y="2609850"/>
            <a:ext cx="1806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pitchFamily="34" charset="0"/>
              </a:rPr>
              <a:t>＜コマンド＞</a:t>
            </a:r>
          </a:p>
        </p:txBody>
      </p:sp>
      <p:sp>
        <p:nvSpPr>
          <p:cNvPr id="29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47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689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タイトル 1"/>
          <p:cNvSpPr>
            <a:spLocks noGrp="1"/>
          </p:cNvSpPr>
          <p:nvPr>
            <p:ph type="title" idx="4294967295"/>
          </p:nvPr>
        </p:nvSpPr>
        <p:spPr>
          <a:xfrm>
            <a:off x="0" y="-142875"/>
            <a:ext cx="9144000" cy="1143000"/>
          </a:xfrm>
        </p:spPr>
        <p:txBody>
          <a:bodyPr/>
          <a:lstStyle/>
          <a:p>
            <a:r>
              <a:rPr lang="en-US" altLang="ja-JP" smtClean="0"/>
              <a:t>Git's Object Model(5/8)</a:t>
            </a:r>
          </a:p>
        </p:txBody>
      </p:sp>
      <p:sp>
        <p:nvSpPr>
          <p:cNvPr id="60420" name="テキスト ボックス 14"/>
          <p:cNvSpPr txBox="1">
            <a:spLocks noChangeArrowheads="1"/>
          </p:cNvSpPr>
          <p:nvPr/>
        </p:nvSpPr>
        <p:spPr bwMode="auto">
          <a:xfrm>
            <a:off x="5286375" y="823913"/>
            <a:ext cx="167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pitchFamily="34" charset="0"/>
              </a:rPr>
              <a:t>＜コミット＞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1214438" y="785813"/>
            <a:ext cx="3929062" cy="150018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1214438" y="2370138"/>
            <a:ext cx="3929062" cy="1285875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1214438" y="3786188"/>
            <a:ext cx="3929062" cy="292893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0424" name="テキスト ボックス 15"/>
          <p:cNvSpPr txBox="1">
            <a:spLocks noChangeArrowheads="1"/>
          </p:cNvSpPr>
          <p:nvPr/>
        </p:nvSpPr>
        <p:spPr bwMode="auto">
          <a:xfrm>
            <a:off x="71438" y="1282700"/>
            <a:ext cx="1143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>
                <a:latin typeface="Calibri" pitchFamily="34" charset="0"/>
              </a:rPr>
              <a:t>Working</a:t>
            </a:r>
          </a:p>
          <a:p>
            <a:pPr algn="ctr" eaLnBrk="1" hangingPunct="1"/>
            <a:r>
              <a:rPr lang="en-US" altLang="ja-JP">
                <a:latin typeface="Calibri" pitchFamily="34" charset="0"/>
              </a:rPr>
              <a:t>directory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60425" name="テキスト ボックス 16"/>
          <p:cNvSpPr txBox="1">
            <a:spLocks noChangeArrowheads="1"/>
          </p:cNvSpPr>
          <p:nvPr/>
        </p:nvSpPr>
        <p:spPr bwMode="auto">
          <a:xfrm>
            <a:off x="285751" y="2857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>
                <a:latin typeface="Calibri" pitchFamily="34" charset="0"/>
              </a:rPr>
              <a:t>Index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60426" name="テキスト ボックス 17"/>
          <p:cNvSpPr txBox="1">
            <a:spLocks noChangeArrowheads="1"/>
          </p:cNvSpPr>
          <p:nvPr/>
        </p:nvSpPr>
        <p:spPr bwMode="auto">
          <a:xfrm>
            <a:off x="107157" y="5143500"/>
            <a:ext cx="1071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>
                <a:latin typeface="Calibri" pitchFamily="34" charset="0"/>
              </a:rPr>
              <a:t>Object </a:t>
            </a:r>
          </a:p>
          <a:p>
            <a:pPr algn="ctr" eaLnBrk="1" hangingPunct="1"/>
            <a:r>
              <a:rPr lang="en-US" altLang="ja-JP">
                <a:latin typeface="Calibri" pitchFamily="34" charset="0"/>
              </a:rPr>
              <a:t>store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643313" y="1206500"/>
            <a:ext cx="571500" cy="71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0428" name="テキスト ボックス 27"/>
          <p:cNvSpPr txBox="1">
            <a:spLocks noChangeArrowheads="1"/>
          </p:cNvSpPr>
          <p:nvPr/>
        </p:nvSpPr>
        <p:spPr bwMode="auto">
          <a:xfrm>
            <a:off x="4214813" y="1195388"/>
            <a:ext cx="785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Calibri" pitchFamily="34" charset="0"/>
              </a:rPr>
              <a:t>file2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60429" name="テキスト ボックス 29"/>
          <p:cNvSpPr txBox="1">
            <a:spLocks noChangeArrowheads="1"/>
          </p:cNvSpPr>
          <p:nvPr/>
        </p:nvSpPr>
        <p:spPr bwMode="auto">
          <a:xfrm>
            <a:off x="3571724" y="1379538"/>
            <a:ext cx="7497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 smtClean="0">
                <a:latin typeface="Calibri" pitchFamily="34" charset="0"/>
              </a:rPr>
              <a:t>“bar”</a:t>
            </a:r>
            <a:endParaRPr lang="ja-JP" altLang="en-US" dirty="0">
              <a:latin typeface="Calibri" pitchFamily="34" charset="0"/>
            </a:endParaRPr>
          </a:p>
        </p:txBody>
      </p:sp>
      <p:sp>
        <p:nvSpPr>
          <p:cNvPr id="22" name="二等辺三角形 21"/>
          <p:cNvSpPr/>
          <p:nvPr/>
        </p:nvSpPr>
        <p:spPr>
          <a:xfrm>
            <a:off x="2571750" y="2441575"/>
            <a:ext cx="1500188" cy="1071563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0431" name="テキスト ボックス 28"/>
          <p:cNvSpPr txBox="1">
            <a:spLocks noChangeArrowheads="1"/>
          </p:cNvSpPr>
          <p:nvPr/>
        </p:nvSpPr>
        <p:spPr bwMode="auto">
          <a:xfrm>
            <a:off x="2714625" y="3155950"/>
            <a:ext cx="642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file1</a:t>
            </a:r>
            <a:endParaRPr lang="ja-JP" altLang="en-US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60432" name="テキスト ボックス 30"/>
          <p:cNvSpPr txBox="1">
            <a:spLocks noChangeArrowheads="1"/>
          </p:cNvSpPr>
          <p:nvPr/>
        </p:nvSpPr>
        <p:spPr bwMode="auto">
          <a:xfrm>
            <a:off x="3357563" y="3143250"/>
            <a:ext cx="642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file2</a:t>
            </a:r>
            <a:endParaRPr lang="ja-JP" altLang="en-US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1531938" y="4357688"/>
            <a:ext cx="500062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cxnSp>
        <p:nvCxnSpPr>
          <p:cNvPr id="40" name="直線矢印コネクタ 39"/>
          <p:cNvCxnSpPr/>
          <p:nvPr/>
        </p:nvCxnSpPr>
        <p:spPr>
          <a:xfrm rot="5400000">
            <a:off x="1673226" y="4965700"/>
            <a:ext cx="214312" cy="1587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二等辺三角形 42"/>
          <p:cNvSpPr/>
          <p:nvPr/>
        </p:nvSpPr>
        <p:spPr>
          <a:xfrm>
            <a:off x="1500188" y="5072063"/>
            <a:ext cx="571500" cy="50006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7" name="直線矢印コネクタ 46"/>
          <p:cNvCxnSpPr>
            <a:stCxn id="60432" idx="2"/>
            <a:endCxn id="50" idx="0"/>
          </p:cNvCxnSpPr>
          <p:nvPr/>
        </p:nvCxnSpPr>
        <p:spPr>
          <a:xfrm rot="5400000">
            <a:off x="2238375" y="4418013"/>
            <a:ext cx="2344737" cy="53498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1539875" y="5857875"/>
            <a:ext cx="571500" cy="71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2857500" y="5857875"/>
            <a:ext cx="571500" cy="71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0439" name="テキスト ボックス 50"/>
          <p:cNvSpPr txBox="1">
            <a:spLocks noChangeArrowheads="1"/>
          </p:cNvSpPr>
          <p:nvPr/>
        </p:nvSpPr>
        <p:spPr bwMode="auto">
          <a:xfrm>
            <a:off x="2771654" y="6059488"/>
            <a:ext cx="7858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 smtClean="0">
                <a:latin typeface="Calibri" pitchFamily="34" charset="0"/>
              </a:rPr>
              <a:t>“bar”</a:t>
            </a:r>
            <a:endParaRPr lang="ja-JP" altLang="en-US" dirty="0">
              <a:latin typeface="Calibri" pitchFamily="34" charset="0"/>
            </a:endParaRPr>
          </a:p>
        </p:txBody>
      </p:sp>
      <p:sp>
        <p:nvSpPr>
          <p:cNvPr id="60440" name="テキスト ボックス 51"/>
          <p:cNvSpPr txBox="1">
            <a:spLocks noChangeArrowheads="1"/>
          </p:cNvSpPr>
          <p:nvPr/>
        </p:nvSpPr>
        <p:spPr bwMode="auto">
          <a:xfrm>
            <a:off x="1483264" y="6059488"/>
            <a:ext cx="6831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 smtClean="0">
                <a:latin typeface="Calibri" pitchFamily="34" charset="0"/>
              </a:rPr>
              <a:t>“foo”</a:t>
            </a:r>
            <a:endParaRPr lang="ja-JP" altLang="en-US" dirty="0">
              <a:latin typeface="Calibri" pitchFamily="34" charset="0"/>
            </a:endParaRPr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1928813" y="5572125"/>
            <a:ext cx="1071562" cy="28575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42" name="テキスト ボックス 40"/>
          <p:cNvSpPr txBox="1">
            <a:spLocks noChangeArrowheads="1"/>
          </p:cNvSpPr>
          <p:nvPr/>
        </p:nvSpPr>
        <p:spPr bwMode="auto">
          <a:xfrm>
            <a:off x="1928813" y="1195388"/>
            <a:ext cx="785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Calibri" pitchFamily="34" charset="0"/>
              </a:rPr>
              <a:t>file1</a:t>
            </a:r>
            <a:endParaRPr lang="ja-JP" altLang="en-US">
              <a:latin typeface="Calibri" pitchFamily="34" charset="0"/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 rot="5400000">
            <a:off x="1572419" y="5714206"/>
            <a:ext cx="285750" cy="1588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rot="5400000">
            <a:off x="1333500" y="4191000"/>
            <a:ext cx="2333625" cy="100012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1285875" y="1227138"/>
            <a:ext cx="571500" cy="71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0446" name="テキスト ボックス 45"/>
          <p:cNvSpPr txBox="1">
            <a:spLocks noChangeArrowheads="1"/>
          </p:cNvSpPr>
          <p:nvPr/>
        </p:nvSpPr>
        <p:spPr bwMode="auto">
          <a:xfrm>
            <a:off x="1230058" y="1428750"/>
            <a:ext cx="6831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 smtClean="0">
                <a:latin typeface="Calibri" pitchFamily="34" charset="0"/>
              </a:rPr>
              <a:t>“foo”</a:t>
            </a:r>
            <a:endParaRPr lang="ja-JP" altLang="en-US" dirty="0">
              <a:latin typeface="Calibri" pitchFamily="34" charset="0"/>
            </a:endParaRPr>
          </a:p>
        </p:txBody>
      </p:sp>
      <p:sp>
        <p:nvSpPr>
          <p:cNvPr id="60447" name="テキスト ボックス 59"/>
          <p:cNvSpPr txBox="1">
            <a:spLocks noChangeArrowheads="1"/>
          </p:cNvSpPr>
          <p:nvPr/>
        </p:nvSpPr>
        <p:spPr bwMode="auto">
          <a:xfrm>
            <a:off x="5286375" y="1285875"/>
            <a:ext cx="33575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400">
                <a:latin typeface="Calibri" pitchFamily="34" charset="0"/>
              </a:rPr>
              <a:t>(1) Index</a:t>
            </a:r>
            <a:r>
              <a:rPr lang="ja-JP" altLang="en-US" sz="2400">
                <a:latin typeface="Calibri" pitchFamily="34" charset="0"/>
              </a:rPr>
              <a:t>の内容をコミット</a:t>
            </a:r>
            <a:endParaRPr lang="en-US" altLang="ja-JP" sz="2400">
              <a:latin typeface="Calibri" pitchFamily="34" charset="0"/>
            </a:endParaRPr>
          </a:p>
          <a:p>
            <a:pPr eaLnBrk="1" hangingPunct="1"/>
            <a:r>
              <a:rPr lang="en-US" altLang="ja-JP" sz="2400">
                <a:latin typeface="Calibri" pitchFamily="34" charset="0"/>
              </a:rPr>
              <a:t>(2) A</a:t>
            </a:r>
            <a:r>
              <a:rPr lang="ja-JP" altLang="en-US" sz="2400">
                <a:latin typeface="Calibri" pitchFamily="34" charset="0"/>
              </a:rPr>
              <a:t>コミットが作られる</a:t>
            </a:r>
          </a:p>
        </p:txBody>
      </p:sp>
      <p:sp>
        <p:nvSpPr>
          <p:cNvPr id="60448" name="テキスト ボックス 37"/>
          <p:cNvSpPr txBox="1">
            <a:spLocks noChangeArrowheads="1"/>
          </p:cNvSpPr>
          <p:nvPr/>
        </p:nvSpPr>
        <p:spPr bwMode="auto">
          <a:xfrm>
            <a:off x="1619672" y="4402790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Calibri" pitchFamily="34" charset="0"/>
              </a:rPr>
              <a:t>A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571625" y="3857625"/>
            <a:ext cx="1000125" cy="28575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solidFill>
                  <a:schemeClr val="tx1"/>
                </a:solidFill>
              </a:rPr>
              <a:t>master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線矢印コネクタ 47"/>
          <p:cNvCxnSpPr>
            <a:stCxn id="39" idx="2"/>
            <a:endCxn id="33" idx="0"/>
          </p:cNvCxnSpPr>
          <p:nvPr/>
        </p:nvCxnSpPr>
        <p:spPr>
          <a:xfrm rot="5400000">
            <a:off x="1820069" y="4106069"/>
            <a:ext cx="214313" cy="288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51" name="正方形/長方形 35"/>
          <p:cNvSpPr>
            <a:spLocks noChangeArrowheads="1"/>
          </p:cNvSpPr>
          <p:nvPr/>
        </p:nvSpPr>
        <p:spPr bwMode="auto">
          <a:xfrm>
            <a:off x="5365750" y="3071813"/>
            <a:ext cx="1843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$ git commit</a:t>
            </a:r>
          </a:p>
        </p:txBody>
      </p:sp>
      <p:sp>
        <p:nvSpPr>
          <p:cNvPr id="60452" name="テキスト ボックス 14"/>
          <p:cNvSpPr txBox="1">
            <a:spLocks noChangeArrowheads="1"/>
          </p:cNvSpPr>
          <p:nvPr/>
        </p:nvSpPr>
        <p:spPr bwMode="auto">
          <a:xfrm>
            <a:off x="5365750" y="2609850"/>
            <a:ext cx="1806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pitchFamily="34" charset="0"/>
              </a:rPr>
              <a:t>＜コマンド＞</a:t>
            </a:r>
          </a:p>
        </p:txBody>
      </p:sp>
      <p:sp>
        <p:nvSpPr>
          <p:cNvPr id="38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48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577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タイトル 1"/>
          <p:cNvSpPr>
            <a:spLocks noGrp="1"/>
          </p:cNvSpPr>
          <p:nvPr>
            <p:ph type="title" idx="4294967295"/>
          </p:nvPr>
        </p:nvSpPr>
        <p:spPr>
          <a:xfrm>
            <a:off x="0" y="-142875"/>
            <a:ext cx="9144000" cy="1143000"/>
          </a:xfrm>
        </p:spPr>
        <p:txBody>
          <a:bodyPr/>
          <a:lstStyle/>
          <a:p>
            <a:r>
              <a:rPr lang="en-US" altLang="ja-JP" smtClean="0"/>
              <a:t>Git's Object Model(6/8)</a:t>
            </a:r>
          </a:p>
        </p:txBody>
      </p:sp>
      <p:sp>
        <p:nvSpPr>
          <p:cNvPr id="61444" name="テキスト ボックス 14"/>
          <p:cNvSpPr txBox="1">
            <a:spLocks noChangeArrowheads="1"/>
          </p:cNvSpPr>
          <p:nvPr/>
        </p:nvSpPr>
        <p:spPr bwMode="auto">
          <a:xfrm>
            <a:off x="5286375" y="823913"/>
            <a:ext cx="2459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pitchFamily="34" charset="0"/>
              </a:rPr>
              <a:t>＜ファイル編集＞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1214438" y="785813"/>
            <a:ext cx="3929062" cy="150018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1214438" y="2370138"/>
            <a:ext cx="3929062" cy="1285875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1214438" y="3786188"/>
            <a:ext cx="3929062" cy="292893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1448" name="テキスト ボックス 15"/>
          <p:cNvSpPr txBox="1">
            <a:spLocks noChangeArrowheads="1"/>
          </p:cNvSpPr>
          <p:nvPr/>
        </p:nvSpPr>
        <p:spPr bwMode="auto">
          <a:xfrm>
            <a:off x="71438" y="1282700"/>
            <a:ext cx="1143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>
                <a:latin typeface="Calibri" pitchFamily="34" charset="0"/>
              </a:rPr>
              <a:t>Working</a:t>
            </a:r>
          </a:p>
          <a:p>
            <a:pPr algn="ctr" eaLnBrk="1" hangingPunct="1"/>
            <a:r>
              <a:rPr lang="en-US" altLang="ja-JP" dirty="0">
                <a:latin typeface="Calibri" pitchFamily="34" charset="0"/>
              </a:rPr>
              <a:t>directory</a:t>
            </a:r>
            <a:endParaRPr lang="ja-JP" altLang="en-US" dirty="0">
              <a:latin typeface="Calibri" pitchFamily="34" charset="0"/>
            </a:endParaRPr>
          </a:p>
        </p:txBody>
      </p:sp>
      <p:sp>
        <p:nvSpPr>
          <p:cNvPr id="61449" name="テキスト ボックス 16"/>
          <p:cNvSpPr txBox="1">
            <a:spLocks noChangeArrowheads="1"/>
          </p:cNvSpPr>
          <p:nvPr/>
        </p:nvSpPr>
        <p:spPr bwMode="auto">
          <a:xfrm>
            <a:off x="285751" y="2857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>
                <a:latin typeface="Calibri" pitchFamily="34" charset="0"/>
              </a:rPr>
              <a:t>Index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61450" name="テキスト ボックス 17"/>
          <p:cNvSpPr txBox="1">
            <a:spLocks noChangeArrowheads="1"/>
          </p:cNvSpPr>
          <p:nvPr/>
        </p:nvSpPr>
        <p:spPr bwMode="auto">
          <a:xfrm>
            <a:off x="107157" y="5143500"/>
            <a:ext cx="1071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>
                <a:latin typeface="Calibri" pitchFamily="34" charset="0"/>
              </a:rPr>
              <a:t>Object </a:t>
            </a:r>
          </a:p>
          <a:p>
            <a:pPr algn="ctr" eaLnBrk="1" hangingPunct="1"/>
            <a:r>
              <a:rPr lang="en-US" altLang="ja-JP">
                <a:latin typeface="Calibri" pitchFamily="34" charset="0"/>
              </a:rPr>
              <a:t>store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643313" y="1206500"/>
            <a:ext cx="571500" cy="71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1452" name="テキスト ボックス 27"/>
          <p:cNvSpPr txBox="1">
            <a:spLocks noChangeArrowheads="1"/>
          </p:cNvSpPr>
          <p:nvPr/>
        </p:nvSpPr>
        <p:spPr bwMode="auto">
          <a:xfrm>
            <a:off x="4214813" y="1195388"/>
            <a:ext cx="785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Calibri" pitchFamily="34" charset="0"/>
              </a:rPr>
              <a:t>file2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61453" name="テキスト ボックス 29"/>
          <p:cNvSpPr txBox="1">
            <a:spLocks noChangeArrowheads="1"/>
          </p:cNvSpPr>
          <p:nvPr/>
        </p:nvSpPr>
        <p:spPr bwMode="auto">
          <a:xfrm>
            <a:off x="3557467" y="1409700"/>
            <a:ext cx="7497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 smtClean="0">
                <a:latin typeface="Calibri" pitchFamily="34" charset="0"/>
              </a:rPr>
              <a:t>“bar”</a:t>
            </a:r>
            <a:endParaRPr lang="ja-JP" altLang="en-US" dirty="0">
              <a:latin typeface="Calibri" pitchFamily="34" charset="0"/>
            </a:endParaRPr>
          </a:p>
        </p:txBody>
      </p:sp>
      <p:sp>
        <p:nvSpPr>
          <p:cNvPr id="22" name="二等辺三角形 21"/>
          <p:cNvSpPr/>
          <p:nvPr/>
        </p:nvSpPr>
        <p:spPr>
          <a:xfrm>
            <a:off x="2571750" y="2441575"/>
            <a:ext cx="1500188" cy="1071563"/>
          </a:xfrm>
          <a:prstGeom prst="triangl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1455" name="テキスト ボックス 28"/>
          <p:cNvSpPr txBox="1">
            <a:spLocks noChangeArrowheads="1"/>
          </p:cNvSpPr>
          <p:nvPr/>
        </p:nvSpPr>
        <p:spPr bwMode="auto">
          <a:xfrm>
            <a:off x="2714625" y="3155950"/>
            <a:ext cx="642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>
                <a:solidFill>
                  <a:srgbClr val="7F7F7F"/>
                </a:solidFill>
                <a:latin typeface="Calibri" pitchFamily="34" charset="0"/>
              </a:rPr>
              <a:t>file1</a:t>
            </a:r>
            <a:endParaRPr lang="ja-JP" altLang="en-US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1456" name="テキスト ボックス 30"/>
          <p:cNvSpPr txBox="1">
            <a:spLocks noChangeArrowheads="1"/>
          </p:cNvSpPr>
          <p:nvPr/>
        </p:nvSpPr>
        <p:spPr bwMode="auto">
          <a:xfrm>
            <a:off x="3357563" y="3143250"/>
            <a:ext cx="642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7F7F7F"/>
                </a:solidFill>
                <a:latin typeface="Calibri" pitchFamily="34" charset="0"/>
              </a:rPr>
              <a:t>file2</a:t>
            </a:r>
            <a:endParaRPr lang="ja-JP" altLang="en-US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1531938" y="4357688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cxnSp>
        <p:nvCxnSpPr>
          <p:cNvPr id="40" name="直線矢印コネクタ 39"/>
          <p:cNvCxnSpPr/>
          <p:nvPr/>
        </p:nvCxnSpPr>
        <p:spPr>
          <a:xfrm rot="5400000">
            <a:off x="1673226" y="4965700"/>
            <a:ext cx="214312" cy="158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二等辺三角形 42"/>
          <p:cNvSpPr/>
          <p:nvPr/>
        </p:nvSpPr>
        <p:spPr>
          <a:xfrm>
            <a:off x="1500188" y="5072063"/>
            <a:ext cx="571500" cy="5000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cxnSp>
        <p:nvCxnSpPr>
          <p:cNvPr id="47" name="直線矢印コネクタ 46"/>
          <p:cNvCxnSpPr>
            <a:stCxn id="61456" idx="2"/>
            <a:endCxn id="50" idx="0"/>
          </p:cNvCxnSpPr>
          <p:nvPr/>
        </p:nvCxnSpPr>
        <p:spPr>
          <a:xfrm rot="5400000">
            <a:off x="2238375" y="4418013"/>
            <a:ext cx="2344737" cy="53498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1539875" y="5857875"/>
            <a:ext cx="571500" cy="71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2857500" y="5857875"/>
            <a:ext cx="571500" cy="71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1463" name="テキスト ボックス 50"/>
          <p:cNvSpPr txBox="1">
            <a:spLocks noChangeArrowheads="1"/>
          </p:cNvSpPr>
          <p:nvPr/>
        </p:nvSpPr>
        <p:spPr bwMode="auto">
          <a:xfrm>
            <a:off x="2771654" y="6059488"/>
            <a:ext cx="7858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 smtClean="0">
                <a:latin typeface="Calibri" pitchFamily="34" charset="0"/>
              </a:rPr>
              <a:t>“bar”</a:t>
            </a:r>
            <a:endParaRPr lang="ja-JP" altLang="en-US" dirty="0">
              <a:latin typeface="Calibri" pitchFamily="34" charset="0"/>
            </a:endParaRPr>
          </a:p>
        </p:txBody>
      </p:sp>
      <p:sp>
        <p:nvSpPr>
          <p:cNvPr id="61464" name="テキスト ボックス 51"/>
          <p:cNvSpPr txBox="1">
            <a:spLocks noChangeArrowheads="1"/>
          </p:cNvSpPr>
          <p:nvPr/>
        </p:nvSpPr>
        <p:spPr bwMode="auto">
          <a:xfrm>
            <a:off x="1483264" y="6059488"/>
            <a:ext cx="6831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 smtClean="0">
                <a:latin typeface="Calibri" pitchFamily="34" charset="0"/>
              </a:rPr>
              <a:t>“foo”</a:t>
            </a:r>
            <a:endParaRPr lang="ja-JP" altLang="en-US" dirty="0">
              <a:latin typeface="Calibri" pitchFamily="34" charset="0"/>
            </a:endParaRPr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1928813" y="5572125"/>
            <a:ext cx="1071562" cy="28575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714625" y="1214438"/>
            <a:ext cx="571500" cy="714375"/>
          </a:xfrm>
          <a:prstGeom prst="rect">
            <a:avLst/>
          </a:prstGeom>
          <a:solidFill>
            <a:schemeClr val="bg1">
              <a:lumMod val="85000"/>
            </a:schemeClr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1467" name="テキスト ボックス 38"/>
          <p:cNvSpPr txBox="1">
            <a:spLocks noChangeArrowheads="1"/>
          </p:cNvSpPr>
          <p:nvPr/>
        </p:nvSpPr>
        <p:spPr bwMode="auto">
          <a:xfrm>
            <a:off x="2645951" y="1416050"/>
            <a:ext cx="708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 smtClean="0">
                <a:solidFill>
                  <a:srgbClr val="FF0000"/>
                </a:solidFill>
                <a:latin typeface="Calibri" pitchFamily="34" charset="0"/>
              </a:rPr>
              <a:t>“</a:t>
            </a:r>
            <a:r>
              <a:rPr lang="en-US" altLang="ja-JP" dirty="0" err="1" smtClean="0">
                <a:solidFill>
                  <a:srgbClr val="FF0000"/>
                </a:solidFill>
                <a:latin typeface="Calibri" pitchFamily="34" charset="0"/>
              </a:rPr>
              <a:t>buz</a:t>
            </a:r>
            <a:r>
              <a:rPr lang="en-US" altLang="ja-JP" dirty="0" smtClean="0">
                <a:solidFill>
                  <a:srgbClr val="FF0000"/>
                </a:solidFill>
                <a:latin typeface="Calibri" pitchFamily="34" charset="0"/>
              </a:rPr>
              <a:t>”</a:t>
            </a:r>
            <a:endParaRPr lang="ja-JP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1468" name="テキスト ボックス 40"/>
          <p:cNvSpPr txBox="1">
            <a:spLocks noChangeArrowheads="1"/>
          </p:cNvSpPr>
          <p:nvPr/>
        </p:nvSpPr>
        <p:spPr bwMode="auto">
          <a:xfrm>
            <a:off x="1995488" y="1195388"/>
            <a:ext cx="785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Calibri" pitchFamily="34" charset="0"/>
              </a:rPr>
              <a:t>file1</a:t>
            </a:r>
            <a:endParaRPr lang="ja-JP" altLang="en-US">
              <a:latin typeface="Calibri" pitchFamily="34" charset="0"/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 rot="5400000">
            <a:off x="1572419" y="5714206"/>
            <a:ext cx="285750" cy="158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rot="5400000">
            <a:off x="1333500" y="4191000"/>
            <a:ext cx="2333625" cy="100012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1285875" y="1227138"/>
            <a:ext cx="571500" cy="714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1472" name="テキスト ボックス 45"/>
          <p:cNvSpPr txBox="1">
            <a:spLocks noChangeArrowheads="1"/>
          </p:cNvSpPr>
          <p:nvPr/>
        </p:nvSpPr>
        <p:spPr bwMode="auto">
          <a:xfrm>
            <a:off x="1230058" y="1428750"/>
            <a:ext cx="6831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 smtClean="0">
                <a:latin typeface="Calibri" pitchFamily="34" charset="0"/>
              </a:rPr>
              <a:t>“foo”</a:t>
            </a:r>
            <a:endParaRPr lang="ja-JP" altLang="en-US" dirty="0">
              <a:latin typeface="Calibri" pitchFamily="34" charset="0"/>
            </a:endParaRPr>
          </a:p>
        </p:txBody>
      </p:sp>
      <p:cxnSp>
        <p:nvCxnSpPr>
          <p:cNvPr id="55" name="曲線コネクタ 54"/>
          <p:cNvCxnSpPr>
            <a:stCxn id="45" idx="0"/>
          </p:cNvCxnSpPr>
          <p:nvPr/>
        </p:nvCxnSpPr>
        <p:spPr>
          <a:xfrm rot="16200000" flipH="1">
            <a:off x="2282825" y="515938"/>
            <a:ext cx="6350" cy="1428750"/>
          </a:xfrm>
          <a:prstGeom prst="curvedConnector3">
            <a:avLst>
              <a:gd name="adj1" fmla="val -3039085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74" name="テキスト ボックス 55"/>
          <p:cNvSpPr txBox="1">
            <a:spLocks noChangeArrowheads="1"/>
          </p:cNvSpPr>
          <p:nvPr/>
        </p:nvSpPr>
        <p:spPr bwMode="auto">
          <a:xfrm>
            <a:off x="5286375" y="1428750"/>
            <a:ext cx="36433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400">
                <a:latin typeface="Calibri" pitchFamily="34" charset="0"/>
              </a:rPr>
              <a:t>file1</a:t>
            </a:r>
            <a:r>
              <a:rPr lang="ja-JP" altLang="en-US" sz="2400">
                <a:latin typeface="Calibri" pitchFamily="34" charset="0"/>
              </a:rPr>
              <a:t>の内容を</a:t>
            </a:r>
            <a:r>
              <a:rPr lang="en-US" altLang="ja-JP" sz="2400">
                <a:latin typeface="Calibri" pitchFamily="34" charset="0"/>
              </a:rPr>
              <a:t>foo</a:t>
            </a:r>
            <a:r>
              <a:rPr lang="ja-JP" altLang="en-US" sz="2400">
                <a:latin typeface="Calibri" pitchFamily="34" charset="0"/>
              </a:rPr>
              <a:t>から</a:t>
            </a:r>
            <a:endParaRPr lang="en-US" altLang="ja-JP" sz="2400">
              <a:latin typeface="Calibri" pitchFamily="34" charset="0"/>
            </a:endParaRPr>
          </a:p>
          <a:p>
            <a:pPr eaLnBrk="1" hangingPunct="1"/>
            <a:r>
              <a:rPr lang="en-US" altLang="ja-JP" sz="2400">
                <a:latin typeface="Calibri" pitchFamily="34" charset="0"/>
              </a:rPr>
              <a:t>buz</a:t>
            </a:r>
            <a:r>
              <a:rPr lang="ja-JP" altLang="en-US" sz="2400">
                <a:latin typeface="Calibri" pitchFamily="34" charset="0"/>
              </a:rPr>
              <a:t>に編集</a:t>
            </a:r>
          </a:p>
        </p:txBody>
      </p:sp>
      <p:sp>
        <p:nvSpPr>
          <p:cNvPr id="61475" name="テキスト ボックス 41"/>
          <p:cNvSpPr txBox="1">
            <a:spLocks noChangeArrowheads="1"/>
          </p:cNvSpPr>
          <p:nvPr/>
        </p:nvSpPr>
        <p:spPr bwMode="auto">
          <a:xfrm>
            <a:off x="1625899" y="4411964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dirty="0">
                <a:latin typeface="Calibri" pitchFamily="34" charset="0"/>
              </a:rPr>
              <a:t>A</a:t>
            </a:r>
            <a:endParaRPr lang="ja-JP" altLang="en-US" dirty="0">
              <a:latin typeface="Calibri" pitchFamily="34" charset="0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1571625" y="3857625"/>
            <a:ext cx="1000125" cy="28575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solidFill>
                  <a:schemeClr val="tx1"/>
                </a:solidFill>
              </a:rPr>
              <a:t>master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3" name="直線矢印コネクタ 52"/>
          <p:cNvCxnSpPr>
            <a:stCxn id="48" idx="2"/>
          </p:cNvCxnSpPr>
          <p:nvPr/>
        </p:nvCxnSpPr>
        <p:spPr>
          <a:xfrm rot="5400000">
            <a:off x="1820069" y="4106069"/>
            <a:ext cx="214313" cy="2889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78" name="正方形/長方形 53"/>
          <p:cNvSpPr>
            <a:spLocks noChangeArrowheads="1"/>
          </p:cNvSpPr>
          <p:nvPr/>
        </p:nvSpPr>
        <p:spPr bwMode="auto">
          <a:xfrm>
            <a:off x="5365750" y="3071813"/>
            <a:ext cx="1314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$ vi file1</a:t>
            </a:r>
          </a:p>
        </p:txBody>
      </p:sp>
      <p:sp>
        <p:nvSpPr>
          <p:cNvPr id="61479" name="テキスト ボックス 14"/>
          <p:cNvSpPr txBox="1">
            <a:spLocks noChangeArrowheads="1"/>
          </p:cNvSpPr>
          <p:nvPr/>
        </p:nvSpPr>
        <p:spPr bwMode="auto">
          <a:xfrm>
            <a:off x="5365750" y="2609850"/>
            <a:ext cx="1806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pitchFamily="34" charset="0"/>
              </a:rPr>
              <a:t>＜コマンド＞</a:t>
            </a:r>
          </a:p>
        </p:txBody>
      </p:sp>
      <p:sp>
        <p:nvSpPr>
          <p:cNvPr id="41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49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8452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タイトル 1"/>
          <p:cNvSpPr>
            <a:spLocks noGrp="1"/>
          </p:cNvSpPr>
          <p:nvPr>
            <p:ph type="title"/>
          </p:nvPr>
        </p:nvSpPr>
        <p:spPr>
          <a:xfrm>
            <a:off x="457200" y="-71438"/>
            <a:ext cx="8229600" cy="1143001"/>
          </a:xfrm>
        </p:spPr>
        <p:txBody>
          <a:bodyPr/>
          <a:lstStyle/>
          <a:p>
            <a:r>
              <a:rPr lang="ja-JP" altLang="en-US">
                <a:latin typeface="Calibri" charset="0"/>
                <a:ea typeface="ＭＳ Ｐゴシック" charset="0"/>
              </a:rPr>
              <a:t>バージョン管理</a:t>
            </a:r>
          </a:p>
        </p:txBody>
      </p:sp>
      <p:sp>
        <p:nvSpPr>
          <p:cNvPr id="16387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33DB79-A815-284D-BEA8-C02319398BA2}" type="slidenum">
              <a:rPr lang="en-US" altLang="ja-JP"/>
              <a:pPr eaLnBrk="1" hangingPunct="1"/>
              <a:t>5</a:t>
            </a:fld>
            <a:endParaRPr lang="en-US" altLang="ja-JP"/>
          </a:p>
        </p:txBody>
      </p:sp>
      <p:sp>
        <p:nvSpPr>
          <p:cNvPr id="16" name="フローチャート : 代替処理 15"/>
          <p:cNvSpPr/>
          <p:nvPr/>
        </p:nvSpPr>
        <p:spPr>
          <a:xfrm>
            <a:off x="250825" y="2205038"/>
            <a:ext cx="2233613" cy="309562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539750" y="2708275"/>
            <a:ext cx="158432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A-0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539750" y="3429000"/>
            <a:ext cx="158432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B-0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539750" y="4149725"/>
            <a:ext cx="1584325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C-0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6392" name="Picture 3" descr="C:\Users\tak\AppData\Local\Microsoft\Windows\Temporary Internet Files\Content.IE5\OGJP3A8F\MC900239011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373688"/>
            <a:ext cx="944562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3" name="テキスト ボックス 32"/>
          <p:cNvSpPr txBox="1">
            <a:spLocks noChangeArrowheads="1"/>
          </p:cNvSpPr>
          <p:nvPr/>
        </p:nvSpPr>
        <p:spPr bwMode="auto">
          <a:xfrm>
            <a:off x="827088" y="6165850"/>
            <a:ext cx="877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b="1"/>
              <a:t>編集中</a:t>
            </a:r>
          </a:p>
        </p:txBody>
      </p:sp>
    </p:spTree>
    <p:extLst>
      <p:ext uri="{BB962C8B-B14F-4D97-AF65-F5344CB8AC3E}">
        <p14:creationId xmlns:p14="http://schemas.microsoft.com/office/powerpoint/2010/main" val="269296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タイトル 1"/>
          <p:cNvSpPr>
            <a:spLocks noGrp="1"/>
          </p:cNvSpPr>
          <p:nvPr>
            <p:ph type="title" idx="4294967295"/>
          </p:nvPr>
        </p:nvSpPr>
        <p:spPr>
          <a:xfrm>
            <a:off x="0" y="-142875"/>
            <a:ext cx="9144000" cy="1143000"/>
          </a:xfrm>
        </p:spPr>
        <p:txBody>
          <a:bodyPr/>
          <a:lstStyle/>
          <a:p>
            <a:r>
              <a:rPr lang="en-US" altLang="ja-JP" smtClean="0"/>
              <a:t>Git's Object Model(7/8)</a:t>
            </a:r>
          </a:p>
        </p:txBody>
      </p:sp>
      <p:sp>
        <p:nvSpPr>
          <p:cNvPr id="62468" name="テキスト ボックス 14"/>
          <p:cNvSpPr txBox="1">
            <a:spLocks noChangeArrowheads="1"/>
          </p:cNvSpPr>
          <p:nvPr/>
        </p:nvSpPr>
        <p:spPr bwMode="auto">
          <a:xfrm>
            <a:off x="5286375" y="823913"/>
            <a:ext cx="192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pitchFamily="34" charset="0"/>
              </a:rPr>
              <a:t>＜ステージ＞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1214438" y="785813"/>
            <a:ext cx="3929062" cy="150018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1214438" y="2370138"/>
            <a:ext cx="3929062" cy="1285875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1214438" y="3786188"/>
            <a:ext cx="3929062" cy="292893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2472" name="テキスト ボックス 15"/>
          <p:cNvSpPr txBox="1">
            <a:spLocks noChangeArrowheads="1"/>
          </p:cNvSpPr>
          <p:nvPr/>
        </p:nvSpPr>
        <p:spPr bwMode="auto">
          <a:xfrm>
            <a:off x="71438" y="1282700"/>
            <a:ext cx="1143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>
                <a:latin typeface="Calibri" pitchFamily="34" charset="0"/>
              </a:rPr>
              <a:t>Working</a:t>
            </a:r>
          </a:p>
          <a:p>
            <a:pPr algn="ctr" eaLnBrk="1" hangingPunct="1"/>
            <a:r>
              <a:rPr lang="en-US" altLang="ja-JP">
                <a:latin typeface="Calibri" pitchFamily="34" charset="0"/>
              </a:rPr>
              <a:t>directory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62473" name="テキスト ボックス 16"/>
          <p:cNvSpPr txBox="1">
            <a:spLocks noChangeArrowheads="1"/>
          </p:cNvSpPr>
          <p:nvPr/>
        </p:nvSpPr>
        <p:spPr bwMode="auto">
          <a:xfrm>
            <a:off x="285751" y="2857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>
                <a:latin typeface="Calibri" pitchFamily="34" charset="0"/>
              </a:rPr>
              <a:t>Index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62474" name="テキスト ボックス 17"/>
          <p:cNvSpPr txBox="1">
            <a:spLocks noChangeArrowheads="1"/>
          </p:cNvSpPr>
          <p:nvPr/>
        </p:nvSpPr>
        <p:spPr bwMode="auto">
          <a:xfrm>
            <a:off x="107157" y="5143500"/>
            <a:ext cx="1071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>
                <a:latin typeface="Calibri" pitchFamily="34" charset="0"/>
              </a:rPr>
              <a:t>Object </a:t>
            </a:r>
          </a:p>
          <a:p>
            <a:pPr algn="ctr" eaLnBrk="1" hangingPunct="1"/>
            <a:r>
              <a:rPr lang="en-US" altLang="ja-JP">
                <a:latin typeface="Calibri" pitchFamily="34" charset="0"/>
              </a:rPr>
              <a:t>store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643313" y="1206500"/>
            <a:ext cx="571500" cy="71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2476" name="テキスト ボックス 27"/>
          <p:cNvSpPr txBox="1">
            <a:spLocks noChangeArrowheads="1"/>
          </p:cNvSpPr>
          <p:nvPr/>
        </p:nvSpPr>
        <p:spPr bwMode="auto">
          <a:xfrm>
            <a:off x="4214813" y="1195388"/>
            <a:ext cx="785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Calibri" pitchFamily="34" charset="0"/>
              </a:rPr>
              <a:t>file2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62477" name="テキスト ボックス 29"/>
          <p:cNvSpPr txBox="1">
            <a:spLocks noChangeArrowheads="1"/>
          </p:cNvSpPr>
          <p:nvPr/>
        </p:nvSpPr>
        <p:spPr bwMode="auto">
          <a:xfrm>
            <a:off x="3471201" y="1409700"/>
            <a:ext cx="9294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 smtClean="0">
                <a:latin typeface="Calibri" pitchFamily="34" charset="0"/>
              </a:rPr>
              <a:t>“bar”</a:t>
            </a:r>
            <a:endParaRPr lang="ja-JP" altLang="en-US" dirty="0">
              <a:latin typeface="Calibri" pitchFamily="34" charset="0"/>
            </a:endParaRPr>
          </a:p>
        </p:txBody>
      </p:sp>
      <p:sp>
        <p:nvSpPr>
          <p:cNvPr id="22" name="二等辺三角形 21"/>
          <p:cNvSpPr/>
          <p:nvPr/>
        </p:nvSpPr>
        <p:spPr>
          <a:xfrm>
            <a:off x="2571750" y="2441575"/>
            <a:ext cx="1500188" cy="107156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2479" name="テキスト ボックス 28"/>
          <p:cNvSpPr txBox="1">
            <a:spLocks noChangeArrowheads="1"/>
          </p:cNvSpPr>
          <p:nvPr/>
        </p:nvSpPr>
        <p:spPr bwMode="auto">
          <a:xfrm>
            <a:off x="2714625" y="3155950"/>
            <a:ext cx="642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>
                <a:latin typeface="Calibri" pitchFamily="34" charset="0"/>
              </a:rPr>
              <a:t>file1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62480" name="テキスト ボックス 30"/>
          <p:cNvSpPr txBox="1">
            <a:spLocks noChangeArrowheads="1"/>
          </p:cNvSpPr>
          <p:nvPr/>
        </p:nvSpPr>
        <p:spPr bwMode="auto">
          <a:xfrm>
            <a:off x="3357563" y="3143250"/>
            <a:ext cx="642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>
                <a:latin typeface="Calibri" pitchFamily="34" charset="0"/>
              </a:rPr>
              <a:t>file2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1531938" y="4357688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cxnSp>
        <p:nvCxnSpPr>
          <p:cNvPr id="40" name="直線矢印コネクタ 39"/>
          <p:cNvCxnSpPr/>
          <p:nvPr/>
        </p:nvCxnSpPr>
        <p:spPr>
          <a:xfrm rot="5400000">
            <a:off x="1673226" y="4965700"/>
            <a:ext cx="214312" cy="158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二等辺三角形 42"/>
          <p:cNvSpPr/>
          <p:nvPr/>
        </p:nvSpPr>
        <p:spPr>
          <a:xfrm>
            <a:off x="1500188" y="5072063"/>
            <a:ext cx="571500" cy="5000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cxnSp>
        <p:nvCxnSpPr>
          <p:cNvPr id="47" name="直線矢印コネクタ 46"/>
          <p:cNvCxnSpPr>
            <a:stCxn id="62480" idx="2"/>
            <a:endCxn id="50" idx="0"/>
          </p:cNvCxnSpPr>
          <p:nvPr/>
        </p:nvCxnSpPr>
        <p:spPr>
          <a:xfrm rot="5400000">
            <a:off x="2238375" y="4418013"/>
            <a:ext cx="2344737" cy="53498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1539875" y="5857875"/>
            <a:ext cx="571500" cy="71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2857500" y="5857875"/>
            <a:ext cx="571500" cy="71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2487" name="テキスト ボックス 50"/>
          <p:cNvSpPr txBox="1">
            <a:spLocks noChangeArrowheads="1"/>
          </p:cNvSpPr>
          <p:nvPr/>
        </p:nvSpPr>
        <p:spPr bwMode="auto">
          <a:xfrm>
            <a:off x="2788907" y="6059488"/>
            <a:ext cx="750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 smtClean="0">
                <a:latin typeface="Calibri" pitchFamily="34" charset="0"/>
              </a:rPr>
              <a:t>“bar”</a:t>
            </a:r>
            <a:endParaRPr lang="ja-JP" altLang="en-US" dirty="0">
              <a:latin typeface="Calibri" pitchFamily="34" charset="0"/>
            </a:endParaRPr>
          </a:p>
        </p:txBody>
      </p:sp>
      <p:sp>
        <p:nvSpPr>
          <p:cNvPr id="62488" name="テキスト ボックス 51"/>
          <p:cNvSpPr txBox="1">
            <a:spLocks noChangeArrowheads="1"/>
          </p:cNvSpPr>
          <p:nvPr/>
        </p:nvSpPr>
        <p:spPr bwMode="auto">
          <a:xfrm>
            <a:off x="1483264" y="6059488"/>
            <a:ext cx="6831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 smtClean="0">
                <a:latin typeface="Calibri" pitchFamily="34" charset="0"/>
              </a:rPr>
              <a:t>“foo”</a:t>
            </a:r>
            <a:endParaRPr lang="ja-JP" altLang="en-US" dirty="0">
              <a:latin typeface="Calibri" pitchFamily="34" charset="0"/>
            </a:endParaRPr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1928813" y="5572125"/>
            <a:ext cx="1071562" cy="28575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714625" y="1214438"/>
            <a:ext cx="571500" cy="714375"/>
          </a:xfrm>
          <a:prstGeom prst="rect">
            <a:avLst/>
          </a:prstGeom>
          <a:solidFill>
            <a:schemeClr val="bg1">
              <a:lumMod val="85000"/>
            </a:schemeClr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2491" name="テキスト ボックス 38"/>
          <p:cNvSpPr txBox="1">
            <a:spLocks noChangeArrowheads="1"/>
          </p:cNvSpPr>
          <p:nvPr/>
        </p:nvSpPr>
        <p:spPr bwMode="auto">
          <a:xfrm>
            <a:off x="2645951" y="1416050"/>
            <a:ext cx="708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 smtClean="0">
                <a:latin typeface="Calibri" pitchFamily="34" charset="0"/>
              </a:rPr>
              <a:t>“</a:t>
            </a:r>
            <a:r>
              <a:rPr lang="en-US" altLang="ja-JP" dirty="0" err="1" smtClean="0">
                <a:latin typeface="Calibri" pitchFamily="34" charset="0"/>
              </a:rPr>
              <a:t>buz</a:t>
            </a:r>
            <a:r>
              <a:rPr lang="en-US" altLang="ja-JP" dirty="0" smtClean="0">
                <a:latin typeface="Calibri" pitchFamily="34" charset="0"/>
              </a:rPr>
              <a:t>”</a:t>
            </a:r>
            <a:endParaRPr lang="ja-JP" altLang="en-US" dirty="0">
              <a:latin typeface="Calibri" pitchFamily="34" charset="0"/>
            </a:endParaRPr>
          </a:p>
        </p:txBody>
      </p:sp>
      <p:sp>
        <p:nvSpPr>
          <p:cNvPr id="62492" name="テキスト ボックス 40"/>
          <p:cNvSpPr txBox="1">
            <a:spLocks noChangeArrowheads="1"/>
          </p:cNvSpPr>
          <p:nvPr/>
        </p:nvSpPr>
        <p:spPr bwMode="auto">
          <a:xfrm>
            <a:off x="2143125" y="1195388"/>
            <a:ext cx="785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Calibri" pitchFamily="34" charset="0"/>
              </a:rPr>
              <a:t>file1</a:t>
            </a:r>
            <a:endParaRPr lang="ja-JP" altLang="en-US">
              <a:latin typeface="Calibri" pitchFamily="34" charset="0"/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 rot="5400000">
            <a:off x="1572419" y="5714206"/>
            <a:ext cx="285750" cy="158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4214813" y="5857875"/>
            <a:ext cx="571500" cy="714375"/>
          </a:xfrm>
          <a:prstGeom prst="rect">
            <a:avLst/>
          </a:prstGeom>
          <a:solidFill>
            <a:schemeClr val="bg1">
              <a:lumMod val="85000"/>
            </a:schemeClr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2495" name="テキスト ボックス 58"/>
          <p:cNvSpPr txBox="1">
            <a:spLocks noChangeArrowheads="1"/>
          </p:cNvSpPr>
          <p:nvPr/>
        </p:nvSpPr>
        <p:spPr bwMode="auto">
          <a:xfrm>
            <a:off x="4146139" y="6059488"/>
            <a:ext cx="708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 smtClean="0">
                <a:latin typeface="Calibri" pitchFamily="34" charset="0"/>
              </a:rPr>
              <a:t>“</a:t>
            </a:r>
            <a:r>
              <a:rPr lang="en-US" altLang="ja-JP" dirty="0" err="1" smtClean="0">
                <a:latin typeface="Calibri" pitchFamily="34" charset="0"/>
              </a:rPr>
              <a:t>buz</a:t>
            </a:r>
            <a:r>
              <a:rPr lang="en-US" altLang="ja-JP" dirty="0" smtClean="0">
                <a:latin typeface="Calibri" pitchFamily="34" charset="0"/>
              </a:rPr>
              <a:t>”</a:t>
            </a:r>
            <a:endParaRPr lang="ja-JP" altLang="en-US" dirty="0">
              <a:latin typeface="Calibri" pitchFamily="34" charset="0"/>
            </a:endParaRPr>
          </a:p>
        </p:txBody>
      </p:sp>
      <p:cxnSp>
        <p:nvCxnSpPr>
          <p:cNvPr id="69" name="直線矢印コネクタ 68"/>
          <p:cNvCxnSpPr>
            <a:stCxn id="62479" idx="2"/>
          </p:cNvCxnSpPr>
          <p:nvPr/>
        </p:nvCxnSpPr>
        <p:spPr>
          <a:xfrm rot="16200000" flipH="1">
            <a:off x="2672556" y="3886994"/>
            <a:ext cx="2333625" cy="1608138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98" name="テキスト ボックス 72"/>
          <p:cNvSpPr txBox="1">
            <a:spLocks noChangeArrowheads="1"/>
          </p:cNvSpPr>
          <p:nvPr/>
        </p:nvSpPr>
        <p:spPr bwMode="auto">
          <a:xfrm>
            <a:off x="1625899" y="4394803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dirty="0">
                <a:latin typeface="Calibri" pitchFamily="34" charset="0"/>
              </a:rPr>
              <a:t>A</a:t>
            </a:r>
            <a:endParaRPr lang="ja-JP" altLang="en-US" dirty="0">
              <a:latin typeface="Calibri" pitchFamily="34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571625" y="3857625"/>
            <a:ext cx="1000125" cy="28575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solidFill>
                  <a:schemeClr val="tx1"/>
                </a:solidFill>
              </a:rPr>
              <a:t>master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37" idx="2"/>
          </p:cNvCxnSpPr>
          <p:nvPr/>
        </p:nvCxnSpPr>
        <p:spPr>
          <a:xfrm rot="5400000">
            <a:off x="1820069" y="4106069"/>
            <a:ext cx="214313" cy="2889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01" name="正方形/長方形 44"/>
          <p:cNvSpPr>
            <a:spLocks noChangeArrowheads="1"/>
          </p:cNvSpPr>
          <p:nvPr/>
        </p:nvSpPr>
        <p:spPr bwMode="auto">
          <a:xfrm>
            <a:off x="5365750" y="3071813"/>
            <a:ext cx="2016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$ git add file1</a:t>
            </a:r>
          </a:p>
        </p:txBody>
      </p:sp>
      <p:sp>
        <p:nvSpPr>
          <p:cNvPr id="62502" name="テキスト ボックス 14"/>
          <p:cNvSpPr txBox="1">
            <a:spLocks noChangeArrowheads="1"/>
          </p:cNvSpPr>
          <p:nvPr/>
        </p:nvSpPr>
        <p:spPr bwMode="auto">
          <a:xfrm>
            <a:off x="5365750" y="2609850"/>
            <a:ext cx="1806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pitchFamily="34" charset="0"/>
              </a:rPr>
              <a:t>＜コマンド＞</a:t>
            </a:r>
          </a:p>
        </p:txBody>
      </p:sp>
      <p:sp>
        <p:nvSpPr>
          <p:cNvPr id="62503" name="テキスト ボックス 47"/>
          <p:cNvSpPr txBox="1">
            <a:spLocks noChangeArrowheads="1"/>
          </p:cNvSpPr>
          <p:nvPr/>
        </p:nvSpPr>
        <p:spPr bwMode="auto">
          <a:xfrm>
            <a:off x="5365750" y="1285875"/>
            <a:ext cx="37782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Calibri" pitchFamily="34" charset="0"/>
              </a:rPr>
              <a:t>Index</a:t>
            </a:r>
            <a:r>
              <a:rPr lang="ja-JP" altLang="en-US" sz="2400" dirty="0">
                <a:latin typeface="Calibri" pitchFamily="34" charset="0"/>
              </a:rPr>
              <a:t>が</a:t>
            </a:r>
            <a:r>
              <a:rPr lang="ja-JP" altLang="en-US" sz="2400" dirty="0" smtClean="0">
                <a:latin typeface="Calibri" pitchFamily="34" charset="0"/>
              </a:rPr>
              <a:t>書き換えられた変更情報</a:t>
            </a:r>
            <a:r>
              <a:rPr lang="en-US" altLang="ja-JP" sz="2400" dirty="0" smtClean="0">
                <a:latin typeface="Calibri" pitchFamily="34" charset="0"/>
              </a:rPr>
              <a:t>(blob)</a:t>
            </a:r>
            <a:r>
              <a:rPr lang="ja-JP" altLang="en-US" sz="2400" dirty="0" smtClean="0">
                <a:latin typeface="Calibri" pitchFamily="34" charset="0"/>
              </a:rPr>
              <a:t>を</a:t>
            </a:r>
            <a:r>
              <a:rPr lang="ja-JP" altLang="en-US" sz="2400" dirty="0">
                <a:latin typeface="Calibri" pitchFamily="34" charset="0"/>
              </a:rPr>
              <a:t>指す</a:t>
            </a:r>
          </a:p>
        </p:txBody>
      </p:sp>
      <p:sp>
        <p:nvSpPr>
          <p:cNvPr id="39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50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328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タイトル 1"/>
          <p:cNvSpPr>
            <a:spLocks noGrp="1"/>
          </p:cNvSpPr>
          <p:nvPr>
            <p:ph type="title" idx="4294967295"/>
          </p:nvPr>
        </p:nvSpPr>
        <p:spPr>
          <a:xfrm>
            <a:off x="0" y="-142875"/>
            <a:ext cx="9144000" cy="1143000"/>
          </a:xfrm>
        </p:spPr>
        <p:txBody>
          <a:bodyPr/>
          <a:lstStyle/>
          <a:p>
            <a:r>
              <a:rPr lang="en-US" altLang="ja-JP" smtClean="0"/>
              <a:t>Git's Object Model(8/8)</a:t>
            </a:r>
          </a:p>
        </p:txBody>
      </p:sp>
      <p:sp>
        <p:nvSpPr>
          <p:cNvPr id="63492" name="テキスト ボックス 14"/>
          <p:cNvSpPr txBox="1">
            <a:spLocks noChangeArrowheads="1"/>
          </p:cNvSpPr>
          <p:nvPr/>
        </p:nvSpPr>
        <p:spPr bwMode="auto">
          <a:xfrm>
            <a:off x="5286375" y="823913"/>
            <a:ext cx="167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pitchFamily="34" charset="0"/>
              </a:rPr>
              <a:t>＜コミット＞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1214438" y="785813"/>
            <a:ext cx="3929062" cy="150018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1214438" y="2370138"/>
            <a:ext cx="3929062" cy="1285875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1214438" y="3786188"/>
            <a:ext cx="3929062" cy="292893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3496" name="テキスト ボックス 15"/>
          <p:cNvSpPr txBox="1">
            <a:spLocks noChangeArrowheads="1"/>
          </p:cNvSpPr>
          <p:nvPr/>
        </p:nvSpPr>
        <p:spPr bwMode="auto">
          <a:xfrm>
            <a:off x="71438" y="1282700"/>
            <a:ext cx="1143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>
                <a:latin typeface="Calibri" pitchFamily="34" charset="0"/>
              </a:rPr>
              <a:t>Working</a:t>
            </a:r>
          </a:p>
          <a:p>
            <a:pPr algn="ctr" eaLnBrk="1" hangingPunct="1"/>
            <a:r>
              <a:rPr lang="en-US" altLang="ja-JP">
                <a:latin typeface="Calibri" pitchFamily="34" charset="0"/>
              </a:rPr>
              <a:t>directory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63497" name="テキスト ボックス 16"/>
          <p:cNvSpPr txBox="1">
            <a:spLocks noChangeArrowheads="1"/>
          </p:cNvSpPr>
          <p:nvPr/>
        </p:nvSpPr>
        <p:spPr bwMode="auto">
          <a:xfrm>
            <a:off x="285751" y="2857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>
                <a:latin typeface="Calibri" pitchFamily="34" charset="0"/>
              </a:rPr>
              <a:t>Index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63498" name="テキスト ボックス 17"/>
          <p:cNvSpPr txBox="1">
            <a:spLocks noChangeArrowheads="1"/>
          </p:cNvSpPr>
          <p:nvPr/>
        </p:nvSpPr>
        <p:spPr bwMode="auto">
          <a:xfrm>
            <a:off x="107157" y="5143500"/>
            <a:ext cx="1071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>
                <a:latin typeface="Calibri" pitchFamily="34" charset="0"/>
              </a:rPr>
              <a:t>Object </a:t>
            </a:r>
          </a:p>
          <a:p>
            <a:pPr algn="ctr" eaLnBrk="1" hangingPunct="1"/>
            <a:r>
              <a:rPr lang="en-US" altLang="ja-JP">
                <a:latin typeface="Calibri" pitchFamily="34" charset="0"/>
              </a:rPr>
              <a:t>store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643313" y="1206500"/>
            <a:ext cx="571500" cy="71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3500" name="テキスト ボックス 27"/>
          <p:cNvSpPr txBox="1">
            <a:spLocks noChangeArrowheads="1"/>
          </p:cNvSpPr>
          <p:nvPr/>
        </p:nvSpPr>
        <p:spPr bwMode="auto">
          <a:xfrm>
            <a:off x="4214813" y="1195388"/>
            <a:ext cx="785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Calibri" pitchFamily="34" charset="0"/>
              </a:rPr>
              <a:t>file2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63501" name="テキスト ボックス 29"/>
          <p:cNvSpPr txBox="1">
            <a:spLocks noChangeArrowheads="1"/>
          </p:cNvSpPr>
          <p:nvPr/>
        </p:nvSpPr>
        <p:spPr bwMode="auto">
          <a:xfrm>
            <a:off x="3480760" y="1409700"/>
            <a:ext cx="9286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 smtClean="0">
                <a:latin typeface="Calibri" pitchFamily="34" charset="0"/>
              </a:rPr>
              <a:t>“bar”</a:t>
            </a:r>
            <a:endParaRPr lang="ja-JP" altLang="en-US" dirty="0">
              <a:latin typeface="Calibri" pitchFamily="34" charset="0"/>
            </a:endParaRPr>
          </a:p>
        </p:txBody>
      </p:sp>
      <p:sp>
        <p:nvSpPr>
          <p:cNvPr id="22" name="二等辺三角形 21"/>
          <p:cNvSpPr/>
          <p:nvPr/>
        </p:nvSpPr>
        <p:spPr>
          <a:xfrm>
            <a:off x="2571750" y="2441575"/>
            <a:ext cx="1500188" cy="1071563"/>
          </a:xfrm>
          <a:prstGeom prst="triangl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3503" name="テキスト ボックス 28"/>
          <p:cNvSpPr txBox="1">
            <a:spLocks noChangeArrowheads="1"/>
          </p:cNvSpPr>
          <p:nvPr/>
        </p:nvSpPr>
        <p:spPr bwMode="auto">
          <a:xfrm>
            <a:off x="2714625" y="3155950"/>
            <a:ext cx="642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7F7F7F"/>
                </a:solidFill>
                <a:latin typeface="Calibri" pitchFamily="34" charset="0"/>
              </a:rPr>
              <a:t>file1</a:t>
            </a:r>
            <a:endParaRPr lang="ja-JP" altLang="en-US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3504" name="テキスト ボックス 30"/>
          <p:cNvSpPr txBox="1">
            <a:spLocks noChangeArrowheads="1"/>
          </p:cNvSpPr>
          <p:nvPr/>
        </p:nvSpPr>
        <p:spPr bwMode="auto">
          <a:xfrm>
            <a:off x="3357563" y="3143250"/>
            <a:ext cx="642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7F7F7F"/>
                </a:solidFill>
                <a:latin typeface="Calibri" pitchFamily="34" charset="0"/>
              </a:rPr>
              <a:t>file2</a:t>
            </a:r>
            <a:endParaRPr lang="ja-JP" altLang="en-US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1531938" y="4357688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cxnSp>
        <p:nvCxnSpPr>
          <p:cNvPr id="40" name="直線矢印コネクタ 39"/>
          <p:cNvCxnSpPr/>
          <p:nvPr/>
        </p:nvCxnSpPr>
        <p:spPr>
          <a:xfrm rot="5400000">
            <a:off x="1673226" y="4965700"/>
            <a:ext cx="214312" cy="158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二等辺三角形 42"/>
          <p:cNvSpPr/>
          <p:nvPr/>
        </p:nvSpPr>
        <p:spPr>
          <a:xfrm>
            <a:off x="1500188" y="5072063"/>
            <a:ext cx="571500" cy="5000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cxnSp>
        <p:nvCxnSpPr>
          <p:cNvPr id="47" name="直線矢印コネクタ 46"/>
          <p:cNvCxnSpPr>
            <a:stCxn id="63504" idx="2"/>
            <a:endCxn id="50" idx="0"/>
          </p:cNvCxnSpPr>
          <p:nvPr/>
        </p:nvCxnSpPr>
        <p:spPr>
          <a:xfrm rot="5400000">
            <a:off x="2238375" y="4418013"/>
            <a:ext cx="2344737" cy="53498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1539875" y="5857875"/>
            <a:ext cx="571500" cy="71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2857500" y="5857875"/>
            <a:ext cx="571500" cy="71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3511" name="テキスト ボックス 50"/>
          <p:cNvSpPr txBox="1">
            <a:spLocks noChangeArrowheads="1"/>
          </p:cNvSpPr>
          <p:nvPr/>
        </p:nvSpPr>
        <p:spPr bwMode="auto">
          <a:xfrm>
            <a:off x="2788907" y="6059488"/>
            <a:ext cx="750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 smtClean="0">
                <a:latin typeface="Calibri" pitchFamily="34" charset="0"/>
              </a:rPr>
              <a:t>“bar”</a:t>
            </a:r>
          </a:p>
        </p:txBody>
      </p:sp>
      <p:sp>
        <p:nvSpPr>
          <p:cNvPr id="63512" name="テキスト ボックス 51"/>
          <p:cNvSpPr txBox="1">
            <a:spLocks noChangeArrowheads="1"/>
          </p:cNvSpPr>
          <p:nvPr/>
        </p:nvSpPr>
        <p:spPr bwMode="auto">
          <a:xfrm>
            <a:off x="1483264" y="6059488"/>
            <a:ext cx="6831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 smtClean="0">
                <a:latin typeface="Calibri" pitchFamily="34" charset="0"/>
              </a:rPr>
              <a:t>“foo”</a:t>
            </a:r>
            <a:endParaRPr lang="ja-JP" altLang="en-US" dirty="0">
              <a:latin typeface="Calibri" pitchFamily="34" charset="0"/>
            </a:endParaRPr>
          </a:p>
        </p:txBody>
      </p:sp>
      <p:cxnSp>
        <p:nvCxnSpPr>
          <p:cNvPr id="58" name="直線矢印コネクタ 57"/>
          <p:cNvCxnSpPr>
            <a:endCxn id="50" idx="0"/>
          </p:cNvCxnSpPr>
          <p:nvPr/>
        </p:nvCxnSpPr>
        <p:spPr>
          <a:xfrm>
            <a:off x="1928813" y="5572125"/>
            <a:ext cx="1214437" cy="28575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714625" y="1214438"/>
            <a:ext cx="571500" cy="714375"/>
          </a:xfrm>
          <a:prstGeom prst="rect">
            <a:avLst/>
          </a:prstGeom>
          <a:solidFill>
            <a:schemeClr val="bg1">
              <a:lumMod val="85000"/>
            </a:schemeClr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3515" name="テキスト ボックス 38"/>
          <p:cNvSpPr txBox="1">
            <a:spLocks noChangeArrowheads="1"/>
          </p:cNvSpPr>
          <p:nvPr/>
        </p:nvSpPr>
        <p:spPr bwMode="auto">
          <a:xfrm>
            <a:off x="2645951" y="1416050"/>
            <a:ext cx="708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 smtClean="0">
                <a:latin typeface="Calibri" pitchFamily="34" charset="0"/>
              </a:rPr>
              <a:t>“</a:t>
            </a:r>
            <a:r>
              <a:rPr lang="en-US" altLang="ja-JP" dirty="0" err="1" smtClean="0">
                <a:latin typeface="Calibri" pitchFamily="34" charset="0"/>
              </a:rPr>
              <a:t>buz</a:t>
            </a:r>
            <a:r>
              <a:rPr lang="en-US" altLang="ja-JP" dirty="0" smtClean="0">
                <a:latin typeface="Calibri" pitchFamily="34" charset="0"/>
              </a:rPr>
              <a:t>”</a:t>
            </a:r>
            <a:endParaRPr lang="ja-JP" altLang="en-US" dirty="0">
              <a:latin typeface="Calibri" pitchFamily="34" charset="0"/>
            </a:endParaRPr>
          </a:p>
        </p:txBody>
      </p:sp>
      <p:sp>
        <p:nvSpPr>
          <p:cNvPr id="63516" name="テキスト ボックス 40"/>
          <p:cNvSpPr txBox="1">
            <a:spLocks noChangeArrowheads="1"/>
          </p:cNvSpPr>
          <p:nvPr/>
        </p:nvSpPr>
        <p:spPr bwMode="auto">
          <a:xfrm>
            <a:off x="2143125" y="1195388"/>
            <a:ext cx="785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Calibri" pitchFamily="34" charset="0"/>
              </a:rPr>
              <a:t>file1</a:t>
            </a:r>
            <a:endParaRPr lang="ja-JP" altLang="en-US">
              <a:latin typeface="Calibri" pitchFamily="34" charset="0"/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 rot="5400000">
            <a:off x="1572419" y="5714206"/>
            <a:ext cx="285750" cy="158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4214813" y="5857875"/>
            <a:ext cx="571500" cy="714375"/>
          </a:xfrm>
          <a:prstGeom prst="rect">
            <a:avLst/>
          </a:prstGeom>
          <a:solidFill>
            <a:schemeClr val="bg1">
              <a:lumMod val="85000"/>
            </a:schemeClr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3519" name="テキスト ボックス 58"/>
          <p:cNvSpPr txBox="1">
            <a:spLocks noChangeArrowheads="1"/>
          </p:cNvSpPr>
          <p:nvPr/>
        </p:nvSpPr>
        <p:spPr bwMode="auto">
          <a:xfrm>
            <a:off x="4146139" y="6059488"/>
            <a:ext cx="708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dirty="0" smtClean="0">
                <a:latin typeface="Calibri" pitchFamily="34" charset="0"/>
              </a:rPr>
              <a:t>“</a:t>
            </a:r>
            <a:r>
              <a:rPr lang="en-US" altLang="ja-JP" dirty="0" err="1" smtClean="0">
                <a:latin typeface="Calibri" pitchFamily="34" charset="0"/>
              </a:rPr>
              <a:t>buz</a:t>
            </a:r>
            <a:r>
              <a:rPr lang="en-US" altLang="ja-JP" dirty="0" smtClean="0">
                <a:latin typeface="Calibri" pitchFamily="34" charset="0"/>
              </a:rPr>
              <a:t>”</a:t>
            </a:r>
            <a:endParaRPr lang="ja-JP" altLang="en-US" dirty="0">
              <a:latin typeface="Calibri" pitchFamily="34" charset="0"/>
            </a:endParaRPr>
          </a:p>
        </p:txBody>
      </p:sp>
      <p:cxnSp>
        <p:nvCxnSpPr>
          <p:cNvPr id="69" name="直線矢印コネクタ 68"/>
          <p:cNvCxnSpPr>
            <a:stCxn id="63503" idx="2"/>
          </p:cNvCxnSpPr>
          <p:nvPr/>
        </p:nvCxnSpPr>
        <p:spPr>
          <a:xfrm rot="16200000" flipH="1">
            <a:off x="2672556" y="3886994"/>
            <a:ext cx="2333625" cy="160813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>
          <a:xfrm>
            <a:off x="2428875" y="4357688"/>
            <a:ext cx="500063" cy="500062"/>
          </a:xfrm>
          <a:prstGeom prst="ellipse">
            <a:avLst/>
          </a:prstGeom>
          <a:noFill/>
          <a:ln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cxnSp>
        <p:nvCxnSpPr>
          <p:cNvPr id="54" name="直線矢印コネクタ 53"/>
          <p:cNvCxnSpPr>
            <a:stCxn id="46" idx="2"/>
            <a:endCxn id="33" idx="6"/>
          </p:cNvCxnSpPr>
          <p:nvPr/>
        </p:nvCxnSpPr>
        <p:spPr>
          <a:xfrm rot="10800000">
            <a:off x="2032000" y="4608513"/>
            <a:ext cx="396875" cy="15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rot="5400000">
            <a:off x="2571750" y="4964113"/>
            <a:ext cx="214313" cy="1587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二等辺三角形 55"/>
          <p:cNvSpPr/>
          <p:nvPr/>
        </p:nvSpPr>
        <p:spPr>
          <a:xfrm>
            <a:off x="2398713" y="5072063"/>
            <a:ext cx="571500" cy="500062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61" name="直線矢印コネクタ 60"/>
          <p:cNvCxnSpPr/>
          <p:nvPr/>
        </p:nvCxnSpPr>
        <p:spPr>
          <a:xfrm rot="16200000" flipH="1">
            <a:off x="2857500" y="5572125"/>
            <a:ext cx="285750" cy="28575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56" idx="2"/>
          </p:cNvCxnSpPr>
          <p:nvPr/>
        </p:nvCxnSpPr>
        <p:spPr>
          <a:xfrm rot="16200000" flipH="1">
            <a:off x="3235326" y="4735512"/>
            <a:ext cx="285750" cy="1958975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27" name="テキスト ボックス 59"/>
          <p:cNvSpPr txBox="1">
            <a:spLocks noChangeArrowheads="1"/>
          </p:cNvSpPr>
          <p:nvPr/>
        </p:nvSpPr>
        <p:spPr bwMode="auto">
          <a:xfrm>
            <a:off x="1625899" y="4394803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dirty="0">
                <a:latin typeface="Calibri" pitchFamily="34" charset="0"/>
              </a:rPr>
              <a:t>A</a:t>
            </a:r>
            <a:endParaRPr lang="ja-JP" altLang="en-US" dirty="0">
              <a:latin typeface="Calibri" pitchFamily="34" charset="0"/>
            </a:endParaRPr>
          </a:p>
        </p:txBody>
      </p:sp>
      <p:sp>
        <p:nvSpPr>
          <p:cNvPr id="63528" name="テキスト ボックス 61"/>
          <p:cNvSpPr txBox="1">
            <a:spLocks noChangeArrowheads="1"/>
          </p:cNvSpPr>
          <p:nvPr/>
        </p:nvSpPr>
        <p:spPr bwMode="auto">
          <a:xfrm>
            <a:off x="2540000" y="4411964"/>
            <a:ext cx="309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dirty="0">
                <a:latin typeface="Calibri" pitchFamily="34" charset="0"/>
              </a:rPr>
              <a:t>B</a:t>
            </a:r>
            <a:endParaRPr lang="ja-JP" altLang="en-US" dirty="0">
              <a:latin typeface="Calibri" pitchFamily="34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2071688" y="3857625"/>
            <a:ext cx="1000125" cy="28575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solidFill>
                  <a:schemeClr val="tx1"/>
                </a:solidFill>
              </a:rPr>
              <a:t>master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線矢印コネクタ 47"/>
          <p:cNvCxnSpPr>
            <a:stCxn id="45" idx="2"/>
            <a:endCxn id="46" idx="0"/>
          </p:cNvCxnSpPr>
          <p:nvPr/>
        </p:nvCxnSpPr>
        <p:spPr>
          <a:xfrm rot="16200000" flipH="1">
            <a:off x="2517775" y="4197350"/>
            <a:ext cx="214313" cy="1063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31" name="正方形/長方形 52"/>
          <p:cNvSpPr>
            <a:spLocks noChangeArrowheads="1"/>
          </p:cNvSpPr>
          <p:nvPr/>
        </p:nvSpPr>
        <p:spPr bwMode="auto">
          <a:xfrm>
            <a:off x="5365750" y="3071813"/>
            <a:ext cx="1843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$ git commit</a:t>
            </a:r>
          </a:p>
        </p:txBody>
      </p:sp>
      <p:sp>
        <p:nvSpPr>
          <p:cNvPr id="63532" name="テキスト ボックス 14"/>
          <p:cNvSpPr txBox="1">
            <a:spLocks noChangeArrowheads="1"/>
          </p:cNvSpPr>
          <p:nvPr/>
        </p:nvSpPr>
        <p:spPr bwMode="auto">
          <a:xfrm>
            <a:off x="5365750" y="2609850"/>
            <a:ext cx="1806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pitchFamily="34" charset="0"/>
              </a:rPr>
              <a:t>＜コマンド＞</a:t>
            </a:r>
          </a:p>
        </p:txBody>
      </p:sp>
      <p:sp>
        <p:nvSpPr>
          <p:cNvPr id="63533" name="テキスト ボックス 65"/>
          <p:cNvSpPr txBox="1">
            <a:spLocks noChangeArrowheads="1"/>
          </p:cNvSpPr>
          <p:nvPr/>
        </p:nvSpPr>
        <p:spPr bwMode="auto">
          <a:xfrm>
            <a:off x="5286375" y="1285875"/>
            <a:ext cx="33575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400">
                <a:latin typeface="Calibri" pitchFamily="34" charset="0"/>
              </a:rPr>
              <a:t>(1) Index</a:t>
            </a:r>
            <a:r>
              <a:rPr lang="ja-JP" altLang="en-US" sz="2400">
                <a:latin typeface="Calibri" pitchFamily="34" charset="0"/>
              </a:rPr>
              <a:t>の内容をコミット</a:t>
            </a:r>
            <a:endParaRPr lang="en-US" altLang="ja-JP" sz="2400">
              <a:latin typeface="Calibri" pitchFamily="34" charset="0"/>
            </a:endParaRPr>
          </a:p>
          <a:p>
            <a:pPr eaLnBrk="1" hangingPunct="1"/>
            <a:r>
              <a:rPr lang="en-US" altLang="ja-JP" sz="2400">
                <a:latin typeface="Calibri" pitchFamily="34" charset="0"/>
              </a:rPr>
              <a:t>(2) B</a:t>
            </a:r>
            <a:r>
              <a:rPr lang="ja-JP" altLang="en-US" sz="2400">
                <a:latin typeface="Calibri" pitchFamily="34" charset="0"/>
              </a:rPr>
              <a:t>コミットが作られる</a:t>
            </a:r>
          </a:p>
        </p:txBody>
      </p:sp>
      <p:sp>
        <p:nvSpPr>
          <p:cNvPr id="51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51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817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>
                <a:solidFill>
                  <a:schemeClr val="tx1"/>
                </a:solidFill>
                <a:latin typeface="Calibri" charset="0"/>
                <a:ea typeface="ＭＳ Ｐゴシック" charset="0"/>
              </a:rPr>
              <a:t>檀上 未来</a:t>
            </a:r>
            <a:endParaRPr lang="en-US" altLang="ja-JP">
              <a:solidFill>
                <a:schemeClr val="tx1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12291" name="タイトル 1"/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 sz="4400">
                <a:latin typeface="Calibri" charset="0"/>
              </a:rPr>
              <a:t>Git</a:t>
            </a:r>
            <a:r>
              <a:rPr lang="ja-JP" altLang="en-US" sz="4400">
                <a:latin typeface="Calibri" charset="0"/>
              </a:rPr>
              <a:t>勉強会用スライド</a:t>
            </a:r>
            <a:r>
              <a:rPr lang="en-US" altLang="ja-JP" sz="4400">
                <a:latin typeface="Calibri" charset="0"/>
              </a:rPr>
              <a:t/>
            </a:r>
            <a:br>
              <a:rPr lang="en-US" altLang="ja-JP" sz="4400">
                <a:latin typeface="Calibri" charset="0"/>
              </a:rPr>
            </a:br>
            <a:r>
              <a:rPr lang="en-US" altLang="ja-JP" sz="4400">
                <a:latin typeface="Calibri" charset="0"/>
              </a:rPr>
              <a:t>(</a:t>
            </a:r>
            <a:r>
              <a:rPr lang="ja-JP" altLang="en-US" sz="4400">
                <a:latin typeface="Calibri" charset="0"/>
              </a:rPr>
              <a:t>リポジトリ編</a:t>
            </a:r>
            <a:r>
              <a:rPr lang="en-US" altLang="ja-JP" sz="4400">
                <a:latin typeface="Calibri" charset="0"/>
              </a:rPr>
              <a:t>)</a:t>
            </a:r>
            <a:endParaRPr lang="ja-JP" altLang="en-US" sz="44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1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ja-JP" altLang="en-US">
                <a:latin typeface="Calibri" charset="0"/>
                <a:ea typeface="ＭＳ Ｐゴシック" charset="0"/>
              </a:rPr>
              <a:t>リポジトリの種類</a:t>
            </a:r>
          </a:p>
        </p:txBody>
      </p:sp>
      <p:sp>
        <p:nvSpPr>
          <p:cNvPr id="13315" name="正方形/長方形 16"/>
          <p:cNvSpPr>
            <a:spLocks noChangeArrowheads="1"/>
          </p:cNvSpPr>
          <p:nvPr/>
        </p:nvSpPr>
        <p:spPr bwMode="auto">
          <a:xfrm>
            <a:off x="7086600" y="4943475"/>
            <a:ext cx="1714500" cy="14779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ja-JP" altLang="en-US" sz="2800">
              <a:latin typeface="Calibri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329488" y="5119688"/>
            <a:ext cx="1200150" cy="476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開発者</a:t>
            </a:r>
          </a:p>
        </p:txBody>
      </p:sp>
      <p:sp>
        <p:nvSpPr>
          <p:cNvPr id="13317" name="正方形/長方形 20"/>
          <p:cNvSpPr>
            <a:spLocks noChangeArrowheads="1"/>
          </p:cNvSpPr>
          <p:nvPr/>
        </p:nvSpPr>
        <p:spPr bwMode="auto">
          <a:xfrm>
            <a:off x="2500313" y="4929188"/>
            <a:ext cx="1714500" cy="14779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ja-JP" altLang="en-US" sz="2800">
              <a:latin typeface="Calibri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720975" y="5119688"/>
            <a:ext cx="1200150" cy="476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開発者</a:t>
            </a:r>
          </a:p>
        </p:txBody>
      </p:sp>
      <p:sp>
        <p:nvSpPr>
          <p:cNvPr id="13319" name="正方形/長方形 22"/>
          <p:cNvSpPr>
            <a:spLocks noChangeArrowheads="1"/>
          </p:cNvSpPr>
          <p:nvPr/>
        </p:nvSpPr>
        <p:spPr bwMode="auto">
          <a:xfrm>
            <a:off x="357188" y="4929188"/>
            <a:ext cx="1714500" cy="14779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ja-JP" altLang="en-US" sz="2800">
              <a:latin typeface="Calibri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14363" y="5119688"/>
            <a:ext cx="1200150" cy="476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開発者</a:t>
            </a:r>
          </a:p>
        </p:txBody>
      </p:sp>
      <p:cxnSp>
        <p:nvCxnSpPr>
          <p:cNvPr id="13321" name="直線矢印コネクタ 25"/>
          <p:cNvCxnSpPr>
            <a:cxnSpLocks noChangeShapeType="1"/>
            <a:stCxn id="13319" idx="0"/>
          </p:cNvCxnSpPr>
          <p:nvPr/>
        </p:nvCxnSpPr>
        <p:spPr bwMode="auto">
          <a:xfrm rot="5400000" flipH="1" flipV="1">
            <a:off x="2107407" y="3393281"/>
            <a:ext cx="642938" cy="2428875"/>
          </a:xfrm>
          <a:prstGeom prst="straightConnector1">
            <a:avLst/>
          </a:prstGeom>
          <a:noFill/>
          <a:ln w="38100">
            <a:solidFill>
              <a:srgbClr val="4A7EBB"/>
            </a:solidFill>
            <a:round/>
            <a:headEnd type="triangle" w="lg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直線矢印コネクタ 28"/>
          <p:cNvCxnSpPr>
            <a:cxnSpLocks noChangeShapeType="1"/>
            <a:stCxn id="13317" idx="0"/>
          </p:cNvCxnSpPr>
          <p:nvPr/>
        </p:nvCxnSpPr>
        <p:spPr bwMode="auto">
          <a:xfrm rot="5400000" flipH="1" flipV="1">
            <a:off x="3503612" y="4308476"/>
            <a:ext cx="474663" cy="766762"/>
          </a:xfrm>
          <a:prstGeom prst="straightConnector1">
            <a:avLst/>
          </a:prstGeom>
          <a:noFill/>
          <a:ln w="38100">
            <a:solidFill>
              <a:srgbClr val="4A7EBB"/>
            </a:solidFill>
            <a:round/>
            <a:headEnd type="triangle" w="lg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直線矢印コネクタ 34"/>
          <p:cNvCxnSpPr>
            <a:cxnSpLocks noChangeShapeType="1"/>
            <a:stCxn id="13315" idx="0"/>
          </p:cNvCxnSpPr>
          <p:nvPr/>
        </p:nvCxnSpPr>
        <p:spPr bwMode="auto">
          <a:xfrm rot="16200000" flipV="1">
            <a:off x="6445251" y="3444875"/>
            <a:ext cx="633412" cy="2363787"/>
          </a:xfrm>
          <a:prstGeom prst="straightConnector1">
            <a:avLst/>
          </a:prstGeom>
          <a:noFill/>
          <a:ln w="38100">
            <a:solidFill>
              <a:srgbClr val="4A7EBB"/>
            </a:solidFill>
            <a:round/>
            <a:headEnd type="triangle" w="lg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フローチャート : 磁気ディスク 36"/>
          <p:cNvSpPr/>
          <p:nvPr/>
        </p:nvSpPr>
        <p:spPr>
          <a:xfrm>
            <a:off x="3643313" y="3236913"/>
            <a:ext cx="1857375" cy="11430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2000">
              <a:solidFill>
                <a:schemeClr val="tx1"/>
              </a:solidFill>
            </a:endParaRPr>
          </a:p>
        </p:txBody>
      </p:sp>
      <p:sp>
        <p:nvSpPr>
          <p:cNvPr id="25" name="フローチャート : 磁気ディスク 24"/>
          <p:cNvSpPr/>
          <p:nvPr/>
        </p:nvSpPr>
        <p:spPr>
          <a:xfrm>
            <a:off x="534988" y="5072063"/>
            <a:ext cx="1357312" cy="101600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27" name="フローチャート : 磁気ディスク 26"/>
          <p:cNvSpPr/>
          <p:nvPr/>
        </p:nvSpPr>
        <p:spPr>
          <a:xfrm>
            <a:off x="2700338" y="5056188"/>
            <a:ext cx="1357312" cy="1016000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30" name="フローチャート : 磁気ディスク 29"/>
          <p:cNvSpPr/>
          <p:nvPr/>
        </p:nvSpPr>
        <p:spPr>
          <a:xfrm>
            <a:off x="7251700" y="5072063"/>
            <a:ext cx="1357313" cy="1016000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3328" name="Text Box 26"/>
          <p:cNvSpPr txBox="1">
            <a:spLocks noChangeArrowheads="1"/>
          </p:cNvSpPr>
          <p:nvPr/>
        </p:nvSpPr>
        <p:spPr bwMode="auto">
          <a:xfrm>
            <a:off x="3924300" y="3575050"/>
            <a:ext cx="1223963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ja-JP" altLang="en-US" sz="2000"/>
              <a:t>リモート</a:t>
            </a:r>
          </a:p>
          <a:p>
            <a:pPr algn="ctr" eaLnBrk="1" hangingPunct="1">
              <a:spcBef>
                <a:spcPct val="5000"/>
              </a:spcBef>
            </a:pPr>
            <a:r>
              <a:rPr lang="ja-JP" altLang="en-US" sz="2000"/>
              <a:t>リポジトリ</a:t>
            </a:r>
          </a:p>
        </p:txBody>
      </p:sp>
      <p:sp>
        <p:nvSpPr>
          <p:cNvPr id="13329" name="正方形/長方形 5"/>
          <p:cNvSpPr>
            <a:spLocks noChangeArrowheads="1"/>
          </p:cNvSpPr>
          <p:nvPr/>
        </p:nvSpPr>
        <p:spPr bwMode="auto">
          <a:xfrm>
            <a:off x="357188" y="90805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＜ローカルリポジトリ＞</a:t>
            </a:r>
          </a:p>
        </p:txBody>
      </p:sp>
      <p:sp>
        <p:nvSpPr>
          <p:cNvPr id="13330" name="正方形/長方形 5"/>
          <p:cNvSpPr>
            <a:spLocks noChangeArrowheads="1"/>
          </p:cNvSpPr>
          <p:nvPr/>
        </p:nvSpPr>
        <p:spPr bwMode="auto">
          <a:xfrm>
            <a:off x="357188" y="1800225"/>
            <a:ext cx="3005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＜リモートリポジトリ＞</a:t>
            </a:r>
          </a:p>
        </p:txBody>
      </p:sp>
      <p:sp>
        <p:nvSpPr>
          <p:cNvPr id="13331" name="Rectangle 3"/>
          <p:cNvSpPr>
            <a:spLocks noChangeArrowheads="1"/>
          </p:cNvSpPr>
          <p:nvPr/>
        </p:nvSpPr>
        <p:spPr bwMode="auto">
          <a:xfrm>
            <a:off x="654050" y="2243138"/>
            <a:ext cx="68897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ja-JP" sz="2400">
                <a:latin typeface="Calibri" charset="0"/>
              </a:rPr>
              <a:t>(1) </a:t>
            </a:r>
            <a:r>
              <a:rPr lang="ja-JP" altLang="en-US" sz="2400">
                <a:latin typeface="Calibri" charset="0"/>
              </a:rPr>
              <a:t>ローカルリポジトリとデータを交換するリポジトリ</a:t>
            </a:r>
          </a:p>
        </p:txBody>
      </p:sp>
      <p:sp>
        <p:nvSpPr>
          <p:cNvPr id="13332" name="Rectangle 3"/>
          <p:cNvSpPr>
            <a:spLocks noChangeArrowheads="1"/>
          </p:cNvSpPr>
          <p:nvPr/>
        </p:nvSpPr>
        <p:spPr bwMode="auto">
          <a:xfrm>
            <a:off x="654050" y="2692400"/>
            <a:ext cx="69897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ja-JP" sz="2400">
                <a:latin typeface="Calibri" charset="0"/>
              </a:rPr>
              <a:t>(2) </a:t>
            </a:r>
            <a:r>
              <a:rPr lang="ja-JP" altLang="en-US" sz="2400">
                <a:latin typeface="Calibri" charset="0"/>
              </a:rPr>
              <a:t>物理的にリモート</a:t>
            </a:r>
            <a:r>
              <a:rPr lang="en-US" altLang="ja-JP" sz="2400">
                <a:latin typeface="Calibri" charset="0"/>
              </a:rPr>
              <a:t>(</a:t>
            </a:r>
            <a:r>
              <a:rPr lang="ja-JP" altLang="en-US" sz="2400">
                <a:latin typeface="Calibri" charset="0"/>
              </a:rPr>
              <a:t>遠隔</a:t>
            </a:r>
            <a:r>
              <a:rPr lang="en-US" altLang="ja-JP" sz="2400">
                <a:latin typeface="Calibri" charset="0"/>
              </a:rPr>
              <a:t>)</a:t>
            </a:r>
            <a:r>
              <a:rPr lang="ja-JP" altLang="en-US" sz="2400">
                <a:latin typeface="Calibri" charset="0"/>
              </a:rPr>
              <a:t>であるとは限らない</a:t>
            </a:r>
          </a:p>
        </p:txBody>
      </p:sp>
      <p:sp>
        <p:nvSpPr>
          <p:cNvPr id="13333" name="Text Box 31"/>
          <p:cNvSpPr txBox="1">
            <a:spLocks noChangeArrowheads="1"/>
          </p:cNvSpPr>
          <p:nvPr/>
        </p:nvSpPr>
        <p:spPr bwMode="auto">
          <a:xfrm>
            <a:off x="611188" y="5327650"/>
            <a:ext cx="1223962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ja-JP" altLang="en-US" sz="2000"/>
              <a:t>ローカル</a:t>
            </a:r>
          </a:p>
          <a:p>
            <a:pPr algn="ctr" eaLnBrk="1" hangingPunct="1">
              <a:spcBef>
                <a:spcPct val="5000"/>
              </a:spcBef>
            </a:pPr>
            <a:r>
              <a:rPr lang="ja-JP" altLang="en-US" sz="2000"/>
              <a:t>リポジトリ</a:t>
            </a:r>
          </a:p>
        </p:txBody>
      </p:sp>
      <p:sp>
        <p:nvSpPr>
          <p:cNvPr id="13334" name="Rectangle 3"/>
          <p:cNvSpPr>
            <a:spLocks noChangeArrowheads="1"/>
          </p:cNvSpPr>
          <p:nvPr/>
        </p:nvSpPr>
        <p:spPr bwMode="auto">
          <a:xfrm>
            <a:off x="654050" y="1350963"/>
            <a:ext cx="56864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ja-JP" sz="2400">
                <a:latin typeface="Calibri" charset="0"/>
              </a:rPr>
              <a:t>(1) </a:t>
            </a:r>
            <a:r>
              <a:rPr lang="ja-JP" altLang="en-US" sz="2400">
                <a:latin typeface="Calibri" charset="0"/>
              </a:rPr>
              <a:t>自身の作業するリポジトリ</a:t>
            </a:r>
          </a:p>
        </p:txBody>
      </p:sp>
      <p:sp>
        <p:nvSpPr>
          <p:cNvPr id="13336" name="テキスト ボックス 35"/>
          <p:cNvSpPr txBox="1">
            <a:spLocks noChangeArrowheads="1"/>
          </p:cNvSpPr>
          <p:nvPr/>
        </p:nvSpPr>
        <p:spPr bwMode="auto">
          <a:xfrm>
            <a:off x="5357813" y="5214938"/>
            <a:ext cx="571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4000"/>
              <a:t>…</a:t>
            </a:r>
            <a:endParaRPr lang="ja-JP" altLang="en-US" sz="4000"/>
          </a:p>
        </p:txBody>
      </p:sp>
      <p:sp>
        <p:nvSpPr>
          <p:cNvPr id="26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53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67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タイトル 1"/>
          <p:cNvSpPr>
            <a:spLocks noGrp="1"/>
          </p:cNvSpPr>
          <p:nvPr>
            <p:ph type="ctrTitle" idx="4294967295"/>
          </p:nvPr>
        </p:nvSpPr>
        <p:spPr>
          <a:xfrm>
            <a:off x="357188" y="0"/>
            <a:ext cx="8358187" cy="885825"/>
          </a:xfrm>
        </p:spPr>
        <p:txBody>
          <a:bodyPr/>
          <a:lstStyle/>
          <a:p>
            <a:pPr eaLnBrk="1" hangingPunct="1"/>
            <a:r>
              <a:rPr lang="ja-JP" altLang="en-US">
                <a:latin typeface="Calibri" charset="0"/>
                <a:ea typeface="ＭＳ Ｐゴシック" charset="0"/>
              </a:rPr>
              <a:t>リモートリポジトリの</a:t>
            </a:r>
            <a:r>
              <a:rPr lang="en-US" altLang="ja-JP">
                <a:latin typeface="Calibri" charset="0"/>
                <a:ea typeface="ＭＳ Ｐゴシック" charset="0"/>
              </a:rPr>
              <a:t>clone(1/2)</a:t>
            </a:r>
          </a:p>
        </p:txBody>
      </p:sp>
      <p:sp>
        <p:nvSpPr>
          <p:cNvPr id="14340" name="正方形/長方形 5"/>
          <p:cNvSpPr>
            <a:spLocks noChangeArrowheads="1"/>
          </p:cNvSpPr>
          <p:nvPr/>
        </p:nvSpPr>
        <p:spPr bwMode="auto">
          <a:xfrm>
            <a:off x="323850" y="765175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＜リポジトリのクローン作成＞</a:t>
            </a:r>
          </a:p>
        </p:txBody>
      </p:sp>
      <p:sp>
        <p:nvSpPr>
          <p:cNvPr id="14341" name="AutoShape 23"/>
          <p:cNvSpPr>
            <a:spLocks noChangeArrowheads="1"/>
          </p:cNvSpPr>
          <p:nvPr/>
        </p:nvSpPr>
        <p:spPr bwMode="auto">
          <a:xfrm>
            <a:off x="1908175" y="1412875"/>
            <a:ext cx="5580063" cy="20161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42" name="AutoShape 15"/>
          <p:cNvSpPr>
            <a:spLocks noChangeArrowheads="1"/>
          </p:cNvSpPr>
          <p:nvPr/>
        </p:nvSpPr>
        <p:spPr bwMode="auto">
          <a:xfrm>
            <a:off x="3105150" y="1944688"/>
            <a:ext cx="1150938" cy="4318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master</a:t>
            </a:r>
          </a:p>
        </p:txBody>
      </p:sp>
      <p:sp>
        <p:nvSpPr>
          <p:cNvPr id="14343" name="Line 16"/>
          <p:cNvSpPr>
            <a:spLocks noChangeShapeType="1"/>
          </p:cNvSpPr>
          <p:nvPr/>
        </p:nvSpPr>
        <p:spPr bwMode="auto">
          <a:xfrm flipH="1">
            <a:off x="3659188" y="2376488"/>
            <a:ext cx="4762" cy="4318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44" name="円/楕円 22"/>
          <p:cNvSpPr>
            <a:spLocks noChangeArrowheads="1"/>
          </p:cNvSpPr>
          <p:nvPr/>
        </p:nvSpPr>
        <p:spPr bwMode="auto">
          <a:xfrm>
            <a:off x="2443163" y="2787650"/>
            <a:ext cx="420687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4345" name="円/楕円 22"/>
          <p:cNvSpPr>
            <a:spLocks noChangeArrowheads="1"/>
          </p:cNvSpPr>
          <p:nvPr/>
        </p:nvSpPr>
        <p:spPr bwMode="auto">
          <a:xfrm>
            <a:off x="3451225" y="2787650"/>
            <a:ext cx="420688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14346" name="直線コネクタ 26"/>
          <p:cNvCxnSpPr>
            <a:cxnSpLocks noChangeShapeType="1"/>
          </p:cNvCxnSpPr>
          <p:nvPr/>
        </p:nvCxnSpPr>
        <p:spPr bwMode="auto">
          <a:xfrm>
            <a:off x="2852738" y="2986088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7" name="Text Box 33"/>
          <p:cNvSpPr txBox="1">
            <a:spLocks noChangeArrowheads="1"/>
          </p:cNvSpPr>
          <p:nvPr/>
        </p:nvSpPr>
        <p:spPr bwMode="auto">
          <a:xfrm>
            <a:off x="2203450" y="30575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A</a:t>
            </a:r>
          </a:p>
        </p:txBody>
      </p:sp>
      <p:sp>
        <p:nvSpPr>
          <p:cNvPr id="14348" name="Text Box 34"/>
          <p:cNvSpPr txBox="1">
            <a:spLocks noChangeArrowheads="1"/>
          </p:cNvSpPr>
          <p:nvPr/>
        </p:nvSpPr>
        <p:spPr bwMode="auto">
          <a:xfrm>
            <a:off x="3211513" y="30575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B</a:t>
            </a:r>
          </a:p>
        </p:txBody>
      </p:sp>
      <p:sp>
        <p:nvSpPr>
          <p:cNvPr id="14349" name="下矢印 18"/>
          <p:cNvSpPr>
            <a:spLocks noChangeArrowheads="1"/>
          </p:cNvSpPr>
          <p:nvPr/>
        </p:nvSpPr>
        <p:spPr bwMode="auto">
          <a:xfrm>
            <a:off x="4232275" y="3500438"/>
            <a:ext cx="484188" cy="357187"/>
          </a:xfrm>
          <a:prstGeom prst="downArrow">
            <a:avLst>
              <a:gd name="adj1" fmla="val 50000"/>
              <a:gd name="adj2" fmla="val 21597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4350" name="Rectangle 50"/>
          <p:cNvSpPr>
            <a:spLocks noChangeArrowheads="1"/>
          </p:cNvSpPr>
          <p:nvPr/>
        </p:nvSpPr>
        <p:spPr bwMode="auto">
          <a:xfrm>
            <a:off x="4787900" y="3481388"/>
            <a:ext cx="798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>
                <a:solidFill>
                  <a:srgbClr val="FF0000"/>
                </a:solidFill>
              </a:rPr>
              <a:t>clone</a:t>
            </a:r>
            <a:endParaRPr lang="ja-JP" altLang="en-US" sz="2000">
              <a:solidFill>
                <a:srgbClr val="FF0000"/>
              </a:solidFill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258888" y="1196975"/>
            <a:ext cx="2663825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ja-JP" altLang="en-US" sz="2000" dirty="0">
                <a:latin typeface="Arial" pitchFamily="34" charset="0"/>
                <a:ea typeface="ＭＳ Ｐゴシック" pitchFamily="50" charset="-128"/>
                <a:cs typeface="+mn-cs"/>
              </a:rPr>
              <a:t>リモートリポジトリ</a:t>
            </a:r>
            <a:endParaRPr lang="en-US" altLang="ja-JP" sz="2000" dirty="0">
              <a:latin typeface="Arial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17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54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46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タイトル 1"/>
          <p:cNvSpPr>
            <a:spLocks noGrp="1"/>
          </p:cNvSpPr>
          <p:nvPr>
            <p:ph type="ctrTitle" idx="4294967295"/>
          </p:nvPr>
        </p:nvSpPr>
        <p:spPr>
          <a:xfrm>
            <a:off x="357188" y="0"/>
            <a:ext cx="8358187" cy="885825"/>
          </a:xfrm>
        </p:spPr>
        <p:txBody>
          <a:bodyPr/>
          <a:lstStyle/>
          <a:p>
            <a:pPr eaLnBrk="1" hangingPunct="1"/>
            <a:r>
              <a:rPr lang="ja-JP" altLang="en-US">
                <a:latin typeface="Calibri" charset="0"/>
                <a:ea typeface="ＭＳ Ｐゴシック" charset="0"/>
              </a:rPr>
              <a:t>リモートリポジトリの</a:t>
            </a:r>
            <a:r>
              <a:rPr lang="en-US" altLang="ja-JP">
                <a:latin typeface="Calibri" charset="0"/>
                <a:ea typeface="ＭＳ Ｐゴシック" charset="0"/>
              </a:rPr>
              <a:t>clone(2/2)</a:t>
            </a:r>
          </a:p>
        </p:txBody>
      </p:sp>
      <p:sp>
        <p:nvSpPr>
          <p:cNvPr id="15364" name="正方形/長方形 5"/>
          <p:cNvSpPr>
            <a:spLocks noChangeArrowheads="1"/>
          </p:cNvSpPr>
          <p:nvPr/>
        </p:nvSpPr>
        <p:spPr bwMode="auto">
          <a:xfrm>
            <a:off x="323850" y="765175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＜リポジトリのクローン作成＞</a:t>
            </a:r>
          </a:p>
        </p:txBody>
      </p:sp>
      <p:sp>
        <p:nvSpPr>
          <p:cNvPr id="15365" name="AutoShape 23"/>
          <p:cNvSpPr>
            <a:spLocks noChangeArrowheads="1"/>
          </p:cNvSpPr>
          <p:nvPr/>
        </p:nvSpPr>
        <p:spPr bwMode="auto">
          <a:xfrm>
            <a:off x="1908175" y="1412875"/>
            <a:ext cx="5580063" cy="20161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66" name="AutoShape 15"/>
          <p:cNvSpPr>
            <a:spLocks noChangeArrowheads="1"/>
          </p:cNvSpPr>
          <p:nvPr/>
        </p:nvSpPr>
        <p:spPr bwMode="auto">
          <a:xfrm>
            <a:off x="3105150" y="1944688"/>
            <a:ext cx="1150938" cy="4318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master</a:t>
            </a:r>
          </a:p>
        </p:txBody>
      </p:sp>
      <p:sp>
        <p:nvSpPr>
          <p:cNvPr id="15367" name="Line 16"/>
          <p:cNvSpPr>
            <a:spLocks noChangeShapeType="1"/>
          </p:cNvSpPr>
          <p:nvPr/>
        </p:nvSpPr>
        <p:spPr bwMode="auto">
          <a:xfrm flipH="1">
            <a:off x="3659188" y="2376488"/>
            <a:ext cx="4762" cy="4318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68" name="AutoShape 25"/>
          <p:cNvSpPr>
            <a:spLocks noChangeArrowheads="1"/>
          </p:cNvSpPr>
          <p:nvPr/>
        </p:nvSpPr>
        <p:spPr bwMode="auto">
          <a:xfrm>
            <a:off x="1908175" y="3860800"/>
            <a:ext cx="5580063" cy="2916238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69" name="下矢印 18"/>
          <p:cNvSpPr>
            <a:spLocks noChangeArrowheads="1"/>
          </p:cNvSpPr>
          <p:nvPr/>
        </p:nvSpPr>
        <p:spPr bwMode="auto">
          <a:xfrm>
            <a:off x="4232275" y="3500438"/>
            <a:ext cx="484188" cy="357187"/>
          </a:xfrm>
          <a:prstGeom prst="downArrow">
            <a:avLst>
              <a:gd name="adj1" fmla="val 50000"/>
              <a:gd name="adj2" fmla="val 21597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5370" name="Rectangle 50"/>
          <p:cNvSpPr>
            <a:spLocks noChangeArrowheads="1"/>
          </p:cNvSpPr>
          <p:nvPr/>
        </p:nvSpPr>
        <p:spPr bwMode="auto">
          <a:xfrm>
            <a:off x="4787900" y="3481388"/>
            <a:ext cx="798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>
                <a:solidFill>
                  <a:srgbClr val="FF0000"/>
                </a:solidFill>
              </a:rPr>
              <a:t>clone</a:t>
            </a:r>
            <a:endParaRPr lang="ja-JP" altLang="en-US" sz="2000">
              <a:solidFill>
                <a:srgbClr val="FF0000"/>
              </a:solidFill>
            </a:endParaRPr>
          </a:p>
        </p:txBody>
      </p:sp>
      <p:sp>
        <p:nvSpPr>
          <p:cNvPr id="15371" name="Line 30"/>
          <p:cNvSpPr>
            <a:spLocks noChangeShapeType="1"/>
          </p:cNvSpPr>
          <p:nvPr/>
        </p:nvSpPr>
        <p:spPr bwMode="auto">
          <a:xfrm flipH="1">
            <a:off x="3492500" y="5157788"/>
            <a:ext cx="0" cy="503237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2" name="円/楕円 22"/>
          <p:cNvSpPr>
            <a:spLocks noChangeArrowheads="1"/>
          </p:cNvSpPr>
          <p:nvPr/>
        </p:nvSpPr>
        <p:spPr bwMode="auto">
          <a:xfrm>
            <a:off x="2290763" y="5680075"/>
            <a:ext cx="420687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5373" name="円/楕円 22"/>
          <p:cNvSpPr>
            <a:spLocks noChangeArrowheads="1"/>
          </p:cNvSpPr>
          <p:nvPr/>
        </p:nvSpPr>
        <p:spPr bwMode="auto">
          <a:xfrm>
            <a:off x="3298825" y="5680075"/>
            <a:ext cx="420688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15374" name="直線コネクタ 26"/>
          <p:cNvCxnSpPr>
            <a:cxnSpLocks noChangeShapeType="1"/>
          </p:cNvCxnSpPr>
          <p:nvPr/>
        </p:nvCxnSpPr>
        <p:spPr bwMode="auto">
          <a:xfrm>
            <a:off x="2700338" y="5876925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5" name="Text Box 33"/>
          <p:cNvSpPr txBox="1">
            <a:spLocks noChangeArrowheads="1"/>
          </p:cNvSpPr>
          <p:nvPr/>
        </p:nvSpPr>
        <p:spPr bwMode="auto">
          <a:xfrm>
            <a:off x="2044700" y="5929313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A</a:t>
            </a:r>
          </a:p>
        </p:txBody>
      </p:sp>
      <p:sp>
        <p:nvSpPr>
          <p:cNvPr id="15376" name="Text Box 34"/>
          <p:cNvSpPr txBox="1">
            <a:spLocks noChangeArrowheads="1"/>
          </p:cNvSpPr>
          <p:nvPr/>
        </p:nvSpPr>
        <p:spPr bwMode="auto">
          <a:xfrm>
            <a:off x="3052763" y="5929313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B</a:t>
            </a:r>
          </a:p>
        </p:txBody>
      </p:sp>
      <p:sp>
        <p:nvSpPr>
          <p:cNvPr id="15377" name="AutoShape 29"/>
          <p:cNvSpPr>
            <a:spLocks noChangeArrowheads="1"/>
          </p:cNvSpPr>
          <p:nvPr/>
        </p:nvSpPr>
        <p:spPr bwMode="auto">
          <a:xfrm>
            <a:off x="2771775" y="4724400"/>
            <a:ext cx="1582738" cy="431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origin/master</a:t>
            </a:r>
          </a:p>
        </p:txBody>
      </p:sp>
      <p:sp>
        <p:nvSpPr>
          <p:cNvPr id="15378" name="Line 30"/>
          <p:cNvSpPr>
            <a:spLocks noChangeShapeType="1"/>
          </p:cNvSpPr>
          <p:nvPr/>
        </p:nvSpPr>
        <p:spPr bwMode="auto">
          <a:xfrm flipV="1">
            <a:off x="3498850" y="6072188"/>
            <a:ext cx="0" cy="30956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9" name="AutoShape 15"/>
          <p:cNvSpPr>
            <a:spLocks noChangeArrowheads="1"/>
          </p:cNvSpPr>
          <p:nvPr/>
        </p:nvSpPr>
        <p:spPr bwMode="auto">
          <a:xfrm>
            <a:off x="2959100" y="6307138"/>
            <a:ext cx="1150938" cy="431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master</a:t>
            </a:r>
          </a:p>
        </p:txBody>
      </p:sp>
      <p:sp>
        <p:nvSpPr>
          <p:cNvPr id="15380" name="円/楕円 22"/>
          <p:cNvSpPr>
            <a:spLocks noChangeArrowheads="1"/>
          </p:cNvSpPr>
          <p:nvPr/>
        </p:nvSpPr>
        <p:spPr bwMode="auto">
          <a:xfrm>
            <a:off x="2443163" y="2787650"/>
            <a:ext cx="420687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5381" name="円/楕円 22"/>
          <p:cNvSpPr>
            <a:spLocks noChangeArrowheads="1"/>
          </p:cNvSpPr>
          <p:nvPr/>
        </p:nvSpPr>
        <p:spPr bwMode="auto">
          <a:xfrm>
            <a:off x="3451225" y="2787650"/>
            <a:ext cx="420688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15382" name="直線コネクタ 26"/>
          <p:cNvCxnSpPr>
            <a:cxnSpLocks noChangeShapeType="1"/>
          </p:cNvCxnSpPr>
          <p:nvPr/>
        </p:nvCxnSpPr>
        <p:spPr bwMode="auto">
          <a:xfrm>
            <a:off x="2852738" y="2986088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3" name="Text Box 33"/>
          <p:cNvSpPr txBox="1">
            <a:spLocks noChangeArrowheads="1"/>
          </p:cNvSpPr>
          <p:nvPr/>
        </p:nvSpPr>
        <p:spPr bwMode="auto">
          <a:xfrm>
            <a:off x="2203450" y="30575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A</a:t>
            </a:r>
          </a:p>
        </p:txBody>
      </p:sp>
      <p:sp>
        <p:nvSpPr>
          <p:cNvPr id="15384" name="Text Box 34"/>
          <p:cNvSpPr txBox="1">
            <a:spLocks noChangeArrowheads="1"/>
          </p:cNvSpPr>
          <p:nvPr/>
        </p:nvSpPr>
        <p:spPr bwMode="auto">
          <a:xfrm>
            <a:off x="3211513" y="30575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B</a:t>
            </a:r>
          </a:p>
        </p:txBody>
      </p:sp>
      <p:sp>
        <p:nvSpPr>
          <p:cNvPr id="60" name="Text Box 37"/>
          <p:cNvSpPr txBox="1">
            <a:spLocks noChangeArrowheads="1"/>
          </p:cNvSpPr>
          <p:nvPr/>
        </p:nvSpPr>
        <p:spPr bwMode="auto">
          <a:xfrm>
            <a:off x="1258888" y="3716338"/>
            <a:ext cx="2663825" cy="422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ja-JP" altLang="en-US" sz="2000">
                <a:latin typeface="Arial" pitchFamily="34" charset="0"/>
                <a:ea typeface="ＭＳ Ｐゴシック" pitchFamily="50" charset="-128"/>
                <a:cs typeface="+mn-cs"/>
              </a:rPr>
              <a:t>ローカルリポジトリ</a:t>
            </a:r>
          </a:p>
        </p:txBody>
      </p:sp>
      <p:sp>
        <p:nvSpPr>
          <p:cNvPr id="26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55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2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タイトル 1"/>
          <p:cNvSpPr>
            <a:spLocks noGrp="1"/>
          </p:cNvSpPr>
          <p:nvPr>
            <p:ph type="ctrTitle" idx="4294967295"/>
          </p:nvPr>
        </p:nvSpPr>
        <p:spPr>
          <a:xfrm>
            <a:off x="357188" y="0"/>
            <a:ext cx="8358187" cy="885825"/>
          </a:xfrm>
        </p:spPr>
        <p:txBody>
          <a:bodyPr/>
          <a:lstStyle/>
          <a:p>
            <a:pPr eaLnBrk="1" hangingPunct="1"/>
            <a:r>
              <a:rPr lang="ja-JP" altLang="en-US">
                <a:latin typeface="Calibri" charset="0"/>
                <a:ea typeface="ＭＳ Ｐゴシック" charset="0"/>
              </a:rPr>
              <a:t>リモート追跡ブランチ</a:t>
            </a:r>
            <a:endParaRPr lang="en-US" altLang="ja-JP">
              <a:latin typeface="Calibri" charset="0"/>
              <a:ea typeface="ＭＳ Ｐゴシック" charset="0"/>
            </a:endParaRPr>
          </a:p>
        </p:txBody>
      </p:sp>
      <p:sp>
        <p:nvSpPr>
          <p:cNvPr id="16388" name="正方形/長方形 5"/>
          <p:cNvSpPr>
            <a:spLocks noChangeArrowheads="1"/>
          </p:cNvSpPr>
          <p:nvPr/>
        </p:nvSpPr>
        <p:spPr bwMode="auto">
          <a:xfrm>
            <a:off x="323850" y="765175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＜リポジトリのクローン作成＞</a:t>
            </a:r>
          </a:p>
        </p:txBody>
      </p:sp>
      <p:sp>
        <p:nvSpPr>
          <p:cNvPr id="16389" name="下矢印 18"/>
          <p:cNvSpPr>
            <a:spLocks noChangeArrowheads="1"/>
          </p:cNvSpPr>
          <p:nvPr/>
        </p:nvSpPr>
        <p:spPr bwMode="auto">
          <a:xfrm rot="5400000">
            <a:off x="4402138" y="4740275"/>
            <a:ext cx="484188" cy="433387"/>
          </a:xfrm>
          <a:prstGeom prst="downArrow">
            <a:avLst>
              <a:gd name="adj1" fmla="val 50000"/>
              <a:gd name="adj2" fmla="val 21597"/>
            </a:avLst>
          </a:prstGeom>
          <a:solidFill>
            <a:srgbClr val="FF99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6390" name="AutoShape 12"/>
          <p:cNvSpPr>
            <a:spLocks noChangeArrowheads="1"/>
          </p:cNvSpPr>
          <p:nvPr/>
        </p:nvSpPr>
        <p:spPr bwMode="auto">
          <a:xfrm>
            <a:off x="1908175" y="1412875"/>
            <a:ext cx="5580063" cy="20161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1" name="Line 30"/>
          <p:cNvSpPr>
            <a:spLocks noChangeShapeType="1"/>
          </p:cNvSpPr>
          <p:nvPr/>
        </p:nvSpPr>
        <p:spPr bwMode="auto">
          <a:xfrm flipH="1">
            <a:off x="3492500" y="5157788"/>
            <a:ext cx="0" cy="503237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392" name="円/楕円 22"/>
          <p:cNvSpPr>
            <a:spLocks noChangeArrowheads="1"/>
          </p:cNvSpPr>
          <p:nvPr/>
        </p:nvSpPr>
        <p:spPr bwMode="auto">
          <a:xfrm>
            <a:off x="2290763" y="5680075"/>
            <a:ext cx="420687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6393" name="円/楕円 22"/>
          <p:cNvSpPr>
            <a:spLocks noChangeArrowheads="1"/>
          </p:cNvSpPr>
          <p:nvPr/>
        </p:nvSpPr>
        <p:spPr bwMode="auto">
          <a:xfrm>
            <a:off x="3298825" y="5680075"/>
            <a:ext cx="420688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16394" name="直線コネクタ 26"/>
          <p:cNvCxnSpPr>
            <a:cxnSpLocks noChangeShapeType="1"/>
          </p:cNvCxnSpPr>
          <p:nvPr/>
        </p:nvCxnSpPr>
        <p:spPr bwMode="auto">
          <a:xfrm>
            <a:off x="2700338" y="5876925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5" name="Text Box 33"/>
          <p:cNvSpPr txBox="1">
            <a:spLocks noChangeArrowheads="1"/>
          </p:cNvSpPr>
          <p:nvPr/>
        </p:nvSpPr>
        <p:spPr bwMode="auto">
          <a:xfrm>
            <a:off x="2044700" y="5929313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A</a:t>
            </a:r>
          </a:p>
        </p:txBody>
      </p:sp>
      <p:sp>
        <p:nvSpPr>
          <p:cNvPr id="16396" name="Text Box 34"/>
          <p:cNvSpPr txBox="1">
            <a:spLocks noChangeArrowheads="1"/>
          </p:cNvSpPr>
          <p:nvPr/>
        </p:nvSpPr>
        <p:spPr bwMode="auto">
          <a:xfrm>
            <a:off x="3052763" y="5929313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B</a:t>
            </a:r>
          </a:p>
        </p:txBody>
      </p:sp>
      <p:sp>
        <p:nvSpPr>
          <p:cNvPr id="16397" name="AutoShape 29"/>
          <p:cNvSpPr>
            <a:spLocks noChangeArrowheads="1"/>
          </p:cNvSpPr>
          <p:nvPr/>
        </p:nvSpPr>
        <p:spPr bwMode="auto">
          <a:xfrm>
            <a:off x="2771775" y="4724400"/>
            <a:ext cx="1582738" cy="431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origin/master</a:t>
            </a:r>
          </a:p>
        </p:txBody>
      </p:sp>
      <p:sp>
        <p:nvSpPr>
          <p:cNvPr id="16398" name="AutoShape 25"/>
          <p:cNvSpPr>
            <a:spLocks noChangeArrowheads="1"/>
          </p:cNvSpPr>
          <p:nvPr/>
        </p:nvSpPr>
        <p:spPr bwMode="auto">
          <a:xfrm>
            <a:off x="1908175" y="3860800"/>
            <a:ext cx="5580063" cy="2916238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9" name="Text Box 29"/>
          <p:cNvSpPr txBox="1">
            <a:spLocks noChangeArrowheads="1"/>
          </p:cNvSpPr>
          <p:nvPr/>
        </p:nvSpPr>
        <p:spPr bwMode="auto">
          <a:xfrm>
            <a:off x="5003800" y="4365625"/>
            <a:ext cx="4064000" cy="1882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ja-JP" altLang="en-US" sz="2000">
                <a:solidFill>
                  <a:srgbClr val="FF0000"/>
                </a:solidFill>
              </a:rPr>
              <a:t>リモート追跡ブランチ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ja-JP" sz="2000"/>
              <a:t>(1) </a:t>
            </a:r>
            <a:r>
              <a:rPr lang="ja-JP" altLang="en-US" sz="2000"/>
              <a:t>元のリポジトリの変更を追跡する</a:t>
            </a:r>
          </a:p>
          <a:p>
            <a:pPr eaLnBrk="1" hangingPunct="1">
              <a:spcBef>
                <a:spcPct val="20000"/>
              </a:spcBef>
            </a:pPr>
            <a:r>
              <a:rPr lang="ja-JP" altLang="en-US" sz="2000"/>
              <a:t>      ブランチ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ja-JP" sz="2000"/>
              <a:t>(2) </a:t>
            </a:r>
            <a:r>
              <a:rPr lang="ja-JP" altLang="en-US" sz="2000"/>
              <a:t>追跡ブランチに対して変更は加え </a:t>
            </a:r>
          </a:p>
          <a:p>
            <a:pPr eaLnBrk="1" hangingPunct="1">
              <a:spcBef>
                <a:spcPct val="20000"/>
              </a:spcBef>
            </a:pPr>
            <a:r>
              <a:rPr lang="ja-JP" altLang="en-US" sz="2000"/>
              <a:t>      ない</a:t>
            </a:r>
          </a:p>
        </p:txBody>
      </p:sp>
      <p:sp>
        <p:nvSpPr>
          <p:cNvPr id="16400" name="AutoShape 15"/>
          <p:cNvSpPr>
            <a:spLocks noChangeArrowheads="1"/>
          </p:cNvSpPr>
          <p:nvPr/>
        </p:nvSpPr>
        <p:spPr bwMode="auto">
          <a:xfrm>
            <a:off x="3105150" y="1944688"/>
            <a:ext cx="1150938" cy="4318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master</a:t>
            </a:r>
          </a:p>
        </p:txBody>
      </p:sp>
      <p:sp>
        <p:nvSpPr>
          <p:cNvPr id="16401" name="Line 16"/>
          <p:cNvSpPr>
            <a:spLocks noChangeShapeType="1"/>
          </p:cNvSpPr>
          <p:nvPr/>
        </p:nvSpPr>
        <p:spPr bwMode="auto">
          <a:xfrm flipH="1">
            <a:off x="3659188" y="2376488"/>
            <a:ext cx="4762" cy="4318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2" name="円/楕円 22"/>
          <p:cNvSpPr>
            <a:spLocks noChangeArrowheads="1"/>
          </p:cNvSpPr>
          <p:nvPr/>
        </p:nvSpPr>
        <p:spPr bwMode="auto">
          <a:xfrm>
            <a:off x="2443163" y="2787650"/>
            <a:ext cx="420687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6403" name="円/楕円 22"/>
          <p:cNvSpPr>
            <a:spLocks noChangeArrowheads="1"/>
          </p:cNvSpPr>
          <p:nvPr/>
        </p:nvSpPr>
        <p:spPr bwMode="auto">
          <a:xfrm>
            <a:off x="3451225" y="2787650"/>
            <a:ext cx="420688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16404" name="直線コネクタ 26"/>
          <p:cNvCxnSpPr>
            <a:cxnSpLocks noChangeShapeType="1"/>
          </p:cNvCxnSpPr>
          <p:nvPr/>
        </p:nvCxnSpPr>
        <p:spPr bwMode="auto">
          <a:xfrm>
            <a:off x="2852738" y="2986088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5" name="Text Box 33"/>
          <p:cNvSpPr txBox="1">
            <a:spLocks noChangeArrowheads="1"/>
          </p:cNvSpPr>
          <p:nvPr/>
        </p:nvSpPr>
        <p:spPr bwMode="auto">
          <a:xfrm>
            <a:off x="2203450" y="30575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A</a:t>
            </a:r>
          </a:p>
        </p:txBody>
      </p:sp>
      <p:sp>
        <p:nvSpPr>
          <p:cNvPr id="16406" name="Text Box 34"/>
          <p:cNvSpPr txBox="1">
            <a:spLocks noChangeArrowheads="1"/>
          </p:cNvSpPr>
          <p:nvPr/>
        </p:nvSpPr>
        <p:spPr bwMode="auto">
          <a:xfrm>
            <a:off x="3211513" y="30575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B</a:t>
            </a:r>
          </a:p>
        </p:txBody>
      </p:sp>
      <p:sp>
        <p:nvSpPr>
          <p:cNvPr id="16407" name="Line 30"/>
          <p:cNvSpPr>
            <a:spLocks noChangeShapeType="1"/>
          </p:cNvSpPr>
          <p:nvPr/>
        </p:nvSpPr>
        <p:spPr bwMode="auto">
          <a:xfrm flipV="1">
            <a:off x="3498850" y="6072188"/>
            <a:ext cx="0" cy="30956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8" name="AutoShape 15"/>
          <p:cNvSpPr>
            <a:spLocks noChangeArrowheads="1"/>
          </p:cNvSpPr>
          <p:nvPr/>
        </p:nvSpPr>
        <p:spPr bwMode="auto">
          <a:xfrm>
            <a:off x="2959100" y="6307138"/>
            <a:ext cx="1150938" cy="431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master</a:t>
            </a:r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1258888" y="1196975"/>
            <a:ext cx="2663825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ja-JP" altLang="en-US" sz="2000" dirty="0">
                <a:latin typeface="Arial" pitchFamily="34" charset="0"/>
                <a:ea typeface="ＭＳ Ｐゴシック" pitchFamily="50" charset="-128"/>
                <a:cs typeface="+mn-cs"/>
              </a:rPr>
              <a:t>リモートリポジトリ</a:t>
            </a:r>
            <a:endParaRPr lang="en-US" altLang="ja-JP" sz="2000" dirty="0">
              <a:latin typeface="Arial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61" name="Text Box 37"/>
          <p:cNvSpPr txBox="1">
            <a:spLocks noChangeArrowheads="1"/>
          </p:cNvSpPr>
          <p:nvPr/>
        </p:nvSpPr>
        <p:spPr bwMode="auto">
          <a:xfrm>
            <a:off x="1258888" y="3716338"/>
            <a:ext cx="2663825" cy="422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ja-JP" altLang="en-US" sz="2000">
                <a:latin typeface="Arial" pitchFamily="34" charset="0"/>
                <a:ea typeface="ＭＳ Ｐゴシック" pitchFamily="50" charset="-128"/>
                <a:cs typeface="+mn-cs"/>
              </a:rPr>
              <a:t>ローカルリポジトリ</a:t>
            </a:r>
          </a:p>
        </p:txBody>
      </p:sp>
      <p:sp>
        <p:nvSpPr>
          <p:cNvPr id="27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56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399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タイトル 1"/>
          <p:cNvSpPr>
            <a:spLocks noGrp="1"/>
          </p:cNvSpPr>
          <p:nvPr>
            <p:ph type="ctrTitle" idx="4294967295"/>
          </p:nvPr>
        </p:nvSpPr>
        <p:spPr>
          <a:xfrm>
            <a:off x="357188" y="0"/>
            <a:ext cx="8358187" cy="885825"/>
          </a:xfrm>
        </p:spPr>
        <p:txBody>
          <a:bodyPr/>
          <a:lstStyle/>
          <a:p>
            <a:pPr eaLnBrk="1" hangingPunct="1"/>
            <a:r>
              <a:rPr lang="ja-JP" altLang="en-US">
                <a:latin typeface="Calibri" charset="0"/>
                <a:ea typeface="ＭＳ Ｐゴシック" charset="0"/>
              </a:rPr>
              <a:t>ローカルリポジトリでのコミット</a:t>
            </a:r>
            <a:endParaRPr lang="en-US" altLang="ja-JP">
              <a:latin typeface="Calibri" charset="0"/>
              <a:ea typeface="ＭＳ Ｐゴシック" charset="0"/>
            </a:endParaRPr>
          </a:p>
        </p:txBody>
      </p:sp>
      <p:sp>
        <p:nvSpPr>
          <p:cNvPr id="17412" name="正方形/長方形 5"/>
          <p:cNvSpPr>
            <a:spLocks noChangeArrowheads="1"/>
          </p:cNvSpPr>
          <p:nvPr/>
        </p:nvSpPr>
        <p:spPr bwMode="auto">
          <a:xfrm>
            <a:off x="323850" y="765175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＜変更の送信＞</a:t>
            </a:r>
          </a:p>
        </p:txBody>
      </p:sp>
      <p:sp>
        <p:nvSpPr>
          <p:cNvPr id="17413" name="AutoShape 12"/>
          <p:cNvSpPr>
            <a:spLocks noChangeArrowheads="1"/>
          </p:cNvSpPr>
          <p:nvPr/>
        </p:nvSpPr>
        <p:spPr bwMode="auto">
          <a:xfrm>
            <a:off x="1908175" y="1412875"/>
            <a:ext cx="5580063" cy="20161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14" name="Rectangle 33"/>
          <p:cNvSpPr>
            <a:spLocks noChangeArrowheads="1"/>
          </p:cNvSpPr>
          <p:nvPr/>
        </p:nvSpPr>
        <p:spPr bwMode="auto">
          <a:xfrm>
            <a:off x="4000500" y="5572125"/>
            <a:ext cx="1871663" cy="68421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15" name="Text Box 34"/>
          <p:cNvSpPr txBox="1">
            <a:spLocks noChangeArrowheads="1"/>
          </p:cNvSpPr>
          <p:nvPr/>
        </p:nvSpPr>
        <p:spPr bwMode="auto">
          <a:xfrm>
            <a:off x="4486275" y="5214938"/>
            <a:ext cx="1728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000"/>
              <a:t>C</a:t>
            </a:r>
            <a:r>
              <a:rPr lang="ja-JP" altLang="en-US" sz="2000"/>
              <a:t>，</a:t>
            </a:r>
            <a:r>
              <a:rPr lang="en-US" altLang="ja-JP" sz="2000"/>
              <a:t>D</a:t>
            </a:r>
            <a:r>
              <a:rPr lang="ja-JP" altLang="en-US" sz="2000"/>
              <a:t>をコミット</a:t>
            </a:r>
          </a:p>
        </p:txBody>
      </p:sp>
      <p:sp>
        <p:nvSpPr>
          <p:cNvPr id="17416" name="円/楕円 22"/>
          <p:cNvSpPr>
            <a:spLocks noChangeArrowheads="1"/>
          </p:cNvSpPr>
          <p:nvPr/>
        </p:nvSpPr>
        <p:spPr bwMode="auto">
          <a:xfrm>
            <a:off x="4295775" y="5680075"/>
            <a:ext cx="420688" cy="4143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7417" name="円/楕円 22"/>
          <p:cNvSpPr>
            <a:spLocks noChangeArrowheads="1"/>
          </p:cNvSpPr>
          <p:nvPr/>
        </p:nvSpPr>
        <p:spPr bwMode="auto">
          <a:xfrm>
            <a:off x="5303838" y="5680075"/>
            <a:ext cx="420687" cy="4143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17418" name="直線コネクタ 26"/>
          <p:cNvCxnSpPr>
            <a:cxnSpLocks noChangeShapeType="1"/>
          </p:cNvCxnSpPr>
          <p:nvPr/>
        </p:nvCxnSpPr>
        <p:spPr bwMode="auto">
          <a:xfrm>
            <a:off x="3708400" y="5876925"/>
            <a:ext cx="5762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9" name="直線コネクタ 26"/>
          <p:cNvCxnSpPr>
            <a:cxnSpLocks noChangeShapeType="1"/>
          </p:cNvCxnSpPr>
          <p:nvPr/>
        </p:nvCxnSpPr>
        <p:spPr bwMode="auto">
          <a:xfrm>
            <a:off x="4716463" y="5876925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0" name="Line 30"/>
          <p:cNvSpPr>
            <a:spLocks noChangeShapeType="1"/>
          </p:cNvSpPr>
          <p:nvPr/>
        </p:nvSpPr>
        <p:spPr bwMode="auto">
          <a:xfrm flipH="1">
            <a:off x="3492500" y="5157788"/>
            <a:ext cx="0" cy="503237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1" name="円/楕円 22"/>
          <p:cNvSpPr>
            <a:spLocks noChangeArrowheads="1"/>
          </p:cNvSpPr>
          <p:nvPr/>
        </p:nvSpPr>
        <p:spPr bwMode="auto">
          <a:xfrm>
            <a:off x="2290763" y="5680075"/>
            <a:ext cx="420687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7422" name="円/楕円 22"/>
          <p:cNvSpPr>
            <a:spLocks noChangeArrowheads="1"/>
          </p:cNvSpPr>
          <p:nvPr/>
        </p:nvSpPr>
        <p:spPr bwMode="auto">
          <a:xfrm>
            <a:off x="3298825" y="5680075"/>
            <a:ext cx="420688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17423" name="直線コネクタ 26"/>
          <p:cNvCxnSpPr>
            <a:cxnSpLocks noChangeShapeType="1"/>
          </p:cNvCxnSpPr>
          <p:nvPr/>
        </p:nvCxnSpPr>
        <p:spPr bwMode="auto">
          <a:xfrm>
            <a:off x="2700338" y="5876925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4" name="Text Box 33"/>
          <p:cNvSpPr txBox="1">
            <a:spLocks noChangeArrowheads="1"/>
          </p:cNvSpPr>
          <p:nvPr/>
        </p:nvSpPr>
        <p:spPr bwMode="auto">
          <a:xfrm>
            <a:off x="2044700" y="5929313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A</a:t>
            </a:r>
          </a:p>
        </p:txBody>
      </p:sp>
      <p:sp>
        <p:nvSpPr>
          <p:cNvPr id="17425" name="Text Box 34"/>
          <p:cNvSpPr txBox="1">
            <a:spLocks noChangeArrowheads="1"/>
          </p:cNvSpPr>
          <p:nvPr/>
        </p:nvSpPr>
        <p:spPr bwMode="auto">
          <a:xfrm>
            <a:off x="3052763" y="5929313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B</a:t>
            </a:r>
          </a:p>
        </p:txBody>
      </p:sp>
      <p:sp>
        <p:nvSpPr>
          <p:cNvPr id="17426" name="Text Box 33"/>
          <p:cNvSpPr txBox="1">
            <a:spLocks noChangeArrowheads="1"/>
          </p:cNvSpPr>
          <p:nvPr/>
        </p:nvSpPr>
        <p:spPr bwMode="auto">
          <a:xfrm>
            <a:off x="4060825" y="5935663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C</a:t>
            </a:r>
          </a:p>
        </p:txBody>
      </p:sp>
      <p:sp>
        <p:nvSpPr>
          <p:cNvPr id="17427" name="Text Box 34"/>
          <p:cNvSpPr txBox="1">
            <a:spLocks noChangeArrowheads="1"/>
          </p:cNvSpPr>
          <p:nvPr/>
        </p:nvSpPr>
        <p:spPr bwMode="auto">
          <a:xfrm>
            <a:off x="5068888" y="5935663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D</a:t>
            </a:r>
          </a:p>
        </p:txBody>
      </p:sp>
      <p:sp>
        <p:nvSpPr>
          <p:cNvPr id="17428" name="AutoShape 29"/>
          <p:cNvSpPr>
            <a:spLocks noChangeArrowheads="1"/>
          </p:cNvSpPr>
          <p:nvPr/>
        </p:nvSpPr>
        <p:spPr bwMode="auto">
          <a:xfrm>
            <a:off x="2771775" y="4724400"/>
            <a:ext cx="1582738" cy="431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origin/master</a:t>
            </a:r>
          </a:p>
        </p:txBody>
      </p:sp>
      <p:sp>
        <p:nvSpPr>
          <p:cNvPr id="17429" name="Line 30"/>
          <p:cNvSpPr>
            <a:spLocks noChangeShapeType="1"/>
          </p:cNvSpPr>
          <p:nvPr/>
        </p:nvSpPr>
        <p:spPr bwMode="auto">
          <a:xfrm flipV="1">
            <a:off x="5532438" y="6072188"/>
            <a:ext cx="0" cy="30956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30" name="AutoShape 15"/>
          <p:cNvSpPr>
            <a:spLocks noChangeArrowheads="1"/>
          </p:cNvSpPr>
          <p:nvPr/>
        </p:nvSpPr>
        <p:spPr bwMode="auto">
          <a:xfrm>
            <a:off x="4992688" y="6307138"/>
            <a:ext cx="1150937" cy="431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master</a:t>
            </a:r>
          </a:p>
        </p:txBody>
      </p:sp>
      <p:sp>
        <p:nvSpPr>
          <p:cNvPr id="17431" name="AutoShape 15"/>
          <p:cNvSpPr>
            <a:spLocks noChangeArrowheads="1"/>
          </p:cNvSpPr>
          <p:nvPr/>
        </p:nvSpPr>
        <p:spPr bwMode="auto">
          <a:xfrm>
            <a:off x="3105150" y="1944688"/>
            <a:ext cx="1150938" cy="4318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master</a:t>
            </a:r>
          </a:p>
        </p:txBody>
      </p:sp>
      <p:sp>
        <p:nvSpPr>
          <p:cNvPr id="17432" name="Line 16"/>
          <p:cNvSpPr>
            <a:spLocks noChangeShapeType="1"/>
          </p:cNvSpPr>
          <p:nvPr/>
        </p:nvSpPr>
        <p:spPr bwMode="auto">
          <a:xfrm flipH="1">
            <a:off x="3659188" y="2376488"/>
            <a:ext cx="4762" cy="4318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33" name="円/楕円 22"/>
          <p:cNvSpPr>
            <a:spLocks noChangeArrowheads="1"/>
          </p:cNvSpPr>
          <p:nvPr/>
        </p:nvSpPr>
        <p:spPr bwMode="auto">
          <a:xfrm>
            <a:off x="2443163" y="2787650"/>
            <a:ext cx="420687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7434" name="円/楕円 22"/>
          <p:cNvSpPr>
            <a:spLocks noChangeArrowheads="1"/>
          </p:cNvSpPr>
          <p:nvPr/>
        </p:nvSpPr>
        <p:spPr bwMode="auto">
          <a:xfrm>
            <a:off x="3451225" y="2787650"/>
            <a:ext cx="420688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17435" name="直線コネクタ 26"/>
          <p:cNvCxnSpPr>
            <a:cxnSpLocks noChangeShapeType="1"/>
          </p:cNvCxnSpPr>
          <p:nvPr/>
        </p:nvCxnSpPr>
        <p:spPr bwMode="auto">
          <a:xfrm>
            <a:off x="2852738" y="2986088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6" name="Text Box 33"/>
          <p:cNvSpPr txBox="1">
            <a:spLocks noChangeArrowheads="1"/>
          </p:cNvSpPr>
          <p:nvPr/>
        </p:nvSpPr>
        <p:spPr bwMode="auto">
          <a:xfrm>
            <a:off x="2203450" y="30575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A</a:t>
            </a:r>
          </a:p>
        </p:txBody>
      </p:sp>
      <p:sp>
        <p:nvSpPr>
          <p:cNvPr id="17437" name="Text Box 34"/>
          <p:cNvSpPr txBox="1">
            <a:spLocks noChangeArrowheads="1"/>
          </p:cNvSpPr>
          <p:nvPr/>
        </p:nvSpPr>
        <p:spPr bwMode="auto">
          <a:xfrm>
            <a:off x="3211513" y="30575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B</a:t>
            </a:r>
          </a:p>
        </p:txBody>
      </p:sp>
      <p:sp>
        <p:nvSpPr>
          <p:cNvPr id="17438" name="AutoShape 25"/>
          <p:cNvSpPr>
            <a:spLocks noChangeArrowheads="1"/>
          </p:cNvSpPr>
          <p:nvPr/>
        </p:nvSpPr>
        <p:spPr bwMode="auto">
          <a:xfrm>
            <a:off x="1908175" y="3860800"/>
            <a:ext cx="5580063" cy="2916238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4" name="Text Box 37"/>
          <p:cNvSpPr txBox="1">
            <a:spLocks noChangeArrowheads="1"/>
          </p:cNvSpPr>
          <p:nvPr/>
        </p:nvSpPr>
        <p:spPr bwMode="auto">
          <a:xfrm>
            <a:off x="1258888" y="3716338"/>
            <a:ext cx="2663825" cy="422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ja-JP" altLang="en-US" sz="2000">
                <a:latin typeface="Arial" pitchFamily="34" charset="0"/>
                <a:ea typeface="ＭＳ Ｐゴシック" pitchFamily="50" charset="-128"/>
                <a:cs typeface="+mn-cs"/>
              </a:rPr>
              <a:t>ローカルリポジトリ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1258888" y="1196975"/>
            <a:ext cx="2663825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ja-JP" altLang="en-US" sz="2000" dirty="0">
                <a:latin typeface="Arial" pitchFamily="34" charset="0"/>
                <a:ea typeface="ＭＳ Ｐゴシック" pitchFamily="50" charset="-128"/>
                <a:cs typeface="+mn-cs"/>
              </a:rPr>
              <a:t>リモートリポジトリ</a:t>
            </a:r>
            <a:endParaRPr lang="en-US" altLang="ja-JP" sz="2000" dirty="0">
              <a:latin typeface="Arial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33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57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389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タイトル 1"/>
          <p:cNvSpPr>
            <a:spLocks noGrp="1"/>
          </p:cNvSpPr>
          <p:nvPr>
            <p:ph type="ctrTitle" idx="4294967295"/>
          </p:nvPr>
        </p:nvSpPr>
        <p:spPr>
          <a:xfrm>
            <a:off x="357188" y="0"/>
            <a:ext cx="8358187" cy="885825"/>
          </a:xfrm>
        </p:spPr>
        <p:txBody>
          <a:bodyPr/>
          <a:lstStyle/>
          <a:p>
            <a:pPr eaLnBrk="1" hangingPunct="1"/>
            <a:r>
              <a:rPr lang="en-US" altLang="ja-JP">
                <a:latin typeface="Calibri" charset="0"/>
                <a:ea typeface="ＭＳ Ｐゴシック" charset="0"/>
              </a:rPr>
              <a:t>Origin</a:t>
            </a:r>
            <a:r>
              <a:rPr lang="ja-JP" altLang="en-US">
                <a:latin typeface="Calibri" charset="0"/>
                <a:ea typeface="ＭＳ Ｐゴシック" charset="0"/>
              </a:rPr>
              <a:t>への</a:t>
            </a:r>
            <a:r>
              <a:rPr lang="en-US" altLang="ja-JP">
                <a:latin typeface="Calibri" charset="0"/>
                <a:ea typeface="ＭＳ Ｐゴシック" charset="0"/>
              </a:rPr>
              <a:t>push(1/4)</a:t>
            </a:r>
          </a:p>
        </p:txBody>
      </p:sp>
      <p:sp>
        <p:nvSpPr>
          <p:cNvPr id="18436" name="正方形/長方形 5"/>
          <p:cNvSpPr>
            <a:spLocks noChangeArrowheads="1"/>
          </p:cNvSpPr>
          <p:nvPr/>
        </p:nvSpPr>
        <p:spPr bwMode="auto">
          <a:xfrm>
            <a:off x="323850" y="765175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＜変更の送信＞</a:t>
            </a:r>
          </a:p>
        </p:txBody>
      </p:sp>
      <p:sp>
        <p:nvSpPr>
          <p:cNvPr id="18437" name="AutoShape 12"/>
          <p:cNvSpPr>
            <a:spLocks noChangeArrowheads="1"/>
          </p:cNvSpPr>
          <p:nvPr/>
        </p:nvSpPr>
        <p:spPr bwMode="auto">
          <a:xfrm>
            <a:off x="1908175" y="1412875"/>
            <a:ext cx="5580063" cy="20161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18438" name="グループ化 68"/>
          <p:cNvGrpSpPr>
            <a:grpSpLocks/>
          </p:cNvGrpSpPr>
          <p:nvPr/>
        </p:nvGrpSpPr>
        <p:grpSpPr bwMode="auto">
          <a:xfrm>
            <a:off x="2044700" y="4724400"/>
            <a:ext cx="4098925" cy="2014538"/>
            <a:chOff x="2044705" y="4724400"/>
            <a:chExt cx="4098931" cy="2014539"/>
          </a:xfrm>
        </p:grpSpPr>
        <p:sp>
          <p:nvSpPr>
            <p:cNvPr id="18451" name="円/楕円 22"/>
            <p:cNvSpPr>
              <a:spLocks noChangeArrowheads="1"/>
            </p:cNvSpPr>
            <p:nvPr/>
          </p:nvSpPr>
          <p:spPr bwMode="auto">
            <a:xfrm>
              <a:off x="4295775" y="5680075"/>
              <a:ext cx="420688" cy="414338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ja-JP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8452" name="円/楕円 22"/>
            <p:cNvSpPr>
              <a:spLocks noChangeArrowheads="1"/>
            </p:cNvSpPr>
            <p:nvPr/>
          </p:nvSpPr>
          <p:spPr bwMode="auto">
            <a:xfrm>
              <a:off x="5303838" y="5680075"/>
              <a:ext cx="420687" cy="414338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ja-JP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cxnSp>
          <p:nvCxnSpPr>
            <p:cNvPr id="18453" name="直線コネクタ 26"/>
            <p:cNvCxnSpPr>
              <a:cxnSpLocks noChangeShapeType="1"/>
            </p:cNvCxnSpPr>
            <p:nvPr/>
          </p:nvCxnSpPr>
          <p:spPr bwMode="auto">
            <a:xfrm>
              <a:off x="3708400" y="5876925"/>
              <a:ext cx="57626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lg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4" name="直線コネクタ 26"/>
            <p:cNvCxnSpPr>
              <a:cxnSpLocks noChangeShapeType="1"/>
            </p:cNvCxnSpPr>
            <p:nvPr/>
          </p:nvCxnSpPr>
          <p:spPr bwMode="auto">
            <a:xfrm>
              <a:off x="4716463" y="5876925"/>
              <a:ext cx="57626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lg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55" name="Line 30"/>
            <p:cNvSpPr>
              <a:spLocks noChangeShapeType="1"/>
            </p:cNvSpPr>
            <p:nvPr/>
          </p:nvSpPr>
          <p:spPr bwMode="auto">
            <a:xfrm flipH="1">
              <a:off x="3492500" y="5157788"/>
              <a:ext cx="0" cy="503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56" name="円/楕円 22"/>
            <p:cNvSpPr>
              <a:spLocks noChangeArrowheads="1"/>
            </p:cNvSpPr>
            <p:nvPr/>
          </p:nvSpPr>
          <p:spPr bwMode="auto">
            <a:xfrm>
              <a:off x="2290763" y="5680075"/>
              <a:ext cx="420687" cy="41433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ja-JP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8457" name="円/楕円 22"/>
            <p:cNvSpPr>
              <a:spLocks noChangeArrowheads="1"/>
            </p:cNvSpPr>
            <p:nvPr/>
          </p:nvSpPr>
          <p:spPr bwMode="auto">
            <a:xfrm>
              <a:off x="3298825" y="5680075"/>
              <a:ext cx="420688" cy="41433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ja-JP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cxnSp>
          <p:nvCxnSpPr>
            <p:cNvPr id="18458" name="直線コネクタ 26"/>
            <p:cNvCxnSpPr>
              <a:cxnSpLocks noChangeShapeType="1"/>
            </p:cNvCxnSpPr>
            <p:nvPr/>
          </p:nvCxnSpPr>
          <p:spPr bwMode="auto">
            <a:xfrm>
              <a:off x="2700338" y="5876925"/>
              <a:ext cx="57626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lg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59" name="Text Box 33"/>
            <p:cNvSpPr txBox="1">
              <a:spLocks noChangeArrowheads="1"/>
            </p:cNvSpPr>
            <p:nvPr/>
          </p:nvSpPr>
          <p:spPr bwMode="auto">
            <a:xfrm>
              <a:off x="2044705" y="5929330"/>
              <a:ext cx="288925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400"/>
                <a:t>A</a:t>
              </a:r>
            </a:p>
          </p:txBody>
        </p:sp>
        <p:sp>
          <p:nvSpPr>
            <p:cNvPr id="18460" name="Text Box 34"/>
            <p:cNvSpPr txBox="1">
              <a:spLocks noChangeArrowheads="1"/>
            </p:cNvSpPr>
            <p:nvPr/>
          </p:nvSpPr>
          <p:spPr bwMode="auto">
            <a:xfrm>
              <a:off x="3052768" y="5929330"/>
              <a:ext cx="288925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400"/>
                <a:t>B</a:t>
              </a:r>
            </a:p>
          </p:txBody>
        </p:sp>
        <p:sp>
          <p:nvSpPr>
            <p:cNvPr id="18461" name="Text Box 33"/>
            <p:cNvSpPr txBox="1">
              <a:spLocks noChangeArrowheads="1"/>
            </p:cNvSpPr>
            <p:nvPr/>
          </p:nvSpPr>
          <p:spPr bwMode="auto">
            <a:xfrm>
              <a:off x="4060830" y="5935680"/>
              <a:ext cx="2889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400"/>
                <a:t>C</a:t>
              </a:r>
            </a:p>
          </p:txBody>
        </p:sp>
        <p:sp>
          <p:nvSpPr>
            <p:cNvPr id="18462" name="Text Box 34"/>
            <p:cNvSpPr txBox="1">
              <a:spLocks noChangeArrowheads="1"/>
            </p:cNvSpPr>
            <p:nvPr/>
          </p:nvSpPr>
          <p:spPr bwMode="auto">
            <a:xfrm>
              <a:off x="5068893" y="5935680"/>
              <a:ext cx="2889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400"/>
                <a:t>D</a:t>
              </a:r>
            </a:p>
          </p:txBody>
        </p:sp>
        <p:sp>
          <p:nvSpPr>
            <p:cNvPr id="18463" name="AutoShape 29"/>
            <p:cNvSpPr>
              <a:spLocks noChangeArrowheads="1"/>
            </p:cNvSpPr>
            <p:nvPr/>
          </p:nvSpPr>
          <p:spPr bwMode="auto">
            <a:xfrm>
              <a:off x="2771775" y="4724400"/>
              <a:ext cx="1582738" cy="43180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/>
                <a:t>origin/master</a:t>
              </a:r>
            </a:p>
          </p:txBody>
        </p:sp>
        <p:sp>
          <p:nvSpPr>
            <p:cNvPr id="18464" name="Line 30"/>
            <p:cNvSpPr>
              <a:spLocks noChangeShapeType="1"/>
            </p:cNvSpPr>
            <p:nvPr/>
          </p:nvSpPr>
          <p:spPr bwMode="auto">
            <a:xfrm flipV="1">
              <a:off x="5532804" y="6072206"/>
              <a:ext cx="0" cy="3095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65" name="AutoShape 15"/>
            <p:cNvSpPr>
              <a:spLocks noChangeArrowheads="1"/>
            </p:cNvSpPr>
            <p:nvPr/>
          </p:nvSpPr>
          <p:spPr bwMode="auto">
            <a:xfrm>
              <a:off x="4992698" y="6307139"/>
              <a:ext cx="1150938" cy="43180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/>
                <a:t>master</a:t>
              </a:r>
            </a:p>
          </p:txBody>
        </p:sp>
      </p:grpSp>
      <p:sp>
        <p:nvSpPr>
          <p:cNvPr id="18439" name="AutoShape 15"/>
          <p:cNvSpPr>
            <a:spLocks noChangeArrowheads="1"/>
          </p:cNvSpPr>
          <p:nvPr/>
        </p:nvSpPr>
        <p:spPr bwMode="auto">
          <a:xfrm>
            <a:off x="3105150" y="1944688"/>
            <a:ext cx="1150938" cy="4318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master</a:t>
            </a:r>
          </a:p>
        </p:txBody>
      </p:sp>
      <p:sp>
        <p:nvSpPr>
          <p:cNvPr id="18440" name="Line 16"/>
          <p:cNvSpPr>
            <a:spLocks noChangeShapeType="1"/>
          </p:cNvSpPr>
          <p:nvPr/>
        </p:nvSpPr>
        <p:spPr bwMode="auto">
          <a:xfrm flipH="1">
            <a:off x="3659188" y="2376488"/>
            <a:ext cx="4762" cy="4318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41" name="円/楕円 22"/>
          <p:cNvSpPr>
            <a:spLocks noChangeArrowheads="1"/>
          </p:cNvSpPr>
          <p:nvPr/>
        </p:nvSpPr>
        <p:spPr bwMode="auto">
          <a:xfrm>
            <a:off x="2443163" y="2787650"/>
            <a:ext cx="420687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8442" name="円/楕円 22"/>
          <p:cNvSpPr>
            <a:spLocks noChangeArrowheads="1"/>
          </p:cNvSpPr>
          <p:nvPr/>
        </p:nvSpPr>
        <p:spPr bwMode="auto">
          <a:xfrm>
            <a:off x="3451225" y="2787650"/>
            <a:ext cx="420688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18443" name="直線コネクタ 26"/>
          <p:cNvCxnSpPr>
            <a:cxnSpLocks noChangeShapeType="1"/>
          </p:cNvCxnSpPr>
          <p:nvPr/>
        </p:nvCxnSpPr>
        <p:spPr bwMode="auto">
          <a:xfrm>
            <a:off x="2852738" y="2986088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4" name="Text Box 33"/>
          <p:cNvSpPr txBox="1">
            <a:spLocks noChangeArrowheads="1"/>
          </p:cNvSpPr>
          <p:nvPr/>
        </p:nvSpPr>
        <p:spPr bwMode="auto">
          <a:xfrm>
            <a:off x="2203450" y="30575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A</a:t>
            </a:r>
          </a:p>
        </p:txBody>
      </p:sp>
      <p:sp>
        <p:nvSpPr>
          <p:cNvPr id="18445" name="Text Box 34"/>
          <p:cNvSpPr txBox="1">
            <a:spLocks noChangeArrowheads="1"/>
          </p:cNvSpPr>
          <p:nvPr/>
        </p:nvSpPr>
        <p:spPr bwMode="auto">
          <a:xfrm>
            <a:off x="3211513" y="30575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B</a:t>
            </a:r>
          </a:p>
        </p:txBody>
      </p:sp>
      <p:sp>
        <p:nvSpPr>
          <p:cNvPr id="18446" name="AutoShape 25"/>
          <p:cNvSpPr>
            <a:spLocks noChangeArrowheads="1"/>
          </p:cNvSpPr>
          <p:nvPr/>
        </p:nvSpPr>
        <p:spPr bwMode="auto">
          <a:xfrm>
            <a:off x="1908175" y="3860800"/>
            <a:ext cx="5580063" cy="2916238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8" name="Text Box 37"/>
          <p:cNvSpPr txBox="1">
            <a:spLocks noChangeArrowheads="1"/>
          </p:cNvSpPr>
          <p:nvPr/>
        </p:nvSpPr>
        <p:spPr bwMode="auto">
          <a:xfrm>
            <a:off x="1258888" y="3716338"/>
            <a:ext cx="2663825" cy="422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ja-JP" altLang="en-US" sz="2000">
                <a:latin typeface="Arial" pitchFamily="34" charset="0"/>
                <a:ea typeface="ＭＳ Ｐゴシック" pitchFamily="50" charset="-128"/>
                <a:cs typeface="+mn-cs"/>
              </a:rPr>
              <a:t>ローカルリポジトリ</a:t>
            </a:r>
          </a:p>
        </p:txBody>
      </p:sp>
      <p:sp>
        <p:nvSpPr>
          <p:cNvPr id="18448" name="下矢印 18"/>
          <p:cNvSpPr>
            <a:spLocks noChangeArrowheads="1"/>
          </p:cNvSpPr>
          <p:nvPr/>
        </p:nvSpPr>
        <p:spPr bwMode="auto">
          <a:xfrm rot="10800000">
            <a:off x="4859338" y="3213100"/>
            <a:ext cx="360362" cy="2287588"/>
          </a:xfrm>
          <a:prstGeom prst="downArrow">
            <a:avLst>
              <a:gd name="adj1" fmla="val 50000"/>
              <a:gd name="adj2" fmla="val 94956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8449" name="Rectangle 46"/>
          <p:cNvSpPr>
            <a:spLocks noChangeArrowheads="1"/>
          </p:cNvSpPr>
          <p:nvPr/>
        </p:nvSpPr>
        <p:spPr bwMode="auto">
          <a:xfrm>
            <a:off x="5353050" y="3448050"/>
            <a:ext cx="74136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>
                <a:solidFill>
                  <a:srgbClr val="FF0000"/>
                </a:solidFill>
              </a:rPr>
              <a:t>push</a:t>
            </a:r>
            <a:endParaRPr lang="ja-JP" altLang="en-US" sz="2000">
              <a:solidFill>
                <a:srgbClr val="FF0000"/>
              </a:solidFill>
            </a:endParaRPr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1258888" y="1196975"/>
            <a:ext cx="2663825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ja-JP" altLang="en-US" sz="2000" dirty="0">
                <a:latin typeface="Arial" pitchFamily="34" charset="0"/>
                <a:ea typeface="ＭＳ Ｐゴシック" pitchFamily="50" charset="-128"/>
                <a:cs typeface="+mn-cs"/>
              </a:rPr>
              <a:t>リモートリポジトリ</a:t>
            </a:r>
            <a:endParaRPr lang="en-US" altLang="ja-JP" sz="2000" dirty="0">
              <a:latin typeface="Arial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34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58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0341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タイトル 1"/>
          <p:cNvSpPr>
            <a:spLocks noGrp="1"/>
          </p:cNvSpPr>
          <p:nvPr>
            <p:ph type="ctrTitle" idx="4294967295"/>
          </p:nvPr>
        </p:nvSpPr>
        <p:spPr>
          <a:xfrm>
            <a:off x="357188" y="0"/>
            <a:ext cx="8358187" cy="885825"/>
          </a:xfrm>
        </p:spPr>
        <p:txBody>
          <a:bodyPr/>
          <a:lstStyle/>
          <a:p>
            <a:pPr eaLnBrk="1" hangingPunct="1"/>
            <a:r>
              <a:rPr lang="en-US" altLang="ja-JP">
                <a:latin typeface="Calibri" charset="0"/>
                <a:ea typeface="ＭＳ Ｐゴシック" charset="0"/>
              </a:rPr>
              <a:t>Origin</a:t>
            </a:r>
            <a:r>
              <a:rPr lang="ja-JP" altLang="en-US">
                <a:latin typeface="Calibri" charset="0"/>
                <a:ea typeface="ＭＳ Ｐゴシック" charset="0"/>
              </a:rPr>
              <a:t>への</a:t>
            </a:r>
            <a:r>
              <a:rPr lang="en-US" altLang="ja-JP">
                <a:latin typeface="Calibri" charset="0"/>
                <a:ea typeface="ＭＳ Ｐゴシック" charset="0"/>
              </a:rPr>
              <a:t>push(2/4)</a:t>
            </a:r>
          </a:p>
        </p:txBody>
      </p:sp>
      <p:sp>
        <p:nvSpPr>
          <p:cNvPr id="19460" name="正方形/長方形 5"/>
          <p:cNvSpPr>
            <a:spLocks noChangeArrowheads="1"/>
          </p:cNvSpPr>
          <p:nvPr/>
        </p:nvSpPr>
        <p:spPr bwMode="auto">
          <a:xfrm>
            <a:off x="323850" y="765175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＜変更の送信＞</a:t>
            </a:r>
          </a:p>
        </p:txBody>
      </p:sp>
      <p:sp>
        <p:nvSpPr>
          <p:cNvPr id="19461" name="AutoShape 12"/>
          <p:cNvSpPr>
            <a:spLocks noChangeArrowheads="1"/>
          </p:cNvSpPr>
          <p:nvPr/>
        </p:nvSpPr>
        <p:spPr bwMode="auto">
          <a:xfrm>
            <a:off x="1908175" y="1412875"/>
            <a:ext cx="5580063" cy="20161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3995738" y="5602288"/>
            <a:ext cx="1871662" cy="6477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3" name="AutoShape 15"/>
          <p:cNvSpPr>
            <a:spLocks noChangeArrowheads="1"/>
          </p:cNvSpPr>
          <p:nvPr/>
        </p:nvSpPr>
        <p:spPr bwMode="auto">
          <a:xfrm>
            <a:off x="5135563" y="1944688"/>
            <a:ext cx="1150937" cy="4318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master</a:t>
            </a:r>
          </a:p>
        </p:txBody>
      </p:sp>
      <p:sp>
        <p:nvSpPr>
          <p:cNvPr id="19464" name="Line 16"/>
          <p:cNvSpPr>
            <a:spLocks noChangeShapeType="1"/>
          </p:cNvSpPr>
          <p:nvPr/>
        </p:nvSpPr>
        <p:spPr bwMode="auto">
          <a:xfrm flipH="1">
            <a:off x="5689600" y="2376488"/>
            <a:ext cx="4763" cy="4318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5" name="円/楕円 22"/>
          <p:cNvSpPr>
            <a:spLocks noChangeArrowheads="1"/>
          </p:cNvSpPr>
          <p:nvPr/>
        </p:nvSpPr>
        <p:spPr bwMode="auto">
          <a:xfrm>
            <a:off x="2443163" y="2787650"/>
            <a:ext cx="420687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9466" name="円/楕円 22"/>
          <p:cNvSpPr>
            <a:spLocks noChangeArrowheads="1"/>
          </p:cNvSpPr>
          <p:nvPr/>
        </p:nvSpPr>
        <p:spPr bwMode="auto">
          <a:xfrm>
            <a:off x="3451225" y="2787650"/>
            <a:ext cx="420688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19467" name="直線コネクタ 26"/>
          <p:cNvCxnSpPr>
            <a:cxnSpLocks noChangeShapeType="1"/>
          </p:cNvCxnSpPr>
          <p:nvPr/>
        </p:nvCxnSpPr>
        <p:spPr bwMode="auto">
          <a:xfrm>
            <a:off x="2852738" y="2986088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8" name="Text Box 33"/>
          <p:cNvSpPr txBox="1">
            <a:spLocks noChangeArrowheads="1"/>
          </p:cNvSpPr>
          <p:nvPr/>
        </p:nvSpPr>
        <p:spPr bwMode="auto">
          <a:xfrm>
            <a:off x="2203450" y="30575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A</a:t>
            </a:r>
          </a:p>
        </p:txBody>
      </p:sp>
      <p:sp>
        <p:nvSpPr>
          <p:cNvPr id="19469" name="Text Box 34"/>
          <p:cNvSpPr txBox="1">
            <a:spLocks noChangeArrowheads="1"/>
          </p:cNvSpPr>
          <p:nvPr/>
        </p:nvSpPr>
        <p:spPr bwMode="auto">
          <a:xfrm>
            <a:off x="3211513" y="30575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B</a:t>
            </a:r>
          </a:p>
        </p:txBody>
      </p:sp>
      <p:sp>
        <p:nvSpPr>
          <p:cNvPr id="19470" name="円/楕円 22"/>
          <p:cNvSpPr>
            <a:spLocks noChangeArrowheads="1"/>
          </p:cNvSpPr>
          <p:nvPr/>
        </p:nvSpPr>
        <p:spPr bwMode="auto">
          <a:xfrm>
            <a:off x="4468813" y="2800350"/>
            <a:ext cx="420687" cy="4143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9471" name="円/楕円 22"/>
          <p:cNvSpPr>
            <a:spLocks noChangeArrowheads="1"/>
          </p:cNvSpPr>
          <p:nvPr/>
        </p:nvSpPr>
        <p:spPr bwMode="auto">
          <a:xfrm>
            <a:off x="5476875" y="2800350"/>
            <a:ext cx="420688" cy="4143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19472" name="直線コネクタ 26"/>
          <p:cNvCxnSpPr>
            <a:cxnSpLocks noChangeShapeType="1"/>
          </p:cNvCxnSpPr>
          <p:nvPr/>
        </p:nvCxnSpPr>
        <p:spPr bwMode="auto">
          <a:xfrm>
            <a:off x="3892550" y="2998788"/>
            <a:ext cx="5762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3" name="直線コネクタ 26"/>
          <p:cNvCxnSpPr>
            <a:cxnSpLocks noChangeShapeType="1"/>
          </p:cNvCxnSpPr>
          <p:nvPr/>
        </p:nvCxnSpPr>
        <p:spPr bwMode="auto">
          <a:xfrm>
            <a:off x="4900613" y="2998788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4" name="Text Box 26"/>
          <p:cNvSpPr txBox="1">
            <a:spLocks noChangeArrowheads="1"/>
          </p:cNvSpPr>
          <p:nvPr/>
        </p:nvSpPr>
        <p:spPr bwMode="auto">
          <a:xfrm>
            <a:off x="4211638" y="3000375"/>
            <a:ext cx="28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C</a:t>
            </a:r>
          </a:p>
        </p:txBody>
      </p:sp>
      <p:sp>
        <p:nvSpPr>
          <p:cNvPr id="19475" name="Text Box 27"/>
          <p:cNvSpPr txBox="1">
            <a:spLocks noChangeArrowheads="1"/>
          </p:cNvSpPr>
          <p:nvPr/>
        </p:nvSpPr>
        <p:spPr bwMode="auto">
          <a:xfrm>
            <a:off x="5283200" y="3001963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D</a:t>
            </a:r>
          </a:p>
        </p:txBody>
      </p:sp>
      <p:sp>
        <p:nvSpPr>
          <p:cNvPr id="19476" name="円/楕円 22"/>
          <p:cNvSpPr>
            <a:spLocks noChangeArrowheads="1"/>
          </p:cNvSpPr>
          <p:nvPr/>
        </p:nvSpPr>
        <p:spPr bwMode="auto">
          <a:xfrm>
            <a:off x="4295775" y="5680075"/>
            <a:ext cx="420688" cy="4143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9477" name="円/楕円 22"/>
          <p:cNvSpPr>
            <a:spLocks noChangeArrowheads="1"/>
          </p:cNvSpPr>
          <p:nvPr/>
        </p:nvSpPr>
        <p:spPr bwMode="auto">
          <a:xfrm>
            <a:off x="5303838" y="5680075"/>
            <a:ext cx="420687" cy="4143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19478" name="直線コネクタ 26"/>
          <p:cNvCxnSpPr>
            <a:cxnSpLocks noChangeShapeType="1"/>
          </p:cNvCxnSpPr>
          <p:nvPr/>
        </p:nvCxnSpPr>
        <p:spPr bwMode="auto">
          <a:xfrm>
            <a:off x="3708400" y="5876925"/>
            <a:ext cx="5762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9" name="直線コネクタ 26"/>
          <p:cNvCxnSpPr>
            <a:cxnSpLocks noChangeShapeType="1"/>
          </p:cNvCxnSpPr>
          <p:nvPr/>
        </p:nvCxnSpPr>
        <p:spPr bwMode="auto">
          <a:xfrm>
            <a:off x="4716463" y="5876925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0" name="円/楕円 22"/>
          <p:cNvSpPr>
            <a:spLocks noChangeArrowheads="1"/>
          </p:cNvSpPr>
          <p:nvPr/>
        </p:nvSpPr>
        <p:spPr bwMode="auto">
          <a:xfrm>
            <a:off x="2290763" y="5680075"/>
            <a:ext cx="420687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9481" name="円/楕円 22"/>
          <p:cNvSpPr>
            <a:spLocks noChangeArrowheads="1"/>
          </p:cNvSpPr>
          <p:nvPr/>
        </p:nvSpPr>
        <p:spPr bwMode="auto">
          <a:xfrm>
            <a:off x="3298825" y="5680075"/>
            <a:ext cx="420688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19482" name="直線コネクタ 26"/>
          <p:cNvCxnSpPr>
            <a:cxnSpLocks noChangeShapeType="1"/>
          </p:cNvCxnSpPr>
          <p:nvPr/>
        </p:nvCxnSpPr>
        <p:spPr bwMode="auto">
          <a:xfrm>
            <a:off x="2700338" y="5876925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3" name="Text Box 33"/>
          <p:cNvSpPr txBox="1">
            <a:spLocks noChangeArrowheads="1"/>
          </p:cNvSpPr>
          <p:nvPr/>
        </p:nvSpPr>
        <p:spPr bwMode="auto">
          <a:xfrm>
            <a:off x="2044700" y="5929313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A</a:t>
            </a:r>
          </a:p>
        </p:txBody>
      </p:sp>
      <p:sp>
        <p:nvSpPr>
          <p:cNvPr id="19484" name="Text Box 34"/>
          <p:cNvSpPr txBox="1">
            <a:spLocks noChangeArrowheads="1"/>
          </p:cNvSpPr>
          <p:nvPr/>
        </p:nvSpPr>
        <p:spPr bwMode="auto">
          <a:xfrm>
            <a:off x="3052763" y="5929313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B</a:t>
            </a:r>
          </a:p>
        </p:txBody>
      </p:sp>
      <p:sp>
        <p:nvSpPr>
          <p:cNvPr id="19485" name="Text Box 33"/>
          <p:cNvSpPr txBox="1">
            <a:spLocks noChangeArrowheads="1"/>
          </p:cNvSpPr>
          <p:nvPr/>
        </p:nvSpPr>
        <p:spPr bwMode="auto">
          <a:xfrm>
            <a:off x="4060825" y="5935663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C</a:t>
            </a:r>
          </a:p>
        </p:txBody>
      </p:sp>
      <p:sp>
        <p:nvSpPr>
          <p:cNvPr id="19486" name="Text Box 34"/>
          <p:cNvSpPr txBox="1">
            <a:spLocks noChangeArrowheads="1"/>
          </p:cNvSpPr>
          <p:nvPr/>
        </p:nvSpPr>
        <p:spPr bwMode="auto">
          <a:xfrm>
            <a:off x="5068888" y="5935663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D</a:t>
            </a:r>
          </a:p>
        </p:txBody>
      </p:sp>
      <p:sp>
        <p:nvSpPr>
          <p:cNvPr id="19487" name="Line 30"/>
          <p:cNvSpPr>
            <a:spLocks noChangeShapeType="1"/>
          </p:cNvSpPr>
          <p:nvPr/>
        </p:nvSpPr>
        <p:spPr bwMode="auto">
          <a:xfrm flipV="1">
            <a:off x="5532438" y="6072188"/>
            <a:ext cx="0" cy="30956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88" name="AutoShape 15"/>
          <p:cNvSpPr>
            <a:spLocks noChangeArrowheads="1"/>
          </p:cNvSpPr>
          <p:nvPr/>
        </p:nvSpPr>
        <p:spPr bwMode="auto">
          <a:xfrm>
            <a:off x="4992688" y="6307138"/>
            <a:ext cx="1150937" cy="431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master</a:t>
            </a:r>
          </a:p>
        </p:txBody>
      </p:sp>
      <p:sp>
        <p:nvSpPr>
          <p:cNvPr id="19489" name="AutoShape 25"/>
          <p:cNvSpPr>
            <a:spLocks noChangeArrowheads="1"/>
          </p:cNvSpPr>
          <p:nvPr/>
        </p:nvSpPr>
        <p:spPr bwMode="auto">
          <a:xfrm>
            <a:off x="1908175" y="3860800"/>
            <a:ext cx="5580063" cy="2916238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1258888" y="3716338"/>
            <a:ext cx="2663825" cy="422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ja-JP" altLang="en-US" sz="2000">
                <a:latin typeface="Arial" pitchFamily="34" charset="0"/>
                <a:ea typeface="ＭＳ Ｐゴシック" pitchFamily="50" charset="-128"/>
                <a:cs typeface="+mn-cs"/>
              </a:rPr>
              <a:t>ローカルリポジトリ</a:t>
            </a:r>
          </a:p>
        </p:txBody>
      </p:sp>
      <p:sp>
        <p:nvSpPr>
          <p:cNvPr id="19491" name="AutoShape 29"/>
          <p:cNvSpPr>
            <a:spLocks noChangeArrowheads="1"/>
          </p:cNvSpPr>
          <p:nvPr/>
        </p:nvSpPr>
        <p:spPr bwMode="auto">
          <a:xfrm>
            <a:off x="2771775" y="4724400"/>
            <a:ext cx="1582738" cy="431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origin/master</a:t>
            </a:r>
          </a:p>
        </p:txBody>
      </p:sp>
      <p:sp>
        <p:nvSpPr>
          <p:cNvPr id="19492" name="Line 30"/>
          <p:cNvSpPr>
            <a:spLocks noChangeShapeType="1"/>
          </p:cNvSpPr>
          <p:nvPr/>
        </p:nvSpPr>
        <p:spPr bwMode="auto">
          <a:xfrm flipH="1">
            <a:off x="3492500" y="5157788"/>
            <a:ext cx="0" cy="503237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93" name="下矢印 18"/>
          <p:cNvSpPr>
            <a:spLocks noChangeArrowheads="1"/>
          </p:cNvSpPr>
          <p:nvPr/>
        </p:nvSpPr>
        <p:spPr bwMode="auto">
          <a:xfrm rot="10800000">
            <a:off x="4859338" y="3213100"/>
            <a:ext cx="360362" cy="2287588"/>
          </a:xfrm>
          <a:prstGeom prst="downArrow">
            <a:avLst>
              <a:gd name="adj1" fmla="val 50000"/>
              <a:gd name="adj2" fmla="val 94956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9494" name="Rectangle 46"/>
          <p:cNvSpPr>
            <a:spLocks noChangeArrowheads="1"/>
          </p:cNvSpPr>
          <p:nvPr/>
        </p:nvSpPr>
        <p:spPr bwMode="auto">
          <a:xfrm>
            <a:off x="5353050" y="3448050"/>
            <a:ext cx="74136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>
                <a:solidFill>
                  <a:srgbClr val="FF0000"/>
                </a:solidFill>
              </a:rPr>
              <a:t>push</a:t>
            </a:r>
            <a:endParaRPr lang="ja-JP" altLang="en-US" sz="2000">
              <a:solidFill>
                <a:srgbClr val="FF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140200" y="2636838"/>
            <a:ext cx="1944688" cy="72072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1258888" y="1196975"/>
            <a:ext cx="2663825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ja-JP" altLang="en-US" sz="2000" dirty="0">
                <a:latin typeface="Arial" pitchFamily="34" charset="0"/>
                <a:ea typeface="ＭＳ Ｐゴシック" pitchFamily="50" charset="-128"/>
                <a:cs typeface="+mn-cs"/>
              </a:rPr>
              <a:t>リモートリポジトリ</a:t>
            </a:r>
            <a:endParaRPr lang="en-US" altLang="ja-JP" sz="2000" dirty="0">
              <a:latin typeface="Arial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42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59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12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タイトル 1"/>
          <p:cNvSpPr>
            <a:spLocks noGrp="1"/>
          </p:cNvSpPr>
          <p:nvPr>
            <p:ph type="title"/>
          </p:nvPr>
        </p:nvSpPr>
        <p:spPr>
          <a:xfrm>
            <a:off x="457200" y="-71438"/>
            <a:ext cx="8229600" cy="1143001"/>
          </a:xfrm>
        </p:spPr>
        <p:txBody>
          <a:bodyPr/>
          <a:lstStyle/>
          <a:p>
            <a:r>
              <a:rPr lang="ja-JP" altLang="en-US">
                <a:latin typeface="Calibri" charset="0"/>
                <a:ea typeface="ＭＳ Ｐゴシック" charset="0"/>
              </a:rPr>
              <a:t>バージョン管理</a:t>
            </a:r>
          </a:p>
        </p:txBody>
      </p:sp>
      <p:sp>
        <p:nvSpPr>
          <p:cNvPr id="17411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40ECA2-E556-FC41-99F7-0236EA9C29AC}" type="slidenum">
              <a:rPr lang="en-US" altLang="ja-JP"/>
              <a:pPr eaLnBrk="1" hangingPunct="1"/>
              <a:t>6</a:t>
            </a:fld>
            <a:endParaRPr lang="en-US" altLang="ja-JP" dirty="0"/>
          </a:p>
        </p:txBody>
      </p:sp>
      <p:sp>
        <p:nvSpPr>
          <p:cNvPr id="16" name="フローチャート : 代替処理 15"/>
          <p:cNvSpPr/>
          <p:nvPr/>
        </p:nvSpPr>
        <p:spPr>
          <a:xfrm>
            <a:off x="250825" y="2205038"/>
            <a:ext cx="2233613" cy="309562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8" name="フローチャート : 代替処理 17"/>
          <p:cNvSpPr/>
          <p:nvPr/>
        </p:nvSpPr>
        <p:spPr>
          <a:xfrm>
            <a:off x="3132138" y="2205038"/>
            <a:ext cx="2232025" cy="309562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539750" y="2708275"/>
            <a:ext cx="158432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A-0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539750" y="3429000"/>
            <a:ext cx="158432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B-0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539750" y="4149725"/>
            <a:ext cx="1584325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C-0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3492500" y="2708275"/>
            <a:ext cx="158432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A-0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3492500" y="3429000"/>
            <a:ext cx="158432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B-0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3492500" y="4149725"/>
            <a:ext cx="1584325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C-0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95288" y="1700213"/>
            <a:ext cx="1944687" cy="43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/>
              <a:t>バージョン１</a:t>
            </a:r>
          </a:p>
        </p:txBody>
      </p:sp>
      <p:sp>
        <p:nvSpPr>
          <p:cNvPr id="17421" name="テキスト ボックス 31"/>
          <p:cNvSpPr txBox="1">
            <a:spLocks noChangeArrowheads="1"/>
          </p:cNvSpPr>
          <p:nvPr/>
        </p:nvSpPr>
        <p:spPr bwMode="auto">
          <a:xfrm>
            <a:off x="2339975" y="908050"/>
            <a:ext cx="788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/>
              <a:t>コピー</a:t>
            </a:r>
          </a:p>
        </p:txBody>
      </p:sp>
      <p:sp>
        <p:nvSpPr>
          <p:cNvPr id="33" name="下カーブ矢印 32"/>
          <p:cNvSpPr/>
          <p:nvPr/>
        </p:nvSpPr>
        <p:spPr>
          <a:xfrm>
            <a:off x="1835150" y="1341438"/>
            <a:ext cx="2232025" cy="3587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7423" name="テキスト ボックス 33"/>
          <p:cNvSpPr txBox="1">
            <a:spLocks noChangeArrowheads="1"/>
          </p:cNvSpPr>
          <p:nvPr/>
        </p:nvSpPr>
        <p:spPr bwMode="auto">
          <a:xfrm>
            <a:off x="2411413" y="4941888"/>
            <a:ext cx="544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/>
              <a:t>.zip</a:t>
            </a:r>
            <a:endParaRPr lang="ja-JP" altLang="en-US"/>
          </a:p>
        </p:txBody>
      </p:sp>
      <p:pic>
        <p:nvPicPr>
          <p:cNvPr id="17424" name="Picture 3" descr="C:\Users\tak\AppData\Local\Microsoft\Windows\Temporary Internet Files\Content.IE5\OGJP3A8F\MC900239011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8" y="5373688"/>
            <a:ext cx="944562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5" name="テキスト ボックス 36"/>
          <p:cNvSpPr txBox="1">
            <a:spLocks noChangeArrowheads="1"/>
          </p:cNvSpPr>
          <p:nvPr/>
        </p:nvSpPr>
        <p:spPr bwMode="auto">
          <a:xfrm>
            <a:off x="3843338" y="6165850"/>
            <a:ext cx="877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b="1"/>
              <a:t>編集中</a:t>
            </a:r>
          </a:p>
        </p:txBody>
      </p:sp>
    </p:spTree>
    <p:extLst>
      <p:ext uri="{BB962C8B-B14F-4D97-AF65-F5344CB8AC3E}">
        <p14:creationId xmlns:p14="http://schemas.microsoft.com/office/powerpoint/2010/main" val="27767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5"/>
          <p:cNvSpPr>
            <a:spLocks noChangeArrowheads="1"/>
          </p:cNvSpPr>
          <p:nvPr/>
        </p:nvSpPr>
        <p:spPr bwMode="auto">
          <a:xfrm>
            <a:off x="285750" y="3860800"/>
            <a:ext cx="2786063" cy="2916238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0" name="Text Box 37"/>
          <p:cNvSpPr txBox="1">
            <a:spLocks noChangeArrowheads="1"/>
          </p:cNvSpPr>
          <p:nvPr/>
        </p:nvSpPr>
        <p:spPr bwMode="auto">
          <a:xfrm>
            <a:off x="107950" y="3644900"/>
            <a:ext cx="1295400" cy="720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>
            <a:norm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ja-JP" altLang="en-US" sz="1900"/>
              <a:t>ローカル</a:t>
            </a:r>
            <a:endParaRPr lang="en-US" altLang="ja-JP" sz="1900"/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ja-JP" altLang="en-US" sz="1900"/>
              <a:t>リポジトリ</a:t>
            </a:r>
            <a:r>
              <a:rPr lang="en-US" altLang="ja-JP" sz="1900"/>
              <a:t>1</a:t>
            </a:r>
            <a:endParaRPr lang="ja-JP" altLang="en-US" sz="1900"/>
          </a:p>
        </p:txBody>
      </p:sp>
      <p:sp>
        <p:nvSpPr>
          <p:cNvPr id="20484" name="タイトル 1"/>
          <p:cNvSpPr>
            <a:spLocks noGrp="1"/>
          </p:cNvSpPr>
          <p:nvPr>
            <p:ph type="ctrTitle" idx="4294967295"/>
          </p:nvPr>
        </p:nvSpPr>
        <p:spPr>
          <a:xfrm>
            <a:off x="357188" y="0"/>
            <a:ext cx="8358187" cy="885825"/>
          </a:xfrm>
        </p:spPr>
        <p:txBody>
          <a:bodyPr/>
          <a:lstStyle/>
          <a:p>
            <a:pPr eaLnBrk="1" hangingPunct="1"/>
            <a:r>
              <a:rPr lang="en-US" altLang="ja-JP">
                <a:latin typeface="Calibri" charset="0"/>
                <a:ea typeface="ＭＳ Ｐゴシック" charset="0"/>
              </a:rPr>
              <a:t>Origin</a:t>
            </a:r>
            <a:r>
              <a:rPr lang="ja-JP" altLang="en-US">
                <a:latin typeface="Calibri" charset="0"/>
                <a:ea typeface="ＭＳ Ｐゴシック" charset="0"/>
              </a:rPr>
              <a:t>への</a:t>
            </a:r>
            <a:r>
              <a:rPr lang="en-US" altLang="ja-JP">
                <a:latin typeface="Calibri" charset="0"/>
                <a:ea typeface="ＭＳ Ｐゴシック" charset="0"/>
              </a:rPr>
              <a:t>push(3/4)</a:t>
            </a:r>
          </a:p>
        </p:txBody>
      </p:sp>
      <p:sp>
        <p:nvSpPr>
          <p:cNvPr id="20485" name="正方形/長方形 5"/>
          <p:cNvSpPr>
            <a:spLocks noChangeArrowheads="1"/>
          </p:cNvSpPr>
          <p:nvPr/>
        </p:nvSpPr>
        <p:spPr bwMode="auto">
          <a:xfrm>
            <a:off x="323850" y="765175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＜変更の送信＞</a:t>
            </a:r>
          </a:p>
        </p:txBody>
      </p:sp>
      <p:sp>
        <p:nvSpPr>
          <p:cNvPr id="20486" name="AutoShape 12"/>
          <p:cNvSpPr>
            <a:spLocks noChangeArrowheads="1"/>
          </p:cNvSpPr>
          <p:nvPr/>
        </p:nvSpPr>
        <p:spPr bwMode="auto">
          <a:xfrm>
            <a:off x="1908175" y="1412875"/>
            <a:ext cx="5580063" cy="20161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0487" name="AutoShape 15"/>
          <p:cNvSpPr>
            <a:spLocks noChangeArrowheads="1"/>
          </p:cNvSpPr>
          <p:nvPr/>
        </p:nvSpPr>
        <p:spPr bwMode="auto">
          <a:xfrm>
            <a:off x="5135563" y="1944688"/>
            <a:ext cx="1150937" cy="4318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master</a:t>
            </a:r>
          </a:p>
        </p:txBody>
      </p:sp>
      <p:sp>
        <p:nvSpPr>
          <p:cNvPr id="20488" name="Line 16"/>
          <p:cNvSpPr>
            <a:spLocks noChangeShapeType="1"/>
          </p:cNvSpPr>
          <p:nvPr/>
        </p:nvSpPr>
        <p:spPr bwMode="auto">
          <a:xfrm flipH="1">
            <a:off x="5689600" y="2376488"/>
            <a:ext cx="4763" cy="4318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489" name="円/楕円 22"/>
          <p:cNvSpPr>
            <a:spLocks noChangeArrowheads="1"/>
          </p:cNvSpPr>
          <p:nvPr/>
        </p:nvSpPr>
        <p:spPr bwMode="auto">
          <a:xfrm>
            <a:off x="2443163" y="2787650"/>
            <a:ext cx="420687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0490" name="円/楕円 22"/>
          <p:cNvSpPr>
            <a:spLocks noChangeArrowheads="1"/>
          </p:cNvSpPr>
          <p:nvPr/>
        </p:nvSpPr>
        <p:spPr bwMode="auto">
          <a:xfrm>
            <a:off x="3451225" y="2787650"/>
            <a:ext cx="420688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0491" name="直線コネクタ 26"/>
          <p:cNvCxnSpPr>
            <a:cxnSpLocks noChangeShapeType="1"/>
          </p:cNvCxnSpPr>
          <p:nvPr/>
        </p:nvCxnSpPr>
        <p:spPr bwMode="auto">
          <a:xfrm>
            <a:off x="2852738" y="2986088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2" name="Text Box 33"/>
          <p:cNvSpPr txBox="1">
            <a:spLocks noChangeArrowheads="1"/>
          </p:cNvSpPr>
          <p:nvPr/>
        </p:nvSpPr>
        <p:spPr bwMode="auto">
          <a:xfrm>
            <a:off x="2203450" y="30575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A</a:t>
            </a:r>
          </a:p>
        </p:txBody>
      </p:sp>
      <p:sp>
        <p:nvSpPr>
          <p:cNvPr id="20493" name="Text Box 34"/>
          <p:cNvSpPr txBox="1">
            <a:spLocks noChangeArrowheads="1"/>
          </p:cNvSpPr>
          <p:nvPr/>
        </p:nvSpPr>
        <p:spPr bwMode="auto">
          <a:xfrm>
            <a:off x="3211513" y="30575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B</a:t>
            </a:r>
          </a:p>
        </p:txBody>
      </p:sp>
      <p:sp>
        <p:nvSpPr>
          <p:cNvPr id="20494" name="円/楕円 22"/>
          <p:cNvSpPr>
            <a:spLocks noChangeArrowheads="1"/>
          </p:cNvSpPr>
          <p:nvPr/>
        </p:nvSpPr>
        <p:spPr bwMode="auto">
          <a:xfrm>
            <a:off x="4468813" y="2800350"/>
            <a:ext cx="420687" cy="4143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0495" name="円/楕円 22"/>
          <p:cNvSpPr>
            <a:spLocks noChangeArrowheads="1"/>
          </p:cNvSpPr>
          <p:nvPr/>
        </p:nvSpPr>
        <p:spPr bwMode="auto">
          <a:xfrm>
            <a:off x="5476875" y="2800350"/>
            <a:ext cx="420688" cy="4143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0496" name="直線コネクタ 26"/>
          <p:cNvCxnSpPr>
            <a:cxnSpLocks noChangeShapeType="1"/>
          </p:cNvCxnSpPr>
          <p:nvPr/>
        </p:nvCxnSpPr>
        <p:spPr bwMode="auto">
          <a:xfrm>
            <a:off x="3892550" y="2998788"/>
            <a:ext cx="5762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直線コネクタ 26"/>
          <p:cNvCxnSpPr>
            <a:cxnSpLocks noChangeShapeType="1"/>
          </p:cNvCxnSpPr>
          <p:nvPr/>
        </p:nvCxnSpPr>
        <p:spPr bwMode="auto">
          <a:xfrm>
            <a:off x="4900613" y="2998788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8" name="Text Box 26"/>
          <p:cNvSpPr txBox="1">
            <a:spLocks noChangeArrowheads="1"/>
          </p:cNvSpPr>
          <p:nvPr/>
        </p:nvSpPr>
        <p:spPr bwMode="auto">
          <a:xfrm>
            <a:off x="4211638" y="3000375"/>
            <a:ext cx="28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C</a:t>
            </a:r>
          </a:p>
        </p:txBody>
      </p:sp>
      <p:sp>
        <p:nvSpPr>
          <p:cNvPr id="20499" name="Text Box 27"/>
          <p:cNvSpPr txBox="1">
            <a:spLocks noChangeArrowheads="1"/>
          </p:cNvSpPr>
          <p:nvPr/>
        </p:nvSpPr>
        <p:spPr bwMode="auto">
          <a:xfrm>
            <a:off x="5283200" y="3001963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D</a:t>
            </a:r>
          </a:p>
        </p:txBody>
      </p:sp>
      <p:sp>
        <p:nvSpPr>
          <p:cNvPr id="20500" name="下矢印 18"/>
          <p:cNvSpPr>
            <a:spLocks noChangeArrowheads="1"/>
          </p:cNvSpPr>
          <p:nvPr/>
        </p:nvSpPr>
        <p:spPr bwMode="auto">
          <a:xfrm rot="10059677">
            <a:off x="5715000" y="3500438"/>
            <a:ext cx="484188" cy="1800225"/>
          </a:xfrm>
          <a:prstGeom prst="downArrow">
            <a:avLst>
              <a:gd name="adj1" fmla="val 50000"/>
              <a:gd name="adj2" fmla="val 93192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0501" name="Rectangle 46"/>
          <p:cNvSpPr>
            <a:spLocks noChangeArrowheads="1"/>
          </p:cNvSpPr>
          <p:nvPr/>
        </p:nvSpPr>
        <p:spPr bwMode="auto">
          <a:xfrm>
            <a:off x="6126163" y="3500438"/>
            <a:ext cx="741362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>
                <a:solidFill>
                  <a:srgbClr val="FF0000"/>
                </a:solidFill>
              </a:rPr>
              <a:t>push</a:t>
            </a:r>
            <a:endParaRPr lang="ja-JP" altLang="en-US" sz="2000">
              <a:solidFill>
                <a:srgbClr val="FF0000"/>
              </a:solidFill>
            </a:endParaRP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5580063" y="5602288"/>
            <a:ext cx="1871662" cy="6477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cxnSp>
        <p:nvCxnSpPr>
          <p:cNvPr id="20503" name="直線コネクタ 26"/>
          <p:cNvCxnSpPr>
            <a:cxnSpLocks noChangeShapeType="1"/>
          </p:cNvCxnSpPr>
          <p:nvPr/>
        </p:nvCxnSpPr>
        <p:spPr bwMode="auto">
          <a:xfrm>
            <a:off x="5292725" y="5876925"/>
            <a:ext cx="5762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直線コネクタ 26"/>
          <p:cNvCxnSpPr>
            <a:cxnSpLocks noChangeShapeType="1"/>
          </p:cNvCxnSpPr>
          <p:nvPr/>
        </p:nvCxnSpPr>
        <p:spPr bwMode="auto">
          <a:xfrm>
            <a:off x="6300788" y="5876925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5" name="円/楕円 22"/>
          <p:cNvSpPr>
            <a:spLocks noChangeArrowheads="1"/>
          </p:cNvSpPr>
          <p:nvPr/>
        </p:nvSpPr>
        <p:spPr bwMode="auto">
          <a:xfrm>
            <a:off x="3875088" y="5680075"/>
            <a:ext cx="420687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0506" name="円/楕円 22"/>
          <p:cNvSpPr>
            <a:spLocks noChangeArrowheads="1"/>
          </p:cNvSpPr>
          <p:nvPr/>
        </p:nvSpPr>
        <p:spPr bwMode="auto">
          <a:xfrm>
            <a:off x="4883150" y="5680075"/>
            <a:ext cx="420688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0507" name="直線コネクタ 26"/>
          <p:cNvCxnSpPr>
            <a:cxnSpLocks noChangeShapeType="1"/>
          </p:cNvCxnSpPr>
          <p:nvPr/>
        </p:nvCxnSpPr>
        <p:spPr bwMode="auto">
          <a:xfrm>
            <a:off x="4284663" y="5876925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8" name="Text Box 33"/>
          <p:cNvSpPr txBox="1">
            <a:spLocks noChangeArrowheads="1"/>
          </p:cNvSpPr>
          <p:nvPr/>
        </p:nvSpPr>
        <p:spPr bwMode="auto">
          <a:xfrm>
            <a:off x="3629025" y="5929313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A</a:t>
            </a:r>
          </a:p>
        </p:txBody>
      </p:sp>
      <p:sp>
        <p:nvSpPr>
          <p:cNvPr id="20509" name="Text Box 34"/>
          <p:cNvSpPr txBox="1">
            <a:spLocks noChangeArrowheads="1"/>
          </p:cNvSpPr>
          <p:nvPr/>
        </p:nvSpPr>
        <p:spPr bwMode="auto">
          <a:xfrm>
            <a:off x="4637088" y="5929313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B</a:t>
            </a:r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 flipV="1">
            <a:off x="7116763" y="6072188"/>
            <a:ext cx="0" cy="30956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11" name="AutoShape 15"/>
          <p:cNvSpPr>
            <a:spLocks noChangeArrowheads="1"/>
          </p:cNvSpPr>
          <p:nvPr/>
        </p:nvSpPr>
        <p:spPr bwMode="auto">
          <a:xfrm>
            <a:off x="6577013" y="6307138"/>
            <a:ext cx="1150937" cy="431800"/>
          </a:xfrm>
          <a:prstGeom prst="roundRect">
            <a:avLst>
              <a:gd name="adj" fmla="val 16667"/>
            </a:avLst>
          </a:prstGeom>
          <a:solidFill>
            <a:srgbClr val="FFB4D3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 dirty="0"/>
              <a:t>master</a:t>
            </a:r>
          </a:p>
        </p:txBody>
      </p:sp>
      <p:sp>
        <p:nvSpPr>
          <p:cNvPr id="20512" name="AutoShape 25"/>
          <p:cNvSpPr>
            <a:spLocks noChangeArrowheads="1"/>
          </p:cNvSpPr>
          <p:nvPr/>
        </p:nvSpPr>
        <p:spPr bwMode="auto">
          <a:xfrm>
            <a:off x="3492500" y="3860800"/>
            <a:ext cx="4722813" cy="2916238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0513" name="Text Box 37"/>
          <p:cNvSpPr txBox="1">
            <a:spLocks noChangeArrowheads="1"/>
          </p:cNvSpPr>
          <p:nvPr/>
        </p:nvSpPr>
        <p:spPr bwMode="auto">
          <a:xfrm>
            <a:off x="3203575" y="3644900"/>
            <a:ext cx="1511300" cy="720725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ja-JP" altLang="en-US" sz="1900"/>
              <a:t>ローカル</a:t>
            </a:r>
            <a:endParaRPr lang="en-US" altLang="ja-JP" sz="1900"/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ja-JP" altLang="en-US" sz="1900"/>
              <a:t>リポジトリ</a:t>
            </a:r>
            <a:r>
              <a:rPr lang="en-US" altLang="ja-JP" sz="1900"/>
              <a:t>2</a:t>
            </a:r>
          </a:p>
        </p:txBody>
      </p:sp>
      <p:grpSp>
        <p:nvGrpSpPr>
          <p:cNvPr id="20515" name="グループ化 120"/>
          <p:cNvGrpSpPr>
            <a:grpSpLocks/>
          </p:cNvGrpSpPr>
          <p:nvPr/>
        </p:nvGrpSpPr>
        <p:grpSpPr bwMode="auto">
          <a:xfrm>
            <a:off x="428625" y="4724400"/>
            <a:ext cx="2571750" cy="1490663"/>
            <a:chOff x="2290763" y="4724400"/>
            <a:chExt cx="3852873" cy="2014539"/>
          </a:xfrm>
        </p:grpSpPr>
        <p:sp>
          <p:nvSpPr>
            <p:cNvPr id="20521" name="円/楕円 22"/>
            <p:cNvSpPr>
              <a:spLocks noChangeArrowheads="1"/>
            </p:cNvSpPr>
            <p:nvPr/>
          </p:nvSpPr>
          <p:spPr bwMode="auto">
            <a:xfrm>
              <a:off x="4295775" y="5680075"/>
              <a:ext cx="420688" cy="414338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ja-JP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0522" name="円/楕円 22"/>
            <p:cNvSpPr>
              <a:spLocks noChangeArrowheads="1"/>
            </p:cNvSpPr>
            <p:nvPr/>
          </p:nvSpPr>
          <p:spPr bwMode="auto">
            <a:xfrm>
              <a:off x="5303838" y="5680075"/>
              <a:ext cx="420687" cy="414338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ja-JP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cxnSp>
          <p:nvCxnSpPr>
            <p:cNvPr id="20523" name="直線コネクタ 26"/>
            <p:cNvCxnSpPr>
              <a:cxnSpLocks noChangeShapeType="1"/>
            </p:cNvCxnSpPr>
            <p:nvPr/>
          </p:nvCxnSpPr>
          <p:spPr bwMode="auto">
            <a:xfrm>
              <a:off x="3708400" y="5876925"/>
              <a:ext cx="57626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lg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4" name="直線コネクタ 26"/>
            <p:cNvCxnSpPr>
              <a:cxnSpLocks noChangeShapeType="1"/>
            </p:cNvCxnSpPr>
            <p:nvPr/>
          </p:nvCxnSpPr>
          <p:spPr bwMode="auto">
            <a:xfrm>
              <a:off x="4716463" y="5876925"/>
              <a:ext cx="57626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lg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25" name="Line 30"/>
            <p:cNvSpPr>
              <a:spLocks noChangeShapeType="1"/>
            </p:cNvSpPr>
            <p:nvPr/>
          </p:nvSpPr>
          <p:spPr bwMode="auto">
            <a:xfrm flipH="1">
              <a:off x="3492500" y="5157788"/>
              <a:ext cx="0" cy="503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526" name="円/楕円 22"/>
            <p:cNvSpPr>
              <a:spLocks noChangeArrowheads="1"/>
            </p:cNvSpPr>
            <p:nvPr/>
          </p:nvSpPr>
          <p:spPr bwMode="auto">
            <a:xfrm>
              <a:off x="2290763" y="5680075"/>
              <a:ext cx="420687" cy="41433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ja-JP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0527" name="円/楕円 22"/>
            <p:cNvSpPr>
              <a:spLocks noChangeArrowheads="1"/>
            </p:cNvSpPr>
            <p:nvPr/>
          </p:nvSpPr>
          <p:spPr bwMode="auto">
            <a:xfrm>
              <a:off x="3298825" y="5680075"/>
              <a:ext cx="420688" cy="41433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ja-JP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cxnSp>
          <p:nvCxnSpPr>
            <p:cNvPr id="20528" name="直線コネクタ 26"/>
            <p:cNvCxnSpPr>
              <a:cxnSpLocks noChangeShapeType="1"/>
            </p:cNvCxnSpPr>
            <p:nvPr/>
          </p:nvCxnSpPr>
          <p:spPr bwMode="auto">
            <a:xfrm>
              <a:off x="2700338" y="5876925"/>
              <a:ext cx="57626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lg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29" name="AutoShape 29"/>
            <p:cNvSpPr>
              <a:spLocks noChangeArrowheads="1"/>
            </p:cNvSpPr>
            <p:nvPr/>
          </p:nvSpPr>
          <p:spPr bwMode="auto">
            <a:xfrm>
              <a:off x="2771775" y="4724400"/>
              <a:ext cx="1582738" cy="43180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2000"/>
            </a:p>
          </p:txBody>
        </p:sp>
        <p:sp>
          <p:nvSpPr>
            <p:cNvPr id="20530" name="Line 30"/>
            <p:cNvSpPr>
              <a:spLocks noChangeShapeType="1"/>
            </p:cNvSpPr>
            <p:nvPr/>
          </p:nvSpPr>
          <p:spPr bwMode="auto">
            <a:xfrm flipV="1">
              <a:off x="5532804" y="6072206"/>
              <a:ext cx="0" cy="3095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531" name="AutoShape 15"/>
            <p:cNvSpPr>
              <a:spLocks noChangeArrowheads="1"/>
            </p:cNvSpPr>
            <p:nvPr/>
          </p:nvSpPr>
          <p:spPr bwMode="auto">
            <a:xfrm>
              <a:off x="4992698" y="6307139"/>
              <a:ext cx="1150938" cy="43180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2000"/>
            </a:p>
          </p:txBody>
        </p:sp>
      </p:grpSp>
      <p:sp>
        <p:nvSpPr>
          <p:cNvPr id="20516" name="円/楕円 22"/>
          <p:cNvSpPr>
            <a:spLocks noChangeArrowheads="1"/>
          </p:cNvSpPr>
          <p:nvPr/>
        </p:nvSpPr>
        <p:spPr bwMode="auto">
          <a:xfrm>
            <a:off x="5900738" y="5670550"/>
            <a:ext cx="420687" cy="414338"/>
          </a:xfrm>
          <a:prstGeom prst="ellipse">
            <a:avLst/>
          </a:prstGeom>
          <a:solidFill>
            <a:srgbClr val="00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0517" name="円/楕円 22"/>
          <p:cNvSpPr>
            <a:spLocks noChangeArrowheads="1"/>
          </p:cNvSpPr>
          <p:nvPr/>
        </p:nvSpPr>
        <p:spPr bwMode="auto">
          <a:xfrm>
            <a:off x="6908800" y="5670550"/>
            <a:ext cx="420688" cy="414338"/>
          </a:xfrm>
          <a:prstGeom prst="ellipse">
            <a:avLst/>
          </a:prstGeom>
          <a:solidFill>
            <a:srgbClr val="00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0518" name="Text Box 26"/>
          <p:cNvSpPr txBox="1">
            <a:spLocks noChangeArrowheads="1"/>
          </p:cNvSpPr>
          <p:nvPr/>
        </p:nvSpPr>
        <p:spPr bwMode="auto">
          <a:xfrm>
            <a:off x="5643563" y="5870575"/>
            <a:ext cx="28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X</a:t>
            </a:r>
          </a:p>
        </p:txBody>
      </p:sp>
      <p:sp>
        <p:nvSpPr>
          <p:cNvPr id="20519" name="Text Box 27"/>
          <p:cNvSpPr txBox="1">
            <a:spLocks noChangeArrowheads="1"/>
          </p:cNvSpPr>
          <p:nvPr/>
        </p:nvSpPr>
        <p:spPr bwMode="auto">
          <a:xfrm>
            <a:off x="6715125" y="5872163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Y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1258888" y="1196975"/>
            <a:ext cx="2663825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ja-JP" altLang="en-US" sz="2000" dirty="0">
                <a:latin typeface="Arial" pitchFamily="34" charset="0"/>
                <a:ea typeface="ＭＳ Ｐゴシック" pitchFamily="50" charset="-128"/>
                <a:cs typeface="+mn-cs"/>
              </a:rPr>
              <a:t>リモートリポジトリ</a:t>
            </a:r>
            <a:endParaRPr lang="en-US" altLang="ja-JP" sz="2000" dirty="0">
              <a:latin typeface="Arial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52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60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43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6"/>
          <p:cNvSpPr>
            <a:spLocks noChangeArrowheads="1"/>
          </p:cNvSpPr>
          <p:nvPr/>
        </p:nvSpPr>
        <p:spPr bwMode="auto">
          <a:xfrm>
            <a:off x="6126163" y="3500438"/>
            <a:ext cx="741362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>
                <a:solidFill>
                  <a:srgbClr val="FF0000"/>
                </a:solidFill>
              </a:rPr>
              <a:t>push</a:t>
            </a:r>
            <a:endParaRPr lang="ja-JP" altLang="en-US" sz="2000">
              <a:solidFill>
                <a:srgbClr val="FF0000"/>
              </a:solidFill>
            </a:endParaRPr>
          </a:p>
        </p:txBody>
      </p:sp>
      <p:sp>
        <p:nvSpPr>
          <p:cNvPr id="21507" name="AutoShape 25"/>
          <p:cNvSpPr>
            <a:spLocks noChangeArrowheads="1"/>
          </p:cNvSpPr>
          <p:nvPr/>
        </p:nvSpPr>
        <p:spPr bwMode="auto">
          <a:xfrm>
            <a:off x="3492500" y="3860800"/>
            <a:ext cx="4722813" cy="2916238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08" name="Line 30"/>
          <p:cNvSpPr>
            <a:spLocks noChangeShapeType="1"/>
          </p:cNvSpPr>
          <p:nvPr/>
        </p:nvSpPr>
        <p:spPr bwMode="auto">
          <a:xfrm flipH="1" flipV="1">
            <a:off x="7116763" y="6072188"/>
            <a:ext cx="1587" cy="2349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09" name="AutoShape 25"/>
          <p:cNvSpPr>
            <a:spLocks noChangeArrowheads="1"/>
          </p:cNvSpPr>
          <p:nvPr/>
        </p:nvSpPr>
        <p:spPr bwMode="auto">
          <a:xfrm>
            <a:off x="285750" y="3860800"/>
            <a:ext cx="2786063" cy="2916238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10" name="タイトル 1"/>
          <p:cNvSpPr>
            <a:spLocks noGrp="1"/>
          </p:cNvSpPr>
          <p:nvPr>
            <p:ph type="ctrTitle" idx="4294967295"/>
          </p:nvPr>
        </p:nvSpPr>
        <p:spPr>
          <a:xfrm>
            <a:off x="357188" y="0"/>
            <a:ext cx="8358187" cy="885825"/>
          </a:xfrm>
        </p:spPr>
        <p:txBody>
          <a:bodyPr/>
          <a:lstStyle/>
          <a:p>
            <a:pPr eaLnBrk="1" hangingPunct="1"/>
            <a:r>
              <a:rPr lang="en-US" altLang="ja-JP">
                <a:latin typeface="Calibri" charset="0"/>
                <a:ea typeface="ＭＳ Ｐゴシック" charset="0"/>
              </a:rPr>
              <a:t>Origin</a:t>
            </a:r>
            <a:r>
              <a:rPr lang="ja-JP" altLang="en-US">
                <a:latin typeface="Calibri" charset="0"/>
                <a:ea typeface="ＭＳ Ｐゴシック" charset="0"/>
              </a:rPr>
              <a:t>への</a:t>
            </a:r>
            <a:r>
              <a:rPr lang="en-US" altLang="ja-JP">
                <a:latin typeface="Calibri" charset="0"/>
                <a:ea typeface="ＭＳ Ｐゴシック" charset="0"/>
              </a:rPr>
              <a:t>push(2/4)</a:t>
            </a:r>
          </a:p>
        </p:txBody>
      </p:sp>
      <p:sp>
        <p:nvSpPr>
          <p:cNvPr id="21511" name="正方形/長方形 5"/>
          <p:cNvSpPr>
            <a:spLocks noChangeArrowheads="1"/>
          </p:cNvSpPr>
          <p:nvPr/>
        </p:nvSpPr>
        <p:spPr bwMode="auto">
          <a:xfrm>
            <a:off x="323850" y="765175"/>
            <a:ext cx="5616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fast-forward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ではない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push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＞</a:t>
            </a:r>
          </a:p>
        </p:txBody>
      </p:sp>
      <p:sp>
        <p:nvSpPr>
          <p:cNvPr id="21512" name="AutoShape 12"/>
          <p:cNvSpPr>
            <a:spLocks noChangeArrowheads="1"/>
          </p:cNvSpPr>
          <p:nvPr/>
        </p:nvSpPr>
        <p:spPr bwMode="auto">
          <a:xfrm>
            <a:off x="1908175" y="1412875"/>
            <a:ext cx="5580063" cy="20161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13" name="AutoShape 15"/>
          <p:cNvSpPr>
            <a:spLocks noChangeArrowheads="1"/>
          </p:cNvSpPr>
          <p:nvPr/>
        </p:nvSpPr>
        <p:spPr bwMode="auto">
          <a:xfrm>
            <a:off x="5135563" y="1944688"/>
            <a:ext cx="1150937" cy="4318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master</a:t>
            </a:r>
          </a:p>
        </p:txBody>
      </p:sp>
      <p:sp>
        <p:nvSpPr>
          <p:cNvPr id="21514" name="Line 16"/>
          <p:cNvSpPr>
            <a:spLocks noChangeShapeType="1"/>
          </p:cNvSpPr>
          <p:nvPr/>
        </p:nvSpPr>
        <p:spPr bwMode="auto">
          <a:xfrm flipH="1">
            <a:off x="5689600" y="2376488"/>
            <a:ext cx="4763" cy="4318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15" name="円/楕円 22"/>
          <p:cNvSpPr>
            <a:spLocks noChangeArrowheads="1"/>
          </p:cNvSpPr>
          <p:nvPr/>
        </p:nvSpPr>
        <p:spPr bwMode="auto">
          <a:xfrm>
            <a:off x="2443163" y="2787650"/>
            <a:ext cx="420687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1516" name="円/楕円 22"/>
          <p:cNvSpPr>
            <a:spLocks noChangeArrowheads="1"/>
          </p:cNvSpPr>
          <p:nvPr/>
        </p:nvSpPr>
        <p:spPr bwMode="auto">
          <a:xfrm>
            <a:off x="3451225" y="2787650"/>
            <a:ext cx="420688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1517" name="直線コネクタ 26"/>
          <p:cNvCxnSpPr>
            <a:cxnSpLocks noChangeShapeType="1"/>
          </p:cNvCxnSpPr>
          <p:nvPr/>
        </p:nvCxnSpPr>
        <p:spPr bwMode="auto">
          <a:xfrm>
            <a:off x="2852738" y="2986088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8" name="Text Box 33"/>
          <p:cNvSpPr txBox="1">
            <a:spLocks noChangeArrowheads="1"/>
          </p:cNvSpPr>
          <p:nvPr/>
        </p:nvSpPr>
        <p:spPr bwMode="auto">
          <a:xfrm>
            <a:off x="2203450" y="30575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A</a:t>
            </a:r>
          </a:p>
        </p:txBody>
      </p:sp>
      <p:sp>
        <p:nvSpPr>
          <p:cNvPr id="21519" name="Text Box 34"/>
          <p:cNvSpPr txBox="1">
            <a:spLocks noChangeArrowheads="1"/>
          </p:cNvSpPr>
          <p:nvPr/>
        </p:nvSpPr>
        <p:spPr bwMode="auto">
          <a:xfrm>
            <a:off x="3211513" y="30575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B</a:t>
            </a:r>
          </a:p>
        </p:txBody>
      </p:sp>
      <p:sp>
        <p:nvSpPr>
          <p:cNvPr id="21520" name="円/楕円 22"/>
          <p:cNvSpPr>
            <a:spLocks noChangeArrowheads="1"/>
          </p:cNvSpPr>
          <p:nvPr/>
        </p:nvSpPr>
        <p:spPr bwMode="auto">
          <a:xfrm>
            <a:off x="4468813" y="2800350"/>
            <a:ext cx="420687" cy="4143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1521" name="円/楕円 22"/>
          <p:cNvSpPr>
            <a:spLocks noChangeArrowheads="1"/>
          </p:cNvSpPr>
          <p:nvPr/>
        </p:nvSpPr>
        <p:spPr bwMode="auto">
          <a:xfrm>
            <a:off x="5476875" y="2800350"/>
            <a:ext cx="420688" cy="4143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1522" name="直線コネクタ 26"/>
          <p:cNvCxnSpPr>
            <a:cxnSpLocks noChangeShapeType="1"/>
          </p:cNvCxnSpPr>
          <p:nvPr/>
        </p:nvCxnSpPr>
        <p:spPr bwMode="auto">
          <a:xfrm>
            <a:off x="3892550" y="2998788"/>
            <a:ext cx="5762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直線コネクタ 26"/>
          <p:cNvCxnSpPr>
            <a:cxnSpLocks noChangeShapeType="1"/>
          </p:cNvCxnSpPr>
          <p:nvPr/>
        </p:nvCxnSpPr>
        <p:spPr bwMode="auto">
          <a:xfrm>
            <a:off x="4900613" y="2998788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4" name="Text Box 26"/>
          <p:cNvSpPr txBox="1">
            <a:spLocks noChangeArrowheads="1"/>
          </p:cNvSpPr>
          <p:nvPr/>
        </p:nvSpPr>
        <p:spPr bwMode="auto">
          <a:xfrm>
            <a:off x="4211638" y="3000375"/>
            <a:ext cx="28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C</a:t>
            </a:r>
          </a:p>
        </p:txBody>
      </p:sp>
      <p:sp>
        <p:nvSpPr>
          <p:cNvPr id="21525" name="Text Box 27"/>
          <p:cNvSpPr txBox="1">
            <a:spLocks noChangeArrowheads="1"/>
          </p:cNvSpPr>
          <p:nvPr/>
        </p:nvSpPr>
        <p:spPr bwMode="auto">
          <a:xfrm>
            <a:off x="5283200" y="3001963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D</a:t>
            </a:r>
          </a:p>
        </p:txBody>
      </p:sp>
      <p:sp>
        <p:nvSpPr>
          <p:cNvPr id="21526" name="下矢印 18"/>
          <p:cNvSpPr>
            <a:spLocks noChangeArrowheads="1"/>
          </p:cNvSpPr>
          <p:nvPr/>
        </p:nvSpPr>
        <p:spPr bwMode="auto">
          <a:xfrm rot="10059677">
            <a:off x="5715000" y="3500438"/>
            <a:ext cx="484188" cy="1800225"/>
          </a:xfrm>
          <a:prstGeom prst="downArrow">
            <a:avLst>
              <a:gd name="adj1" fmla="val 50000"/>
              <a:gd name="adj2" fmla="val 93192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1527" name="Rectangle 33"/>
          <p:cNvSpPr>
            <a:spLocks noChangeArrowheads="1"/>
          </p:cNvSpPr>
          <p:nvPr/>
        </p:nvSpPr>
        <p:spPr bwMode="auto">
          <a:xfrm>
            <a:off x="5580063" y="5602288"/>
            <a:ext cx="1871662" cy="6477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cxnSp>
        <p:nvCxnSpPr>
          <p:cNvPr id="21528" name="直線コネクタ 26"/>
          <p:cNvCxnSpPr>
            <a:cxnSpLocks noChangeShapeType="1"/>
          </p:cNvCxnSpPr>
          <p:nvPr/>
        </p:nvCxnSpPr>
        <p:spPr bwMode="auto">
          <a:xfrm>
            <a:off x="5292725" y="5876925"/>
            <a:ext cx="5762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9" name="直線コネクタ 26"/>
          <p:cNvCxnSpPr>
            <a:cxnSpLocks noChangeShapeType="1"/>
          </p:cNvCxnSpPr>
          <p:nvPr/>
        </p:nvCxnSpPr>
        <p:spPr bwMode="auto">
          <a:xfrm>
            <a:off x="6300788" y="5876925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0" name="円/楕円 22"/>
          <p:cNvSpPr>
            <a:spLocks noChangeArrowheads="1"/>
          </p:cNvSpPr>
          <p:nvPr/>
        </p:nvSpPr>
        <p:spPr bwMode="auto">
          <a:xfrm>
            <a:off x="3875088" y="5680075"/>
            <a:ext cx="420687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1531" name="円/楕円 22"/>
          <p:cNvSpPr>
            <a:spLocks noChangeArrowheads="1"/>
          </p:cNvSpPr>
          <p:nvPr/>
        </p:nvSpPr>
        <p:spPr bwMode="auto">
          <a:xfrm>
            <a:off x="4883150" y="5680075"/>
            <a:ext cx="420688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1532" name="直線コネクタ 26"/>
          <p:cNvCxnSpPr>
            <a:cxnSpLocks noChangeShapeType="1"/>
          </p:cNvCxnSpPr>
          <p:nvPr/>
        </p:nvCxnSpPr>
        <p:spPr bwMode="auto">
          <a:xfrm>
            <a:off x="4284663" y="5876925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3" name="Text Box 33"/>
          <p:cNvSpPr txBox="1">
            <a:spLocks noChangeArrowheads="1"/>
          </p:cNvSpPr>
          <p:nvPr/>
        </p:nvSpPr>
        <p:spPr bwMode="auto">
          <a:xfrm>
            <a:off x="3629025" y="5929313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A</a:t>
            </a:r>
          </a:p>
        </p:txBody>
      </p:sp>
      <p:sp>
        <p:nvSpPr>
          <p:cNvPr id="21534" name="Text Box 34"/>
          <p:cNvSpPr txBox="1">
            <a:spLocks noChangeArrowheads="1"/>
          </p:cNvSpPr>
          <p:nvPr/>
        </p:nvSpPr>
        <p:spPr bwMode="auto">
          <a:xfrm>
            <a:off x="4637088" y="5929313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B</a:t>
            </a:r>
          </a:p>
        </p:txBody>
      </p:sp>
      <p:sp>
        <p:nvSpPr>
          <p:cNvPr id="21535" name="AutoShape 15"/>
          <p:cNvSpPr>
            <a:spLocks noChangeArrowheads="1"/>
          </p:cNvSpPr>
          <p:nvPr/>
        </p:nvSpPr>
        <p:spPr bwMode="auto">
          <a:xfrm>
            <a:off x="6577013" y="6307138"/>
            <a:ext cx="1150937" cy="431800"/>
          </a:xfrm>
          <a:prstGeom prst="roundRect">
            <a:avLst>
              <a:gd name="adj" fmla="val 16667"/>
            </a:avLst>
          </a:prstGeom>
          <a:solidFill>
            <a:srgbClr val="FFBDD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master</a:t>
            </a:r>
          </a:p>
        </p:txBody>
      </p:sp>
      <p:grpSp>
        <p:nvGrpSpPr>
          <p:cNvPr id="21537" name="グループ化 120"/>
          <p:cNvGrpSpPr>
            <a:grpSpLocks/>
          </p:cNvGrpSpPr>
          <p:nvPr/>
        </p:nvGrpSpPr>
        <p:grpSpPr bwMode="auto">
          <a:xfrm>
            <a:off x="428625" y="4724400"/>
            <a:ext cx="2571750" cy="1490663"/>
            <a:chOff x="2290763" y="4724400"/>
            <a:chExt cx="3852873" cy="2014539"/>
          </a:xfrm>
        </p:grpSpPr>
        <p:sp>
          <p:nvSpPr>
            <p:cNvPr id="21548" name="円/楕円 22"/>
            <p:cNvSpPr>
              <a:spLocks noChangeArrowheads="1"/>
            </p:cNvSpPr>
            <p:nvPr/>
          </p:nvSpPr>
          <p:spPr bwMode="auto">
            <a:xfrm>
              <a:off x="4295775" y="5680075"/>
              <a:ext cx="420688" cy="414338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ja-JP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1549" name="円/楕円 22"/>
            <p:cNvSpPr>
              <a:spLocks noChangeArrowheads="1"/>
            </p:cNvSpPr>
            <p:nvPr/>
          </p:nvSpPr>
          <p:spPr bwMode="auto">
            <a:xfrm>
              <a:off x="5303838" y="5680075"/>
              <a:ext cx="420687" cy="414338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ja-JP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cxnSp>
          <p:nvCxnSpPr>
            <p:cNvPr id="21550" name="直線コネクタ 26"/>
            <p:cNvCxnSpPr>
              <a:cxnSpLocks noChangeShapeType="1"/>
            </p:cNvCxnSpPr>
            <p:nvPr/>
          </p:nvCxnSpPr>
          <p:spPr bwMode="auto">
            <a:xfrm>
              <a:off x="3708400" y="5876925"/>
              <a:ext cx="57626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lg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1" name="直線コネクタ 26"/>
            <p:cNvCxnSpPr>
              <a:cxnSpLocks noChangeShapeType="1"/>
            </p:cNvCxnSpPr>
            <p:nvPr/>
          </p:nvCxnSpPr>
          <p:spPr bwMode="auto">
            <a:xfrm>
              <a:off x="4716463" y="5876925"/>
              <a:ext cx="57626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lg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2" name="Line 30"/>
            <p:cNvSpPr>
              <a:spLocks noChangeShapeType="1"/>
            </p:cNvSpPr>
            <p:nvPr/>
          </p:nvSpPr>
          <p:spPr bwMode="auto">
            <a:xfrm flipH="1">
              <a:off x="3492500" y="5157788"/>
              <a:ext cx="0" cy="503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53" name="円/楕円 22"/>
            <p:cNvSpPr>
              <a:spLocks noChangeArrowheads="1"/>
            </p:cNvSpPr>
            <p:nvPr/>
          </p:nvSpPr>
          <p:spPr bwMode="auto">
            <a:xfrm>
              <a:off x="2290763" y="5680075"/>
              <a:ext cx="420687" cy="41433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ja-JP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1554" name="円/楕円 22"/>
            <p:cNvSpPr>
              <a:spLocks noChangeArrowheads="1"/>
            </p:cNvSpPr>
            <p:nvPr/>
          </p:nvSpPr>
          <p:spPr bwMode="auto">
            <a:xfrm>
              <a:off x="3298825" y="5680075"/>
              <a:ext cx="420688" cy="41433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ja-JP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cxnSp>
          <p:nvCxnSpPr>
            <p:cNvPr id="21555" name="直線コネクタ 26"/>
            <p:cNvCxnSpPr>
              <a:cxnSpLocks noChangeShapeType="1"/>
            </p:cNvCxnSpPr>
            <p:nvPr/>
          </p:nvCxnSpPr>
          <p:spPr bwMode="auto">
            <a:xfrm>
              <a:off x="2700338" y="5876925"/>
              <a:ext cx="57626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lg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6" name="AutoShape 29"/>
            <p:cNvSpPr>
              <a:spLocks noChangeArrowheads="1"/>
            </p:cNvSpPr>
            <p:nvPr/>
          </p:nvSpPr>
          <p:spPr bwMode="auto">
            <a:xfrm>
              <a:off x="2771775" y="4724400"/>
              <a:ext cx="1582738" cy="43180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2000"/>
            </a:p>
          </p:txBody>
        </p:sp>
        <p:sp>
          <p:nvSpPr>
            <p:cNvPr id="21557" name="Line 30"/>
            <p:cNvSpPr>
              <a:spLocks noChangeShapeType="1"/>
            </p:cNvSpPr>
            <p:nvPr/>
          </p:nvSpPr>
          <p:spPr bwMode="auto">
            <a:xfrm flipV="1">
              <a:off x="5532804" y="6072206"/>
              <a:ext cx="0" cy="3095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58" name="AutoShape 15"/>
            <p:cNvSpPr>
              <a:spLocks noChangeArrowheads="1"/>
            </p:cNvSpPr>
            <p:nvPr/>
          </p:nvSpPr>
          <p:spPr bwMode="auto">
            <a:xfrm>
              <a:off x="4992698" y="6307139"/>
              <a:ext cx="1150938" cy="43180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2000"/>
            </a:p>
          </p:txBody>
        </p:sp>
      </p:grpSp>
      <p:sp>
        <p:nvSpPr>
          <p:cNvPr id="21538" name="円/楕円 22"/>
          <p:cNvSpPr>
            <a:spLocks noChangeArrowheads="1"/>
          </p:cNvSpPr>
          <p:nvPr/>
        </p:nvSpPr>
        <p:spPr bwMode="auto">
          <a:xfrm>
            <a:off x="5900738" y="5670550"/>
            <a:ext cx="420687" cy="414338"/>
          </a:xfrm>
          <a:prstGeom prst="ellipse">
            <a:avLst/>
          </a:prstGeom>
          <a:solidFill>
            <a:srgbClr val="00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1539" name="円/楕円 22"/>
          <p:cNvSpPr>
            <a:spLocks noChangeArrowheads="1"/>
          </p:cNvSpPr>
          <p:nvPr/>
        </p:nvSpPr>
        <p:spPr bwMode="auto">
          <a:xfrm>
            <a:off x="6908800" y="5670550"/>
            <a:ext cx="420688" cy="414338"/>
          </a:xfrm>
          <a:prstGeom prst="ellipse">
            <a:avLst/>
          </a:prstGeom>
          <a:solidFill>
            <a:srgbClr val="00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1540" name="Text Box 26"/>
          <p:cNvSpPr txBox="1">
            <a:spLocks noChangeArrowheads="1"/>
          </p:cNvSpPr>
          <p:nvPr/>
        </p:nvSpPr>
        <p:spPr bwMode="auto">
          <a:xfrm>
            <a:off x="5643563" y="5870575"/>
            <a:ext cx="28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X</a:t>
            </a:r>
          </a:p>
        </p:txBody>
      </p:sp>
      <p:sp>
        <p:nvSpPr>
          <p:cNvPr id="21541" name="Text Box 27"/>
          <p:cNvSpPr txBox="1">
            <a:spLocks noChangeArrowheads="1"/>
          </p:cNvSpPr>
          <p:nvPr/>
        </p:nvSpPr>
        <p:spPr bwMode="auto">
          <a:xfrm>
            <a:off x="6715125" y="5872163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Y</a:t>
            </a:r>
          </a:p>
        </p:txBody>
      </p:sp>
      <p:cxnSp>
        <p:nvCxnSpPr>
          <p:cNvPr id="4" name="直線コネクタ 3"/>
          <p:cNvCxnSpPr/>
          <p:nvPr/>
        </p:nvCxnSpPr>
        <p:spPr>
          <a:xfrm>
            <a:off x="5219700" y="4076700"/>
            <a:ext cx="1584325" cy="647700"/>
          </a:xfrm>
          <a:prstGeom prst="line">
            <a:avLst/>
          </a:prstGeom>
          <a:ln w="4762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 flipV="1">
            <a:off x="5435600" y="4005263"/>
            <a:ext cx="1152525" cy="792162"/>
          </a:xfrm>
          <a:prstGeom prst="line">
            <a:avLst/>
          </a:prstGeom>
          <a:ln w="4762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 Box 37"/>
          <p:cNvSpPr txBox="1">
            <a:spLocks noChangeArrowheads="1"/>
          </p:cNvSpPr>
          <p:nvPr/>
        </p:nvSpPr>
        <p:spPr bwMode="auto">
          <a:xfrm>
            <a:off x="141288" y="3636963"/>
            <a:ext cx="1295400" cy="720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>
            <a:norm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ja-JP" altLang="en-US" sz="1900"/>
              <a:t>ローカル</a:t>
            </a:r>
            <a:endParaRPr lang="en-US" altLang="ja-JP" sz="1900"/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ja-JP" altLang="en-US" sz="1900"/>
              <a:t>リポジトリ</a:t>
            </a:r>
            <a:r>
              <a:rPr lang="en-US" altLang="ja-JP" sz="1900"/>
              <a:t>1</a:t>
            </a:r>
            <a:endParaRPr lang="ja-JP" altLang="en-US" sz="1900"/>
          </a:p>
        </p:txBody>
      </p:sp>
      <p:sp>
        <p:nvSpPr>
          <p:cNvPr id="21545" name="Text Box 37"/>
          <p:cNvSpPr txBox="1">
            <a:spLocks noChangeArrowheads="1"/>
          </p:cNvSpPr>
          <p:nvPr/>
        </p:nvSpPr>
        <p:spPr bwMode="auto">
          <a:xfrm>
            <a:off x="3203575" y="3644900"/>
            <a:ext cx="1511300" cy="720725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ja-JP" altLang="en-US" sz="1900"/>
              <a:t>ローカル</a:t>
            </a:r>
            <a:endParaRPr lang="en-US" altLang="ja-JP" sz="1900"/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ja-JP" altLang="en-US" sz="1900"/>
              <a:t>リポジトリ</a:t>
            </a:r>
            <a:r>
              <a:rPr lang="en-US" altLang="ja-JP" sz="1900"/>
              <a:t>2</a:t>
            </a:r>
          </a:p>
        </p:txBody>
      </p:sp>
      <p:sp>
        <p:nvSpPr>
          <p:cNvPr id="56" name="Text Box 14"/>
          <p:cNvSpPr txBox="1">
            <a:spLocks noChangeArrowheads="1"/>
          </p:cNvSpPr>
          <p:nvPr/>
        </p:nvSpPr>
        <p:spPr bwMode="auto">
          <a:xfrm>
            <a:off x="1258888" y="1196975"/>
            <a:ext cx="2663825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ja-JP" altLang="en-US" sz="2000" dirty="0">
                <a:latin typeface="Arial" pitchFamily="34" charset="0"/>
                <a:ea typeface="ＭＳ Ｐゴシック" pitchFamily="50" charset="-128"/>
                <a:cs typeface="+mn-cs"/>
              </a:rPr>
              <a:t>リモートリポジトリ</a:t>
            </a:r>
            <a:endParaRPr lang="en-US" altLang="ja-JP" sz="2000" dirty="0">
              <a:latin typeface="Arial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2" name="角丸四角形吹き出し 1"/>
          <p:cNvSpPr/>
          <p:nvPr/>
        </p:nvSpPr>
        <p:spPr>
          <a:xfrm>
            <a:off x="6881813" y="3005138"/>
            <a:ext cx="1960562" cy="1092200"/>
          </a:xfrm>
          <a:prstGeom prst="wedgeRoundRectCallout">
            <a:avLst>
              <a:gd name="adj1" fmla="val -61288"/>
              <a:gd name="adj2" fmla="val 7385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ja-JP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not fast-forward</a:t>
            </a:r>
            <a:endParaRPr lang="ja-JP" altLang="en-US">
              <a:solidFill>
                <a:srgbClr val="FF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61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351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タイトル 1"/>
          <p:cNvSpPr>
            <a:spLocks noGrp="1"/>
          </p:cNvSpPr>
          <p:nvPr>
            <p:ph type="ctrTitle" idx="4294967295"/>
          </p:nvPr>
        </p:nvSpPr>
        <p:spPr>
          <a:xfrm>
            <a:off x="357188" y="0"/>
            <a:ext cx="8358187" cy="885825"/>
          </a:xfrm>
        </p:spPr>
        <p:txBody>
          <a:bodyPr/>
          <a:lstStyle/>
          <a:p>
            <a:pPr eaLnBrk="1" hangingPunct="1"/>
            <a:r>
              <a:rPr lang="ja-JP" altLang="en-US">
                <a:latin typeface="Calibri" charset="0"/>
                <a:ea typeface="ＭＳ Ｐゴシック" charset="0"/>
              </a:rPr>
              <a:t>フェッチ</a:t>
            </a:r>
            <a:r>
              <a:rPr lang="en-US" altLang="ja-JP">
                <a:latin typeface="Calibri" charset="0"/>
                <a:ea typeface="ＭＳ Ｐゴシック" charset="0"/>
              </a:rPr>
              <a:t>(fetch)(1/2)</a:t>
            </a:r>
          </a:p>
        </p:txBody>
      </p:sp>
      <p:sp>
        <p:nvSpPr>
          <p:cNvPr id="22532" name="正方形/長方形 5"/>
          <p:cNvSpPr>
            <a:spLocks noChangeArrowheads="1"/>
          </p:cNvSpPr>
          <p:nvPr/>
        </p:nvSpPr>
        <p:spPr bwMode="auto">
          <a:xfrm>
            <a:off x="323850" y="765175"/>
            <a:ext cx="6408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＜リモートリポジトリ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(Origin)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の変更履歴を取得＞</a:t>
            </a:r>
          </a:p>
        </p:txBody>
      </p:sp>
      <p:sp>
        <p:nvSpPr>
          <p:cNvPr id="22533" name="AutoShape 13"/>
          <p:cNvSpPr>
            <a:spLocks noChangeArrowheads="1"/>
          </p:cNvSpPr>
          <p:nvPr/>
        </p:nvSpPr>
        <p:spPr bwMode="auto">
          <a:xfrm>
            <a:off x="1908175" y="1412875"/>
            <a:ext cx="5580063" cy="20161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2534" name="円/楕円 22"/>
          <p:cNvSpPr>
            <a:spLocks noChangeArrowheads="1"/>
          </p:cNvSpPr>
          <p:nvPr/>
        </p:nvSpPr>
        <p:spPr bwMode="auto">
          <a:xfrm>
            <a:off x="4295775" y="5680075"/>
            <a:ext cx="420688" cy="414338"/>
          </a:xfrm>
          <a:prstGeom prst="ellipse">
            <a:avLst/>
          </a:prstGeom>
          <a:solidFill>
            <a:srgbClr val="5ADE36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2535" name="円/楕円 22"/>
          <p:cNvSpPr>
            <a:spLocks noChangeArrowheads="1"/>
          </p:cNvSpPr>
          <p:nvPr/>
        </p:nvSpPr>
        <p:spPr bwMode="auto">
          <a:xfrm>
            <a:off x="5303838" y="5680075"/>
            <a:ext cx="420687" cy="414338"/>
          </a:xfrm>
          <a:prstGeom prst="ellipse">
            <a:avLst/>
          </a:prstGeom>
          <a:solidFill>
            <a:srgbClr val="5ADE36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2536" name="直線コネクタ 26"/>
          <p:cNvCxnSpPr>
            <a:cxnSpLocks noChangeShapeType="1"/>
          </p:cNvCxnSpPr>
          <p:nvPr/>
        </p:nvCxnSpPr>
        <p:spPr bwMode="auto">
          <a:xfrm>
            <a:off x="3708400" y="5876925"/>
            <a:ext cx="5762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直線コネクタ 26"/>
          <p:cNvCxnSpPr>
            <a:cxnSpLocks noChangeShapeType="1"/>
          </p:cNvCxnSpPr>
          <p:nvPr/>
        </p:nvCxnSpPr>
        <p:spPr bwMode="auto">
          <a:xfrm>
            <a:off x="4716463" y="5876925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8" name="Line 30"/>
          <p:cNvSpPr>
            <a:spLocks noChangeShapeType="1"/>
          </p:cNvSpPr>
          <p:nvPr/>
        </p:nvSpPr>
        <p:spPr bwMode="auto">
          <a:xfrm flipH="1">
            <a:off x="3492500" y="5157788"/>
            <a:ext cx="0" cy="503237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39" name="円/楕円 22"/>
          <p:cNvSpPr>
            <a:spLocks noChangeArrowheads="1"/>
          </p:cNvSpPr>
          <p:nvPr/>
        </p:nvSpPr>
        <p:spPr bwMode="auto">
          <a:xfrm>
            <a:off x="2290763" y="5680075"/>
            <a:ext cx="420687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2540" name="円/楕円 22"/>
          <p:cNvSpPr>
            <a:spLocks noChangeArrowheads="1"/>
          </p:cNvSpPr>
          <p:nvPr/>
        </p:nvSpPr>
        <p:spPr bwMode="auto">
          <a:xfrm>
            <a:off x="3298825" y="5680075"/>
            <a:ext cx="420688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2541" name="直線コネクタ 26"/>
          <p:cNvCxnSpPr>
            <a:cxnSpLocks noChangeShapeType="1"/>
          </p:cNvCxnSpPr>
          <p:nvPr/>
        </p:nvCxnSpPr>
        <p:spPr bwMode="auto">
          <a:xfrm>
            <a:off x="2700338" y="5876925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2" name="Text Box 33"/>
          <p:cNvSpPr txBox="1">
            <a:spLocks noChangeArrowheads="1"/>
          </p:cNvSpPr>
          <p:nvPr/>
        </p:nvSpPr>
        <p:spPr bwMode="auto">
          <a:xfrm>
            <a:off x="2044700" y="5929313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A</a:t>
            </a:r>
          </a:p>
        </p:txBody>
      </p:sp>
      <p:sp>
        <p:nvSpPr>
          <p:cNvPr id="22543" name="Text Box 34"/>
          <p:cNvSpPr txBox="1">
            <a:spLocks noChangeArrowheads="1"/>
          </p:cNvSpPr>
          <p:nvPr/>
        </p:nvSpPr>
        <p:spPr bwMode="auto">
          <a:xfrm>
            <a:off x="3052763" y="5929313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B</a:t>
            </a:r>
          </a:p>
        </p:txBody>
      </p:sp>
      <p:sp>
        <p:nvSpPr>
          <p:cNvPr id="22544" name="Text Box 33"/>
          <p:cNvSpPr txBox="1">
            <a:spLocks noChangeArrowheads="1"/>
          </p:cNvSpPr>
          <p:nvPr/>
        </p:nvSpPr>
        <p:spPr bwMode="auto">
          <a:xfrm>
            <a:off x="4060825" y="5935663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X</a:t>
            </a:r>
          </a:p>
        </p:txBody>
      </p:sp>
      <p:sp>
        <p:nvSpPr>
          <p:cNvPr id="22545" name="Text Box 34"/>
          <p:cNvSpPr txBox="1">
            <a:spLocks noChangeArrowheads="1"/>
          </p:cNvSpPr>
          <p:nvPr/>
        </p:nvSpPr>
        <p:spPr bwMode="auto">
          <a:xfrm>
            <a:off x="5068888" y="5935663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Y</a:t>
            </a:r>
          </a:p>
        </p:txBody>
      </p:sp>
      <p:sp>
        <p:nvSpPr>
          <p:cNvPr id="22546" name="AutoShape 29"/>
          <p:cNvSpPr>
            <a:spLocks noChangeArrowheads="1"/>
          </p:cNvSpPr>
          <p:nvPr/>
        </p:nvSpPr>
        <p:spPr bwMode="auto">
          <a:xfrm>
            <a:off x="2771775" y="4724400"/>
            <a:ext cx="1582738" cy="431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origin/master</a:t>
            </a:r>
          </a:p>
        </p:txBody>
      </p:sp>
      <p:sp>
        <p:nvSpPr>
          <p:cNvPr id="22547" name="下矢印 18"/>
          <p:cNvSpPr>
            <a:spLocks noChangeArrowheads="1"/>
          </p:cNvSpPr>
          <p:nvPr/>
        </p:nvSpPr>
        <p:spPr bwMode="auto">
          <a:xfrm>
            <a:off x="4716463" y="3429000"/>
            <a:ext cx="484187" cy="936625"/>
          </a:xfrm>
          <a:prstGeom prst="downArrow">
            <a:avLst>
              <a:gd name="adj1" fmla="val 50000"/>
              <a:gd name="adj2" fmla="val 41778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2548" name="Line 30"/>
          <p:cNvSpPr>
            <a:spLocks noChangeShapeType="1"/>
          </p:cNvSpPr>
          <p:nvPr/>
        </p:nvSpPr>
        <p:spPr bwMode="auto">
          <a:xfrm flipV="1">
            <a:off x="5532438" y="6072188"/>
            <a:ext cx="0" cy="30956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49" name="AutoShape 15"/>
          <p:cNvSpPr>
            <a:spLocks noChangeArrowheads="1"/>
          </p:cNvSpPr>
          <p:nvPr/>
        </p:nvSpPr>
        <p:spPr bwMode="auto">
          <a:xfrm>
            <a:off x="4992688" y="6307138"/>
            <a:ext cx="1150937" cy="431800"/>
          </a:xfrm>
          <a:prstGeom prst="roundRect">
            <a:avLst>
              <a:gd name="adj" fmla="val 16667"/>
            </a:avLst>
          </a:prstGeom>
          <a:solidFill>
            <a:srgbClr val="FFBDD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master</a:t>
            </a:r>
          </a:p>
        </p:txBody>
      </p:sp>
      <p:sp>
        <p:nvSpPr>
          <p:cNvPr id="22550" name="Rectangle 49"/>
          <p:cNvSpPr>
            <a:spLocks noChangeArrowheads="1"/>
          </p:cNvSpPr>
          <p:nvPr/>
        </p:nvSpPr>
        <p:spPr bwMode="auto">
          <a:xfrm>
            <a:off x="4071938" y="2643188"/>
            <a:ext cx="1868487" cy="6985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2551" name="AutoShape 15"/>
          <p:cNvSpPr>
            <a:spLocks noChangeArrowheads="1"/>
          </p:cNvSpPr>
          <p:nvPr/>
        </p:nvSpPr>
        <p:spPr bwMode="auto">
          <a:xfrm>
            <a:off x="5135563" y="1944688"/>
            <a:ext cx="1150937" cy="4318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master</a:t>
            </a:r>
          </a:p>
        </p:txBody>
      </p:sp>
      <p:sp>
        <p:nvSpPr>
          <p:cNvPr id="22552" name="Line 16"/>
          <p:cNvSpPr>
            <a:spLocks noChangeShapeType="1"/>
          </p:cNvSpPr>
          <p:nvPr/>
        </p:nvSpPr>
        <p:spPr bwMode="auto">
          <a:xfrm flipH="1">
            <a:off x="5689600" y="2376488"/>
            <a:ext cx="4763" cy="4318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53" name="円/楕円 22"/>
          <p:cNvSpPr>
            <a:spLocks noChangeArrowheads="1"/>
          </p:cNvSpPr>
          <p:nvPr/>
        </p:nvSpPr>
        <p:spPr bwMode="auto">
          <a:xfrm>
            <a:off x="2443163" y="2787650"/>
            <a:ext cx="420687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2554" name="円/楕円 22"/>
          <p:cNvSpPr>
            <a:spLocks noChangeArrowheads="1"/>
          </p:cNvSpPr>
          <p:nvPr/>
        </p:nvSpPr>
        <p:spPr bwMode="auto">
          <a:xfrm>
            <a:off x="3451225" y="2787650"/>
            <a:ext cx="420688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2555" name="直線コネクタ 26"/>
          <p:cNvCxnSpPr>
            <a:cxnSpLocks noChangeShapeType="1"/>
          </p:cNvCxnSpPr>
          <p:nvPr/>
        </p:nvCxnSpPr>
        <p:spPr bwMode="auto">
          <a:xfrm>
            <a:off x="2852738" y="2986088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6" name="Text Box 33"/>
          <p:cNvSpPr txBox="1">
            <a:spLocks noChangeArrowheads="1"/>
          </p:cNvSpPr>
          <p:nvPr/>
        </p:nvSpPr>
        <p:spPr bwMode="auto">
          <a:xfrm>
            <a:off x="2203450" y="30575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A</a:t>
            </a:r>
          </a:p>
        </p:txBody>
      </p:sp>
      <p:sp>
        <p:nvSpPr>
          <p:cNvPr id="22557" name="Text Box 34"/>
          <p:cNvSpPr txBox="1">
            <a:spLocks noChangeArrowheads="1"/>
          </p:cNvSpPr>
          <p:nvPr/>
        </p:nvSpPr>
        <p:spPr bwMode="auto">
          <a:xfrm>
            <a:off x="3211513" y="30575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B</a:t>
            </a:r>
          </a:p>
        </p:txBody>
      </p:sp>
      <p:sp>
        <p:nvSpPr>
          <p:cNvPr id="22558" name="円/楕円 22"/>
          <p:cNvSpPr>
            <a:spLocks noChangeArrowheads="1"/>
          </p:cNvSpPr>
          <p:nvPr/>
        </p:nvSpPr>
        <p:spPr bwMode="auto">
          <a:xfrm>
            <a:off x="4468813" y="2800350"/>
            <a:ext cx="420687" cy="4143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2559" name="円/楕円 22"/>
          <p:cNvSpPr>
            <a:spLocks noChangeArrowheads="1"/>
          </p:cNvSpPr>
          <p:nvPr/>
        </p:nvSpPr>
        <p:spPr bwMode="auto">
          <a:xfrm>
            <a:off x="5476875" y="2800350"/>
            <a:ext cx="420688" cy="4143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2560" name="直線コネクタ 26"/>
          <p:cNvCxnSpPr>
            <a:cxnSpLocks noChangeShapeType="1"/>
          </p:cNvCxnSpPr>
          <p:nvPr/>
        </p:nvCxnSpPr>
        <p:spPr bwMode="auto">
          <a:xfrm>
            <a:off x="3892550" y="2998788"/>
            <a:ext cx="5762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1" name="直線コネクタ 26"/>
          <p:cNvCxnSpPr>
            <a:cxnSpLocks noChangeShapeType="1"/>
          </p:cNvCxnSpPr>
          <p:nvPr/>
        </p:nvCxnSpPr>
        <p:spPr bwMode="auto">
          <a:xfrm>
            <a:off x="4900613" y="2998788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2" name="Text Box 26"/>
          <p:cNvSpPr txBox="1">
            <a:spLocks noChangeArrowheads="1"/>
          </p:cNvSpPr>
          <p:nvPr/>
        </p:nvSpPr>
        <p:spPr bwMode="auto">
          <a:xfrm>
            <a:off x="4211638" y="300037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C</a:t>
            </a:r>
          </a:p>
        </p:txBody>
      </p:sp>
      <p:sp>
        <p:nvSpPr>
          <p:cNvPr id="22563" name="Text Box 27"/>
          <p:cNvSpPr txBox="1">
            <a:spLocks noChangeArrowheads="1"/>
          </p:cNvSpPr>
          <p:nvPr/>
        </p:nvSpPr>
        <p:spPr bwMode="auto">
          <a:xfrm>
            <a:off x="5283200" y="3001963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D</a:t>
            </a:r>
          </a:p>
        </p:txBody>
      </p:sp>
      <p:sp>
        <p:nvSpPr>
          <p:cNvPr id="22564" name="Rectangle 46"/>
          <p:cNvSpPr>
            <a:spLocks noChangeArrowheads="1"/>
          </p:cNvSpPr>
          <p:nvPr/>
        </p:nvSpPr>
        <p:spPr bwMode="auto">
          <a:xfrm>
            <a:off x="5218113" y="3463925"/>
            <a:ext cx="73977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>
                <a:solidFill>
                  <a:srgbClr val="FF0000"/>
                </a:solidFill>
              </a:rPr>
              <a:t>fetch</a:t>
            </a:r>
            <a:endParaRPr lang="ja-JP" altLang="en-US" sz="2000">
              <a:solidFill>
                <a:srgbClr val="FF0000"/>
              </a:solidFill>
            </a:endParaRPr>
          </a:p>
        </p:txBody>
      </p:sp>
      <p:sp>
        <p:nvSpPr>
          <p:cNvPr id="22565" name="AutoShape 25"/>
          <p:cNvSpPr>
            <a:spLocks noChangeArrowheads="1"/>
          </p:cNvSpPr>
          <p:nvPr/>
        </p:nvSpPr>
        <p:spPr bwMode="auto">
          <a:xfrm>
            <a:off x="1908175" y="3860800"/>
            <a:ext cx="5580063" cy="2916238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2566" name="Text Box 37"/>
          <p:cNvSpPr txBox="1">
            <a:spLocks noChangeArrowheads="1"/>
          </p:cNvSpPr>
          <p:nvPr/>
        </p:nvSpPr>
        <p:spPr bwMode="auto">
          <a:xfrm>
            <a:off x="1258888" y="3716338"/>
            <a:ext cx="2663825" cy="40005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ja-JP" altLang="en-US" sz="2000"/>
              <a:t>ローカルリポジトリ</a:t>
            </a:r>
            <a:r>
              <a:rPr lang="en-US" altLang="ja-JP" sz="2000"/>
              <a:t>2</a:t>
            </a:r>
            <a:endParaRPr lang="ja-JP" altLang="en-US" sz="2000"/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1258888" y="1196975"/>
            <a:ext cx="2663825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ja-JP" altLang="en-US" sz="2000" dirty="0">
                <a:latin typeface="Arial" pitchFamily="34" charset="0"/>
                <a:ea typeface="ＭＳ Ｐゴシック" pitchFamily="50" charset="-128"/>
                <a:cs typeface="+mn-cs"/>
              </a:rPr>
              <a:t>リモートリポジトリ</a:t>
            </a:r>
            <a:endParaRPr lang="en-US" altLang="ja-JP" sz="2000" dirty="0">
              <a:latin typeface="Arial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41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62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127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タイトル 1"/>
          <p:cNvSpPr>
            <a:spLocks noGrp="1"/>
          </p:cNvSpPr>
          <p:nvPr>
            <p:ph type="ctrTitle" idx="4294967295"/>
          </p:nvPr>
        </p:nvSpPr>
        <p:spPr>
          <a:xfrm>
            <a:off x="357188" y="0"/>
            <a:ext cx="8358187" cy="885825"/>
          </a:xfrm>
        </p:spPr>
        <p:txBody>
          <a:bodyPr/>
          <a:lstStyle/>
          <a:p>
            <a:pPr eaLnBrk="1" hangingPunct="1"/>
            <a:r>
              <a:rPr lang="ja-JP" altLang="en-US">
                <a:latin typeface="Calibri" charset="0"/>
                <a:ea typeface="ＭＳ Ｐゴシック" charset="0"/>
              </a:rPr>
              <a:t>フェッチ</a:t>
            </a:r>
            <a:r>
              <a:rPr lang="en-US" altLang="ja-JP">
                <a:latin typeface="Calibri" charset="0"/>
                <a:ea typeface="ＭＳ Ｐゴシック" charset="0"/>
              </a:rPr>
              <a:t>(fetch)(2/2)</a:t>
            </a:r>
          </a:p>
        </p:txBody>
      </p:sp>
      <p:sp>
        <p:nvSpPr>
          <p:cNvPr id="23556" name="正方形/長方形 5"/>
          <p:cNvSpPr>
            <a:spLocks noChangeArrowheads="1"/>
          </p:cNvSpPr>
          <p:nvPr/>
        </p:nvSpPr>
        <p:spPr bwMode="auto">
          <a:xfrm>
            <a:off x="323850" y="765175"/>
            <a:ext cx="653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＜リモートリポジトリ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(</a:t>
            </a:r>
            <a:r>
              <a:rPr lang="en-US" altLang="ja-JP" sz="2400">
                <a:solidFill>
                  <a:srgbClr val="0000FF"/>
                </a:solidFill>
              </a:rPr>
              <a:t>Origin)</a:t>
            </a:r>
            <a:r>
              <a:rPr lang="ja-JP" altLang="en-US" sz="2400">
                <a:solidFill>
                  <a:srgbClr val="0000FF"/>
                </a:solidFill>
              </a:rPr>
              <a:t>の変更履歴を取得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＞</a:t>
            </a:r>
          </a:p>
        </p:txBody>
      </p:sp>
      <p:sp>
        <p:nvSpPr>
          <p:cNvPr id="23557" name="AutoShape 13"/>
          <p:cNvSpPr>
            <a:spLocks noChangeArrowheads="1"/>
          </p:cNvSpPr>
          <p:nvPr/>
        </p:nvSpPr>
        <p:spPr bwMode="auto">
          <a:xfrm>
            <a:off x="1908175" y="1412875"/>
            <a:ext cx="5580063" cy="20161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3558" name="円/楕円 22"/>
          <p:cNvSpPr>
            <a:spLocks noChangeArrowheads="1"/>
          </p:cNvSpPr>
          <p:nvPr/>
        </p:nvSpPr>
        <p:spPr bwMode="auto">
          <a:xfrm>
            <a:off x="4295775" y="5680075"/>
            <a:ext cx="420688" cy="414338"/>
          </a:xfrm>
          <a:prstGeom prst="ellipse">
            <a:avLst/>
          </a:prstGeom>
          <a:solidFill>
            <a:srgbClr val="5ADE36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3559" name="円/楕円 22"/>
          <p:cNvSpPr>
            <a:spLocks noChangeArrowheads="1"/>
          </p:cNvSpPr>
          <p:nvPr/>
        </p:nvSpPr>
        <p:spPr bwMode="auto">
          <a:xfrm>
            <a:off x="5303838" y="5680075"/>
            <a:ext cx="420687" cy="414338"/>
          </a:xfrm>
          <a:prstGeom prst="ellipse">
            <a:avLst/>
          </a:prstGeom>
          <a:solidFill>
            <a:srgbClr val="5ADE36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3560" name="直線コネクタ 26"/>
          <p:cNvCxnSpPr>
            <a:cxnSpLocks noChangeShapeType="1"/>
          </p:cNvCxnSpPr>
          <p:nvPr/>
        </p:nvCxnSpPr>
        <p:spPr bwMode="auto">
          <a:xfrm>
            <a:off x="3708400" y="5876925"/>
            <a:ext cx="5762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直線コネクタ 26"/>
          <p:cNvCxnSpPr>
            <a:cxnSpLocks noChangeShapeType="1"/>
          </p:cNvCxnSpPr>
          <p:nvPr/>
        </p:nvCxnSpPr>
        <p:spPr bwMode="auto">
          <a:xfrm>
            <a:off x="4716463" y="5876925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2" name="円/楕円 22"/>
          <p:cNvSpPr>
            <a:spLocks noChangeArrowheads="1"/>
          </p:cNvSpPr>
          <p:nvPr/>
        </p:nvSpPr>
        <p:spPr bwMode="auto">
          <a:xfrm>
            <a:off x="2290763" y="5680075"/>
            <a:ext cx="420687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3563" name="円/楕円 22"/>
          <p:cNvSpPr>
            <a:spLocks noChangeArrowheads="1"/>
          </p:cNvSpPr>
          <p:nvPr/>
        </p:nvSpPr>
        <p:spPr bwMode="auto">
          <a:xfrm>
            <a:off x="3298825" y="5680075"/>
            <a:ext cx="420688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3564" name="直線コネクタ 26"/>
          <p:cNvCxnSpPr>
            <a:cxnSpLocks noChangeShapeType="1"/>
          </p:cNvCxnSpPr>
          <p:nvPr/>
        </p:nvCxnSpPr>
        <p:spPr bwMode="auto">
          <a:xfrm>
            <a:off x="2700338" y="5876925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5" name="Text Box 33"/>
          <p:cNvSpPr txBox="1">
            <a:spLocks noChangeArrowheads="1"/>
          </p:cNvSpPr>
          <p:nvPr/>
        </p:nvSpPr>
        <p:spPr bwMode="auto">
          <a:xfrm>
            <a:off x="2044700" y="5929313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A</a:t>
            </a:r>
          </a:p>
        </p:txBody>
      </p:sp>
      <p:sp>
        <p:nvSpPr>
          <p:cNvPr id="23566" name="Text Box 34"/>
          <p:cNvSpPr txBox="1">
            <a:spLocks noChangeArrowheads="1"/>
          </p:cNvSpPr>
          <p:nvPr/>
        </p:nvSpPr>
        <p:spPr bwMode="auto">
          <a:xfrm>
            <a:off x="3052763" y="5929313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B</a:t>
            </a:r>
          </a:p>
        </p:txBody>
      </p:sp>
      <p:sp>
        <p:nvSpPr>
          <p:cNvPr id="23567" name="Text Box 33"/>
          <p:cNvSpPr txBox="1">
            <a:spLocks noChangeArrowheads="1"/>
          </p:cNvSpPr>
          <p:nvPr/>
        </p:nvSpPr>
        <p:spPr bwMode="auto">
          <a:xfrm>
            <a:off x="4060825" y="5935663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X</a:t>
            </a:r>
          </a:p>
        </p:txBody>
      </p:sp>
      <p:sp>
        <p:nvSpPr>
          <p:cNvPr id="23568" name="Text Box 34"/>
          <p:cNvSpPr txBox="1">
            <a:spLocks noChangeArrowheads="1"/>
          </p:cNvSpPr>
          <p:nvPr/>
        </p:nvSpPr>
        <p:spPr bwMode="auto">
          <a:xfrm>
            <a:off x="5068888" y="5935663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Y</a:t>
            </a:r>
          </a:p>
        </p:txBody>
      </p:sp>
      <p:sp>
        <p:nvSpPr>
          <p:cNvPr id="23569" name="Rectangle 46"/>
          <p:cNvSpPr>
            <a:spLocks noChangeArrowheads="1"/>
          </p:cNvSpPr>
          <p:nvPr/>
        </p:nvSpPr>
        <p:spPr bwMode="auto">
          <a:xfrm>
            <a:off x="5218113" y="3463925"/>
            <a:ext cx="73977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>
                <a:solidFill>
                  <a:srgbClr val="FF0000"/>
                </a:solidFill>
              </a:rPr>
              <a:t>fetch</a:t>
            </a:r>
          </a:p>
        </p:txBody>
      </p:sp>
      <p:sp>
        <p:nvSpPr>
          <p:cNvPr id="23570" name="円/楕円 22"/>
          <p:cNvSpPr>
            <a:spLocks noChangeArrowheads="1"/>
          </p:cNvSpPr>
          <p:nvPr/>
        </p:nvSpPr>
        <p:spPr bwMode="auto">
          <a:xfrm>
            <a:off x="4284663" y="4786313"/>
            <a:ext cx="420687" cy="4143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3571" name="円/楕円 22"/>
          <p:cNvSpPr>
            <a:spLocks noChangeArrowheads="1"/>
          </p:cNvSpPr>
          <p:nvPr/>
        </p:nvSpPr>
        <p:spPr bwMode="auto">
          <a:xfrm>
            <a:off x="5292725" y="4786313"/>
            <a:ext cx="420688" cy="4143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3572" name="直線コネクタ 26"/>
          <p:cNvCxnSpPr>
            <a:cxnSpLocks noChangeShapeType="1"/>
          </p:cNvCxnSpPr>
          <p:nvPr/>
        </p:nvCxnSpPr>
        <p:spPr bwMode="auto">
          <a:xfrm>
            <a:off x="4716463" y="4984750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3" name="Text Box 26"/>
          <p:cNvSpPr txBox="1">
            <a:spLocks noChangeArrowheads="1"/>
          </p:cNvSpPr>
          <p:nvPr/>
        </p:nvSpPr>
        <p:spPr bwMode="auto">
          <a:xfrm>
            <a:off x="4416425" y="5219700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C</a:t>
            </a:r>
          </a:p>
        </p:txBody>
      </p:sp>
      <p:sp>
        <p:nvSpPr>
          <p:cNvPr id="23574" name="Text Box 27"/>
          <p:cNvSpPr txBox="1">
            <a:spLocks noChangeArrowheads="1"/>
          </p:cNvSpPr>
          <p:nvPr/>
        </p:nvSpPr>
        <p:spPr bwMode="auto">
          <a:xfrm>
            <a:off x="5424488" y="5224463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D</a:t>
            </a:r>
          </a:p>
        </p:txBody>
      </p:sp>
      <p:cxnSp>
        <p:nvCxnSpPr>
          <p:cNvPr id="23575" name="AutoShape 48"/>
          <p:cNvCxnSpPr>
            <a:cxnSpLocks noChangeShapeType="1"/>
            <a:stCxn id="23563" idx="7"/>
            <a:endCxn id="23570" idx="3"/>
          </p:cNvCxnSpPr>
          <p:nvPr/>
        </p:nvCxnSpPr>
        <p:spPr bwMode="auto">
          <a:xfrm rot="5400000" flipH="1" flipV="1">
            <a:off x="3702050" y="5095875"/>
            <a:ext cx="600075" cy="68897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6" name="Rectangle 49"/>
          <p:cNvSpPr>
            <a:spLocks noChangeArrowheads="1"/>
          </p:cNvSpPr>
          <p:nvPr/>
        </p:nvSpPr>
        <p:spPr bwMode="auto">
          <a:xfrm>
            <a:off x="4071938" y="2643188"/>
            <a:ext cx="1868487" cy="6985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3577" name="Rectangle 50"/>
          <p:cNvSpPr>
            <a:spLocks noChangeArrowheads="1"/>
          </p:cNvSpPr>
          <p:nvPr/>
        </p:nvSpPr>
        <p:spPr bwMode="auto">
          <a:xfrm>
            <a:off x="3995738" y="4524375"/>
            <a:ext cx="1944687" cy="106521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3578" name="下矢印 18"/>
          <p:cNvSpPr>
            <a:spLocks noChangeArrowheads="1"/>
          </p:cNvSpPr>
          <p:nvPr/>
        </p:nvSpPr>
        <p:spPr bwMode="auto">
          <a:xfrm>
            <a:off x="4716463" y="3429000"/>
            <a:ext cx="484187" cy="936625"/>
          </a:xfrm>
          <a:prstGeom prst="downArrow">
            <a:avLst>
              <a:gd name="adj1" fmla="val 50000"/>
              <a:gd name="adj2" fmla="val 41778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3579" name="Line 30"/>
          <p:cNvSpPr>
            <a:spLocks noChangeShapeType="1"/>
          </p:cNvSpPr>
          <p:nvPr/>
        </p:nvSpPr>
        <p:spPr bwMode="auto">
          <a:xfrm flipV="1">
            <a:off x="5532438" y="6072188"/>
            <a:ext cx="0" cy="30956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80" name="AutoShape 15"/>
          <p:cNvSpPr>
            <a:spLocks noChangeArrowheads="1"/>
          </p:cNvSpPr>
          <p:nvPr/>
        </p:nvSpPr>
        <p:spPr bwMode="auto">
          <a:xfrm>
            <a:off x="4992688" y="6307138"/>
            <a:ext cx="1150937" cy="431800"/>
          </a:xfrm>
          <a:prstGeom prst="roundRect">
            <a:avLst>
              <a:gd name="adj" fmla="val 16667"/>
            </a:avLst>
          </a:prstGeom>
          <a:solidFill>
            <a:srgbClr val="FFBDD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master</a:t>
            </a:r>
          </a:p>
        </p:txBody>
      </p:sp>
      <p:sp>
        <p:nvSpPr>
          <p:cNvPr id="23581" name="Line 30"/>
          <p:cNvSpPr>
            <a:spLocks noChangeShapeType="1"/>
          </p:cNvSpPr>
          <p:nvPr/>
        </p:nvSpPr>
        <p:spPr bwMode="auto">
          <a:xfrm>
            <a:off x="5500688" y="4429125"/>
            <a:ext cx="0" cy="35718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82" name="AutoShape 29"/>
          <p:cNvSpPr>
            <a:spLocks noChangeArrowheads="1"/>
          </p:cNvSpPr>
          <p:nvPr/>
        </p:nvSpPr>
        <p:spPr bwMode="auto">
          <a:xfrm>
            <a:off x="5275263" y="3997325"/>
            <a:ext cx="1582737" cy="431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origin/master</a:t>
            </a:r>
          </a:p>
        </p:txBody>
      </p:sp>
      <p:sp>
        <p:nvSpPr>
          <p:cNvPr id="23583" name="AutoShape 15"/>
          <p:cNvSpPr>
            <a:spLocks noChangeArrowheads="1"/>
          </p:cNvSpPr>
          <p:nvPr/>
        </p:nvSpPr>
        <p:spPr bwMode="auto">
          <a:xfrm>
            <a:off x="5135563" y="1944688"/>
            <a:ext cx="1150937" cy="4318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master</a:t>
            </a:r>
          </a:p>
        </p:txBody>
      </p:sp>
      <p:sp>
        <p:nvSpPr>
          <p:cNvPr id="23584" name="Line 16"/>
          <p:cNvSpPr>
            <a:spLocks noChangeShapeType="1"/>
          </p:cNvSpPr>
          <p:nvPr/>
        </p:nvSpPr>
        <p:spPr bwMode="auto">
          <a:xfrm flipH="1">
            <a:off x="5689600" y="2376488"/>
            <a:ext cx="4763" cy="4318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85" name="円/楕円 22"/>
          <p:cNvSpPr>
            <a:spLocks noChangeArrowheads="1"/>
          </p:cNvSpPr>
          <p:nvPr/>
        </p:nvSpPr>
        <p:spPr bwMode="auto">
          <a:xfrm>
            <a:off x="2443163" y="2787650"/>
            <a:ext cx="420687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3586" name="円/楕円 22"/>
          <p:cNvSpPr>
            <a:spLocks noChangeArrowheads="1"/>
          </p:cNvSpPr>
          <p:nvPr/>
        </p:nvSpPr>
        <p:spPr bwMode="auto">
          <a:xfrm>
            <a:off x="3451225" y="2787650"/>
            <a:ext cx="420688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3587" name="直線コネクタ 26"/>
          <p:cNvCxnSpPr>
            <a:cxnSpLocks noChangeShapeType="1"/>
          </p:cNvCxnSpPr>
          <p:nvPr/>
        </p:nvCxnSpPr>
        <p:spPr bwMode="auto">
          <a:xfrm>
            <a:off x="2852738" y="2986088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8" name="Text Box 33"/>
          <p:cNvSpPr txBox="1">
            <a:spLocks noChangeArrowheads="1"/>
          </p:cNvSpPr>
          <p:nvPr/>
        </p:nvSpPr>
        <p:spPr bwMode="auto">
          <a:xfrm>
            <a:off x="2203450" y="30575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A</a:t>
            </a:r>
          </a:p>
        </p:txBody>
      </p:sp>
      <p:sp>
        <p:nvSpPr>
          <p:cNvPr id="23589" name="Text Box 34"/>
          <p:cNvSpPr txBox="1">
            <a:spLocks noChangeArrowheads="1"/>
          </p:cNvSpPr>
          <p:nvPr/>
        </p:nvSpPr>
        <p:spPr bwMode="auto">
          <a:xfrm>
            <a:off x="3211513" y="30575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B</a:t>
            </a:r>
          </a:p>
        </p:txBody>
      </p:sp>
      <p:sp>
        <p:nvSpPr>
          <p:cNvPr id="23590" name="円/楕円 22"/>
          <p:cNvSpPr>
            <a:spLocks noChangeArrowheads="1"/>
          </p:cNvSpPr>
          <p:nvPr/>
        </p:nvSpPr>
        <p:spPr bwMode="auto">
          <a:xfrm>
            <a:off x="4468813" y="2800350"/>
            <a:ext cx="420687" cy="4143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3591" name="円/楕円 22"/>
          <p:cNvSpPr>
            <a:spLocks noChangeArrowheads="1"/>
          </p:cNvSpPr>
          <p:nvPr/>
        </p:nvSpPr>
        <p:spPr bwMode="auto">
          <a:xfrm>
            <a:off x="5476875" y="2800350"/>
            <a:ext cx="420688" cy="4143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3592" name="直線コネクタ 26"/>
          <p:cNvCxnSpPr>
            <a:cxnSpLocks noChangeShapeType="1"/>
          </p:cNvCxnSpPr>
          <p:nvPr/>
        </p:nvCxnSpPr>
        <p:spPr bwMode="auto">
          <a:xfrm>
            <a:off x="3892550" y="2998788"/>
            <a:ext cx="5762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3" name="直線コネクタ 26"/>
          <p:cNvCxnSpPr>
            <a:cxnSpLocks noChangeShapeType="1"/>
          </p:cNvCxnSpPr>
          <p:nvPr/>
        </p:nvCxnSpPr>
        <p:spPr bwMode="auto">
          <a:xfrm>
            <a:off x="4900613" y="2998788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94" name="Text Box 26"/>
          <p:cNvSpPr txBox="1">
            <a:spLocks noChangeArrowheads="1"/>
          </p:cNvSpPr>
          <p:nvPr/>
        </p:nvSpPr>
        <p:spPr bwMode="auto">
          <a:xfrm>
            <a:off x="4211638" y="300037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C</a:t>
            </a:r>
          </a:p>
        </p:txBody>
      </p:sp>
      <p:sp>
        <p:nvSpPr>
          <p:cNvPr id="23595" name="Text Box 27"/>
          <p:cNvSpPr txBox="1">
            <a:spLocks noChangeArrowheads="1"/>
          </p:cNvSpPr>
          <p:nvPr/>
        </p:nvSpPr>
        <p:spPr bwMode="auto">
          <a:xfrm>
            <a:off x="5283200" y="3001963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D</a:t>
            </a:r>
          </a:p>
        </p:txBody>
      </p:sp>
      <p:sp>
        <p:nvSpPr>
          <p:cNvPr id="23596" name="AutoShape 25"/>
          <p:cNvSpPr>
            <a:spLocks noChangeArrowheads="1"/>
          </p:cNvSpPr>
          <p:nvPr/>
        </p:nvSpPr>
        <p:spPr bwMode="auto">
          <a:xfrm>
            <a:off x="1908175" y="3860800"/>
            <a:ext cx="5580063" cy="2916238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3597" name="Text Box 37"/>
          <p:cNvSpPr txBox="1">
            <a:spLocks noChangeArrowheads="1"/>
          </p:cNvSpPr>
          <p:nvPr/>
        </p:nvSpPr>
        <p:spPr bwMode="auto">
          <a:xfrm>
            <a:off x="1258888" y="3716338"/>
            <a:ext cx="2663825" cy="40005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ja-JP" altLang="en-US" sz="2000"/>
              <a:t>ローカルリポジトリ</a:t>
            </a:r>
            <a:r>
              <a:rPr lang="en-US" altLang="ja-JP" sz="2000"/>
              <a:t>2</a:t>
            </a:r>
            <a:endParaRPr lang="ja-JP" altLang="en-US" sz="2000"/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1258888" y="1196975"/>
            <a:ext cx="2663825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ja-JP" altLang="en-US" sz="2000" dirty="0">
                <a:latin typeface="Arial" pitchFamily="34" charset="0"/>
                <a:ea typeface="ＭＳ Ｐゴシック" pitchFamily="50" charset="-128"/>
                <a:cs typeface="+mn-cs"/>
              </a:rPr>
              <a:t>リモートリポジトリ</a:t>
            </a:r>
            <a:endParaRPr lang="en-US" altLang="ja-JP" sz="2000" dirty="0">
              <a:latin typeface="Arial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48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63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093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タイトル 1"/>
          <p:cNvSpPr>
            <a:spLocks noGrp="1"/>
          </p:cNvSpPr>
          <p:nvPr>
            <p:ph type="ctrTitle" idx="4294967295"/>
          </p:nvPr>
        </p:nvSpPr>
        <p:spPr>
          <a:xfrm>
            <a:off x="357188" y="0"/>
            <a:ext cx="8358187" cy="885825"/>
          </a:xfrm>
        </p:spPr>
        <p:txBody>
          <a:bodyPr/>
          <a:lstStyle/>
          <a:p>
            <a:pPr eaLnBrk="1" hangingPunct="1"/>
            <a:r>
              <a:rPr lang="ja-JP" altLang="en-US">
                <a:latin typeface="Calibri" charset="0"/>
                <a:ea typeface="ＭＳ Ｐゴシック" charset="0"/>
              </a:rPr>
              <a:t>変更点をマージ</a:t>
            </a:r>
            <a:r>
              <a:rPr lang="en-US" altLang="ja-JP">
                <a:latin typeface="Calibri" charset="0"/>
                <a:ea typeface="ＭＳ Ｐゴシック" charset="0"/>
              </a:rPr>
              <a:t>(1/2)</a:t>
            </a:r>
          </a:p>
        </p:txBody>
      </p:sp>
      <p:sp>
        <p:nvSpPr>
          <p:cNvPr id="24580" name="正方形/長方形 5"/>
          <p:cNvSpPr>
            <a:spLocks noChangeArrowheads="1"/>
          </p:cNvSpPr>
          <p:nvPr/>
        </p:nvSpPr>
        <p:spPr bwMode="auto">
          <a:xfrm>
            <a:off x="323850" y="765175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＜履歴のマージ＞</a:t>
            </a:r>
          </a:p>
        </p:txBody>
      </p:sp>
      <p:sp>
        <p:nvSpPr>
          <p:cNvPr id="24581" name="AutoShape 13"/>
          <p:cNvSpPr>
            <a:spLocks noChangeArrowheads="1"/>
          </p:cNvSpPr>
          <p:nvPr/>
        </p:nvSpPr>
        <p:spPr bwMode="auto">
          <a:xfrm>
            <a:off x="1908175" y="1412875"/>
            <a:ext cx="5580063" cy="20161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582" name="円/楕円 22"/>
          <p:cNvSpPr>
            <a:spLocks noChangeArrowheads="1"/>
          </p:cNvSpPr>
          <p:nvPr/>
        </p:nvSpPr>
        <p:spPr bwMode="auto">
          <a:xfrm>
            <a:off x="4295775" y="5607050"/>
            <a:ext cx="420688" cy="414338"/>
          </a:xfrm>
          <a:prstGeom prst="ellipse">
            <a:avLst/>
          </a:prstGeom>
          <a:solidFill>
            <a:srgbClr val="5ADE36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4583" name="円/楕円 22"/>
          <p:cNvSpPr>
            <a:spLocks noChangeArrowheads="1"/>
          </p:cNvSpPr>
          <p:nvPr/>
        </p:nvSpPr>
        <p:spPr bwMode="auto">
          <a:xfrm>
            <a:off x="5303838" y="5607050"/>
            <a:ext cx="420687" cy="414338"/>
          </a:xfrm>
          <a:prstGeom prst="ellipse">
            <a:avLst/>
          </a:prstGeom>
          <a:solidFill>
            <a:srgbClr val="5ADE36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4584" name="直線コネクタ 26"/>
          <p:cNvCxnSpPr>
            <a:cxnSpLocks noChangeShapeType="1"/>
          </p:cNvCxnSpPr>
          <p:nvPr/>
        </p:nvCxnSpPr>
        <p:spPr bwMode="auto">
          <a:xfrm>
            <a:off x="3708400" y="5805488"/>
            <a:ext cx="5762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直線コネクタ 26"/>
          <p:cNvCxnSpPr>
            <a:cxnSpLocks noChangeShapeType="1"/>
          </p:cNvCxnSpPr>
          <p:nvPr/>
        </p:nvCxnSpPr>
        <p:spPr bwMode="auto">
          <a:xfrm>
            <a:off x="4716463" y="5805488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6" name="AutoShape 25"/>
          <p:cNvSpPr>
            <a:spLocks noChangeArrowheads="1"/>
          </p:cNvSpPr>
          <p:nvPr/>
        </p:nvSpPr>
        <p:spPr bwMode="auto">
          <a:xfrm>
            <a:off x="1908175" y="3860800"/>
            <a:ext cx="5580063" cy="28797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587" name="円/楕円 22"/>
          <p:cNvSpPr>
            <a:spLocks noChangeArrowheads="1"/>
          </p:cNvSpPr>
          <p:nvPr/>
        </p:nvSpPr>
        <p:spPr bwMode="auto">
          <a:xfrm>
            <a:off x="2290763" y="5607050"/>
            <a:ext cx="420687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4588" name="円/楕円 22"/>
          <p:cNvSpPr>
            <a:spLocks noChangeArrowheads="1"/>
          </p:cNvSpPr>
          <p:nvPr/>
        </p:nvSpPr>
        <p:spPr bwMode="auto">
          <a:xfrm>
            <a:off x="3298825" y="5607050"/>
            <a:ext cx="420688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4589" name="直線コネクタ 26"/>
          <p:cNvCxnSpPr>
            <a:cxnSpLocks noChangeShapeType="1"/>
          </p:cNvCxnSpPr>
          <p:nvPr/>
        </p:nvCxnSpPr>
        <p:spPr bwMode="auto">
          <a:xfrm>
            <a:off x="2700338" y="5805488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0" name="Text Box 33"/>
          <p:cNvSpPr txBox="1">
            <a:spLocks noChangeArrowheads="1"/>
          </p:cNvSpPr>
          <p:nvPr/>
        </p:nvSpPr>
        <p:spPr bwMode="auto">
          <a:xfrm>
            <a:off x="2051050" y="58769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A</a:t>
            </a:r>
          </a:p>
        </p:txBody>
      </p:sp>
      <p:sp>
        <p:nvSpPr>
          <p:cNvPr id="24591" name="Text Box 34"/>
          <p:cNvSpPr txBox="1">
            <a:spLocks noChangeArrowheads="1"/>
          </p:cNvSpPr>
          <p:nvPr/>
        </p:nvSpPr>
        <p:spPr bwMode="auto">
          <a:xfrm>
            <a:off x="3059113" y="58769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B</a:t>
            </a:r>
          </a:p>
        </p:txBody>
      </p:sp>
      <p:sp>
        <p:nvSpPr>
          <p:cNvPr id="24592" name="Text Box 33"/>
          <p:cNvSpPr txBox="1">
            <a:spLocks noChangeArrowheads="1"/>
          </p:cNvSpPr>
          <p:nvPr/>
        </p:nvSpPr>
        <p:spPr bwMode="auto">
          <a:xfrm>
            <a:off x="4067175" y="588327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X</a:t>
            </a:r>
          </a:p>
        </p:txBody>
      </p:sp>
      <p:sp>
        <p:nvSpPr>
          <p:cNvPr id="24593" name="Text Box 34"/>
          <p:cNvSpPr txBox="1">
            <a:spLocks noChangeArrowheads="1"/>
          </p:cNvSpPr>
          <p:nvPr/>
        </p:nvSpPr>
        <p:spPr bwMode="auto">
          <a:xfrm>
            <a:off x="5075238" y="588327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Y</a:t>
            </a:r>
          </a:p>
        </p:txBody>
      </p:sp>
      <p:sp>
        <p:nvSpPr>
          <p:cNvPr id="24594" name="円/楕円 22"/>
          <p:cNvSpPr>
            <a:spLocks noChangeArrowheads="1"/>
          </p:cNvSpPr>
          <p:nvPr/>
        </p:nvSpPr>
        <p:spPr bwMode="auto">
          <a:xfrm>
            <a:off x="4284663" y="4713288"/>
            <a:ext cx="420687" cy="4143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4595" name="円/楕円 22"/>
          <p:cNvSpPr>
            <a:spLocks noChangeArrowheads="1"/>
          </p:cNvSpPr>
          <p:nvPr/>
        </p:nvSpPr>
        <p:spPr bwMode="auto">
          <a:xfrm>
            <a:off x="5292725" y="4713288"/>
            <a:ext cx="420688" cy="4143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4596" name="直線コネクタ 26"/>
          <p:cNvCxnSpPr>
            <a:cxnSpLocks noChangeShapeType="1"/>
          </p:cNvCxnSpPr>
          <p:nvPr/>
        </p:nvCxnSpPr>
        <p:spPr bwMode="auto">
          <a:xfrm>
            <a:off x="4716463" y="4911725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7" name="Text Box 26"/>
          <p:cNvSpPr txBox="1">
            <a:spLocks noChangeArrowheads="1"/>
          </p:cNvSpPr>
          <p:nvPr/>
        </p:nvSpPr>
        <p:spPr bwMode="auto">
          <a:xfrm>
            <a:off x="4416425" y="514667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C</a:t>
            </a:r>
          </a:p>
        </p:txBody>
      </p:sp>
      <p:sp>
        <p:nvSpPr>
          <p:cNvPr id="24598" name="Text Box 27"/>
          <p:cNvSpPr txBox="1">
            <a:spLocks noChangeArrowheads="1"/>
          </p:cNvSpPr>
          <p:nvPr/>
        </p:nvSpPr>
        <p:spPr bwMode="auto">
          <a:xfrm>
            <a:off x="5424488" y="5151438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D</a:t>
            </a:r>
          </a:p>
        </p:txBody>
      </p:sp>
      <p:cxnSp>
        <p:nvCxnSpPr>
          <p:cNvPr id="24599" name="AutoShape 42"/>
          <p:cNvCxnSpPr>
            <a:cxnSpLocks noChangeShapeType="1"/>
            <a:stCxn id="24588" idx="7"/>
            <a:endCxn id="24594" idx="3"/>
          </p:cNvCxnSpPr>
          <p:nvPr/>
        </p:nvCxnSpPr>
        <p:spPr bwMode="auto">
          <a:xfrm rot="5400000" flipH="1" flipV="1">
            <a:off x="3702050" y="5022850"/>
            <a:ext cx="600075" cy="68897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0" name="Line 30"/>
          <p:cNvSpPr>
            <a:spLocks noChangeShapeType="1"/>
          </p:cNvSpPr>
          <p:nvPr/>
        </p:nvSpPr>
        <p:spPr bwMode="auto">
          <a:xfrm>
            <a:off x="5500688" y="4429125"/>
            <a:ext cx="0" cy="2857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601" name="Rectangle 46"/>
          <p:cNvSpPr>
            <a:spLocks noChangeArrowheads="1"/>
          </p:cNvSpPr>
          <p:nvPr/>
        </p:nvSpPr>
        <p:spPr bwMode="auto">
          <a:xfrm>
            <a:off x="6215063" y="4714875"/>
            <a:ext cx="8858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 sz="2000">
                <a:solidFill>
                  <a:srgbClr val="FF0000"/>
                </a:solidFill>
              </a:rPr>
              <a:t>マージ</a:t>
            </a:r>
          </a:p>
        </p:txBody>
      </p:sp>
      <p:sp>
        <p:nvSpPr>
          <p:cNvPr id="24602" name="下矢印 18"/>
          <p:cNvSpPr>
            <a:spLocks noChangeArrowheads="1"/>
          </p:cNvSpPr>
          <p:nvPr/>
        </p:nvSpPr>
        <p:spPr bwMode="auto">
          <a:xfrm rot="-2780547">
            <a:off x="5959475" y="4999038"/>
            <a:ext cx="484188" cy="684212"/>
          </a:xfrm>
          <a:prstGeom prst="downArrow">
            <a:avLst>
              <a:gd name="adj1" fmla="val 50000"/>
              <a:gd name="adj2" fmla="val 32083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4603" name="AutoShape 29"/>
          <p:cNvSpPr>
            <a:spLocks noChangeArrowheads="1"/>
          </p:cNvSpPr>
          <p:nvPr/>
        </p:nvSpPr>
        <p:spPr bwMode="auto">
          <a:xfrm>
            <a:off x="4703763" y="3997325"/>
            <a:ext cx="1582737" cy="431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origin/master</a:t>
            </a:r>
          </a:p>
        </p:txBody>
      </p:sp>
      <p:sp>
        <p:nvSpPr>
          <p:cNvPr id="24604" name="Line 30"/>
          <p:cNvSpPr>
            <a:spLocks noChangeShapeType="1"/>
          </p:cNvSpPr>
          <p:nvPr/>
        </p:nvSpPr>
        <p:spPr bwMode="auto">
          <a:xfrm flipV="1">
            <a:off x="5532438" y="5976938"/>
            <a:ext cx="0" cy="30956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605" name="AutoShape 15"/>
          <p:cNvSpPr>
            <a:spLocks noChangeArrowheads="1"/>
          </p:cNvSpPr>
          <p:nvPr/>
        </p:nvSpPr>
        <p:spPr bwMode="auto">
          <a:xfrm>
            <a:off x="4992688" y="6211888"/>
            <a:ext cx="1150937" cy="431800"/>
          </a:xfrm>
          <a:prstGeom prst="roundRect">
            <a:avLst>
              <a:gd name="adj" fmla="val 16667"/>
            </a:avLst>
          </a:prstGeom>
          <a:solidFill>
            <a:srgbClr val="FFBDD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master</a:t>
            </a:r>
          </a:p>
        </p:txBody>
      </p:sp>
      <p:sp>
        <p:nvSpPr>
          <p:cNvPr id="24606" name="AutoShape 15"/>
          <p:cNvSpPr>
            <a:spLocks noChangeArrowheads="1"/>
          </p:cNvSpPr>
          <p:nvPr/>
        </p:nvSpPr>
        <p:spPr bwMode="auto">
          <a:xfrm>
            <a:off x="5135563" y="1944688"/>
            <a:ext cx="1150937" cy="4318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master</a:t>
            </a:r>
          </a:p>
        </p:txBody>
      </p:sp>
      <p:sp>
        <p:nvSpPr>
          <p:cNvPr id="24607" name="Line 16"/>
          <p:cNvSpPr>
            <a:spLocks noChangeShapeType="1"/>
          </p:cNvSpPr>
          <p:nvPr/>
        </p:nvSpPr>
        <p:spPr bwMode="auto">
          <a:xfrm flipH="1">
            <a:off x="5689600" y="2376488"/>
            <a:ext cx="4763" cy="4318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608" name="円/楕円 22"/>
          <p:cNvSpPr>
            <a:spLocks noChangeArrowheads="1"/>
          </p:cNvSpPr>
          <p:nvPr/>
        </p:nvSpPr>
        <p:spPr bwMode="auto">
          <a:xfrm>
            <a:off x="2443163" y="2787650"/>
            <a:ext cx="420687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4609" name="円/楕円 22"/>
          <p:cNvSpPr>
            <a:spLocks noChangeArrowheads="1"/>
          </p:cNvSpPr>
          <p:nvPr/>
        </p:nvSpPr>
        <p:spPr bwMode="auto">
          <a:xfrm>
            <a:off x="3451225" y="2787650"/>
            <a:ext cx="420688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4610" name="直線コネクタ 26"/>
          <p:cNvCxnSpPr>
            <a:cxnSpLocks noChangeShapeType="1"/>
          </p:cNvCxnSpPr>
          <p:nvPr/>
        </p:nvCxnSpPr>
        <p:spPr bwMode="auto">
          <a:xfrm>
            <a:off x="2852738" y="2986088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1" name="Text Box 33"/>
          <p:cNvSpPr txBox="1">
            <a:spLocks noChangeArrowheads="1"/>
          </p:cNvSpPr>
          <p:nvPr/>
        </p:nvSpPr>
        <p:spPr bwMode="auto">
          <a:xfrm>
            <a:off x="2203450" y="30575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A</a:t>
            </a:r>
          </a:p>
        </p:txBody>
      </p:sp>
      <p:sp>
        <p:nvSpPr>
          <p:cNvPr id="24612" name="Text Box 34"/>
          <p:cNvSpPr txBox="1">
            <a:spLocks noChangeArrowheads="1"/>
          </p:cNvSpPr>
          <p:nvPr/>
        </p:nvSpPr>
        <p:spPr bwMode="auto">
          <a:xfrm>
            <a:off x="3211513" y="30575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B</a:t>
            </a:r>
          </a:p>
        </p:txBody>
      </p:sp>
      <p:sp>
        <p:nvSpPr>
          <p:cNvPr id="24613" name="円/楕円 22"/>
          <p:cNvSpPr>
            <a:spLocks noChangeArrowheads="1"/>
          </p:cNvSpPr>
          <p:nvPr/>
        </p:nvSpPr>
        <p:spPr bwMode="auto">
          <a:xfrm>
            <a:off x="4468813" y="2800350"/>
            <a:ext cx="420687" cy="4143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4614" name="円/楕円 22"/>
          <p:cNvSpPr>
            <a:spLocks noChangeArrowheads="1"/>
          </p:cNvSpPr>
          <p:nvPr/>
        </p:nvSpPr>
        <p:spPr bwMode="auto">
          <a:xfrm>
            <a:off x="5476875" y="2800350"/>
            <a:ext cx="420688" cy="4143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4615" name="直線コネクタ 26"/>
          <p:cNvCxnSpPr>
            <a:cxnSpLocks noChangeShapeType="1"/>
          </p:cNvCxnSpPr>
          <p:nvPr/>
        </p:nvCxnSpPr>
        <p:spPr bwMode="auto">
          <a:xfrm>
            <a:off x="3892550" y="2998788"/>
            <a:ext cx="5762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6" name="直線コネクタ 26"/>
          <p:cNvCxnSpPr>
            <a:cxnSpLocks noChangeShapeType="1"/>
          </p:cNvCxnSpPr>
          <p:nvPr/>
        </p:nvCxnSpPr>
        <p:spPr bwMode="auto">
          <a:xfrm>
            <a:off x="4900613" y="2998788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7" name="Text Box 26"/>
          <p:cNvSpPr txBox="1">
            <a:spLocks noChangeArrowheads="1"/>
          </p:cNvSpPr>
          <p:nvPr/>
        </p:nvSpPr>
        <p:spPr bwMode="auto">
          <a:xfrm>
            <a:off x="4211638" y="300037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C</a:t>
            </a:r>
          </a:p>
        </p:txBody>
      </p:sp>
      <p:sp>
        <p:nvSpPr>
          <p:cNvPr id="24618" name="Text Box 27"/>
          <p:cNvSpPr txBox="1">
            <a:spLocks noChangeArrowheads="1"/>
          </p:cNvSpPr>
          <p:nvPr/>
        </p:nvSpPr>
        <p:spPr bwMode="auto">
          <a:xfrm>
            <a:off x="5283200" y="3001963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D</a:t>
            </a:r>
          </a:p>
        </p:txBody>
      </p:sp>
      <p:sp>
        <p:nvSpPr>
          <p:cNvPr id="24619" name="Text Box 37"/>
          <p:cNvSpPr txBox="1">
            <a:spLocks noChangeArrowheads="1"/>
          </p:cNvSpPr>
          <p:nvPr/>
        </p:nvSpPr>
        <p:spPr bwMode="auto">
          <a:xfrm>
            <a:off x="1258888" y="3716338"/>
            <a:ext cx="2663825" cy="40005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ja-JP" altLang="en-US" sz="2000"/>
              <a:t>ローカルリポジトリ</a:t>
            </a:r>
            <a:r>
              <a:rPr lang="en-US" altLang="ja-JP" sz="2000"/>
              <a:t>2</a:t>
            </a:r>
            <a:endParaRPr lang="ja-JP" altLang="en-US" sz="2000"/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1258888" y="1196975"/>
            <a:ext cx="2663825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ja-JP" altLang="en-US" sz="2000" dirty="0">
                <a:latin typeface="Arial" pitchFamily="34" charset="0"/>
                <a:ea typeface="ＭＳ Ｐゴシック" pitchFamily="50" charset="-128"/>
                <a:cs typeface="+mn-cs"/>
              </a:rPr>
              <a:t>リモートリポジトリ</a:t>
            </a:r>
            <a:endParaRPr lang="en-US" altLang="ja-JP" sz="2000" dirty="0">
              <a:latin typeface="Arial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46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64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037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タイトル 1"/>
          <p:cNvSpPr>
            <a:spLocks noGrp="1"/>
          </p:cNvSpPr>
          <p:nvPr>
            <p:ph type="ctrTitle" idx="4294967295"/>
          </p:nvPr>
        </p:nvSpPr>
        <p:spPr>
          <a:xfrm>
            <a:off x="357188" y="0"/>
            <a:ext cx="8358187" cy="885825"/>
          </a:xfrm>
        </p:spPr>
        <p:txBody>
          <a:bodyPr/>
          <a:lstStyle/>
          <a:p>
            <a:pPr eaLnBrk="1" hangingPunct="1"/>
            <a:r>
              <a:rPr lang="ja-JP" altLang="en-US">
                <a:latin typeface="Calibri" charset="0"/>
                <a:ea typeface="ＭＳ Ｐゴシック" charset="0"/>
              </a:rPr>
              <a:t>変更点をマージ</a:t>
            </a:r>
            <a:r>
              <a:rPr lang="en-US" altLang="ja-JP">
                <a:latin typeface="Calibri" charset="0"/>
                <a:ea typeface="ＭＳ Ｐゴシック" charset="0"/>
              </a:rPr>
              <a:t>(2/2)</a:t>
            </a:r>
          </a:p>
        </p:txBody>
      </p:sp>
      <p:sp>
        <p:nvSpPr>
          <p:cNvPr id="25604" name="正方形/長方形 5"/>
          <p:cNvSpPr>
            <a:spLocks noChangeArrowheads="1"/>
          </p:cNvSpPr>
          <p:nvPr/>
        </p:nvSpPr>
        <p:spPr bwMode="auto">
          <a:xfrm>
            <a:off x="323850" y="765175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＜履歴のマージ＞</a:t>
            </a:r>
          </a:p>
        </p:txBody>
      </p:sp>
      <p:sp>
        <p:nvSpPr>
          <p:cNvPr id="25605" name="AutoShape 13"/>
          <p:cNvSpPr>
            <a:spLocks noChangeArrowheads="1"/>
          </p:cNvSpPr>
          <p:nvPr/>
        </p:nvSpPr>
        <p:spPr bwMode="auto">
          <a:xfrm>
            <a:off x="1908175" y="1412875"/>
            <a:ext cx="5580063" cy="20161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5606" name="円/楕円 22"/>
          <p:cNvSpPr>
            <a:spLocks noChangeArrowheads="1"/>
          </p:cNvSpPr>
          <p:nvPr/>
        </p:nvSpPr>
        <p:spPr bwMode="auto">
          <a:xfrm>
            <a:off x="4295775" y="5607050"/>
            <a:ext cx="420688" cy="414338"/>
          </a:xfrm>
          <a:prstGeom prst="ellipse">
            <a:avLst/>
          </a:prstGeom>
          <a:solidFill>
            <a:srgbClr val="5ADE36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5607" name="円/楕円 22"/>
          <p:cNvSpPr>
            <a:spLocks noChangeArrowheads="1"/>
          </p:cNvSpPr>
          <p:nvPr/>
        </p:nvSpPr>
        <p:spPr bwMode="auto">
          <a:xfrm>
            <a:off x="5303838" y="5607050"/>
            <a:ext cx="420687" cy="414338"/>
          </a:xfrm>
          <a:prstGeom prst="ellipse">
            <a:avLst/>
          </a:prstGeom>
          <a:solidFill>
            <a:srgbClr val="5ADE36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5608" name="直線コネクタ 26"/>
          <p:cNvCxnSpPr>
            <a:cxnSpLocks noChangeShapeType="1"/>
          </p:cNvCxnSpPr>
          <p:nvPr/>
        </p:nvCxnSpPr>
        <p:spPr bwMode="auto">
          <a:xfrm>
            <a:off x="3708400" y="5805488"/>
            <a:ext cx="5762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9" name="直線コネクタ 26"/>
          <p:cNvCxnSpPr>
            <a:cxnSpLocks noChangeShapeType="1"/>
          </p:cNvCxnSpPr>
          <p:nvPr/>
        </p:nvCxnSpPr>
        <p:spPr bwMode="auto">
          <a:xfrm>
            <a:off x="4716463" y="5805488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0" name="AutoShape 25"/>
          <p:cNvSpPr>
            <a:spLocks noChangeArrowheads="1"/>
          </p:cNvSpPr>
          <p:nvPr/>
        </p:nvSpPr>
        <p:spPr bwMode="auto">
          <a:xfrm>
            <a:off x="1908175" y="3860800"/>
            <a:ext cx="5580063" cy="28797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5611" name="Line 30"/>
          <p:cNvSpPr>
            <a:spLocks noChangeShapeType="1"/>
          </p:cNvSpPr>
          <p:nvPr/>
        </p:nvSpPr>
        <p:spPr bwMode="auto">
          <a:xfrm>
            <a:off x="5500688" y="4429125"/>
            <a:ext cx="0" cy="2857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12" name="円/楕円 22"/>
          <p:cNvSpPr>
            <a:spLocks noChangeArrowheads="1"/>
          </p:cNvSpPr>
          <p:nvPr/>
        </p:nvSpPr>
        <p:spPr bwMode="auto">
          <a:xfrm>
            <a:off x="2290763" y="5607050"/>
            <a:ext cx="420687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5613" name="円/楕円 22"/>
          <p:cNvSpPr>
            <a:spLocks noChangeArrowheads="1"/>
          </p:cNvSpPr>
          <p:nvPr/>
        </p:nvSpPr>
        <p:spPr bwMode="auto">
          <a:xfrm>
            <a:off x="3298825" y="5607050"/>
            <a:ext cx="420688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5614" name="直線コネクタ 26"/>
          <p:cNvCxnSpPr>
            <a:cxnSpLocks noChangeShapeType="1"/>
          </p:cNvCxnSpPr>
          <p:nvPr/>
        </p:nvCxnSpPr>
        <p:spPr bwMode="auto">
          <a:xfrm>
            <a:off x="2700338" y="5805488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5" name="Text Box 33"/>
          <p:cNvSpPr txBox="1">
            <a:spLocks noChangeArrowheads="1"/>
          </p:cNvSpPr>
          <p:nvPr/>
        </p:nvSpPr>
        <p:spPr bwMode="auto">
          <a:xfrm>
            <a:off x="2051050" y="58769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A</a:t>
            </a:r>
          </a:p>
        </p:txBody>
      </p:sp>
      <p:sp>
        <p:nvSpPr>
          <p:cNvPr id="25616" name="Text Box 34"/>
          <p:cNvSpPr txBox="1">
            <a:spLocks noChangeArrowheads="1"/>
          </p:cNvSpPr>
          <p:nvPr/>
        </p:nvSpPr>
        <p:spPr bwMode="auto">
          <a:xfrm>
            <a:off x="3059113" y="58769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B</a:t>
            </a:r>
          </a:p>
        </p:txBody>
      </p:sp>
      <p:sp>
        <p:nvSpPr>
          <p:cNvPr id="25619" name="円/楕円 22"/>
          <p:cNvSpPr>
            <a:spLocks noChangeArrowheads="1"/>
          </p:cNvSpPr>
          <p:nvPr/>
        </p:nvSpPr>
        <p:spPr bwMode="auto">
          <a:xfrm>
            <a:off x="4284663" y="4713288"/>
            <a:ext cx="420687" cy="4143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5620" name="円/楕円 22"/>
          <p:cNvSpPr>
            <a:spLocks noChangeArrowheads="1"/>
          </p:cNvSpPr>
          <p:nvPr/>
        </p:nvSpPr>
        <p:spPr bwMode="auto">
          <a:xfrm>
            <a:off x="5292725" y="4713288"/>
            <a:ext cx="420688" cy="4143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5621" name="直線コネクタ 26"/>
          <p:cNvCxnSpPr>
            <a:cxnSpLocks noChangeShapeType="1"/>
          </p:cNvCxnSpPr>
          <p:nvPr/>
        </p:nvCxnSpPr>
        <p:spPr bwMode="auto">
          <a:xfrm>
            <a:off x="4716463" y="4911725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2" name="Text Box 26"/>
          <p:cNvSpPr txBox="1">
            <a:spLocks noChangeArrowheads="1"/>
          </p:cNvSpPr>
          <p:nvPr/>
        </p:nvSpPr>
        <p:spPr bwMode="auto">
          <a:xfrm>
            <a:off x="4416425" y="514667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C</a:t>
            </a:r>
          </a:p>
        </p:txBody>
      </p:sp>
      <p:sp>
        <p:nvSpPr>
          <p:cNvPr id="25623" name="Text Box 27"/>
          <p:cNvSpPr txBox="1">
            <a:spLocks noChangeArrowheads="1"/>
          </p:cNvSpPr>
          <p:nvPr/>
        </p:nvSpPr>
        <p:spPr bwMode="auto">
          <a:xfrm>
            <a:off x="5424488" y="5151438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D</a:t>
            </a:r>
          </a:p>
        </p:txBody>
      </p:sp>
      <p:cxnSp>
        <p:nvCxnSpPr>
          <p:cNvPr id="25624" name="AutoShape 39"/>
          <p:cNvCxnSpPr>
            <a:cxnSpLocks noChangeShapeType="1"/>
            <a:stCxn id="25613" idx="7"/>
            <a:endCxn id="25619" idx="3"/>
          </p:cNvCxnSpPr>
          <p:nvPr/>
        </p:nvCxnSpPr>
        <p:spPr bwMode="auto">
          <a:xfrm rot="5400000" flipH="1" flipV="1">
            <a:off x="3702050" y="5022850"/>
            <a:ext cx="600075" cy="68897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5" name="直線コネクタ 26"/>
          <p:cNvCxnSpPr>
            <a:cxnSpLocks noChangeShapeType="1"/>
          </p:cNvCxnSpPr>
          <p:nvPr/>
        </p:nvCxnSpPr>
        <p:spPr bwMode="auto">
          <a:xfrm>
            <a:off x="5724525" y="5805488"/>
            <a:ext cx="5762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6" name="円/楕円 22"/>
          <p:cNvSpPr>
            <a:spLocks noChangeArrowheads="1"/>
          </p:cNvSpPr>
          <p:nvPr/>
        </p:nvSpPr>
        <p:spPr bwMode="auto">
          <a:xfrm>
            <a:off x="6311900" y="5588000"/>
            <a:ext cx="420688" cy="414338"/>
          </a:xfrm>
          <a:prstGeom prst="ellipse">
            <a:avLst/>
          </a:prstGeom>
          <a:solidFill>
            <a:srgbClr val="FF99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5627" name="AutoShape 43"/>
          <p:cNvCxnSpPr>
            <a:cxnSpLocks noChangeShapeType="1"/>
            <a:stCxn id="25620" idx="5"/>
            <a:endCxn id="25626" idx="1"/>
          </p:cNvCxnSpPr>
          <p:nvPr/>
        </p:nvCxnSpPr>
        <p:spPr bwMode="auto">
          <a:xfrm rot="16200000" flipH="1">
            <a:off x="5722144" y="4996656"/>
            <a:ext cx="581025" cy="722313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9" name="Line 30"/>
          <p:cNvSpPr>
            <a:spLocks noChangeShapeType="1"/>
          </p:cNvSpPr>
          <p:nvPr/>
        </p:nvSpPr>
        <p:spPr bwMode="auto">
          <a:xfrm flipV="1">
            <a:off x="6532563" y="5976938"/>
            <a:ext cx="0" cy="30956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30" name="AutoShape 15"/>
          <p:cNvSpPr>
            <a:spLocks noChangeArrowheads="1"/>
          </p:cNvSpPr>
          <p:nvPr/>
        </p:nvSpPr>
        <p:spPr bwMode="auto">
          <a:xfrm>
            <a:off x="5966077" y="6211888"/>
            <a:ext cx="1150937" cy="431800"/>
          </a:xfrm>
          <a:prstGeom prst="roundRect">
            <a:avLst>
              <a:gd name="adj" fmla="val 16667"/>
            </a:avLst>
          </a:prstGeom>
          <a:solidFill>
            <a:srgbClr val="FFBDD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master</a:t>
            </a:r>
          </a:p>
        </p:txBody>
      </p:sp>
      <p:sp>
        <p:nvSpPr>
          <p:cNvPr id="25631" name="AutoShape 29"/>
          <p:cNvSpPr>
            <a:spLocks noChangeArrowheads="1"/>
          </p:cNvSpPr>
          <p:nvPr/>
        </p:nvSpPr>
        <p:spPr bwMode="auto">
          <a:xfrm>
            <a:off x="4703763" y="3997325"/>
            <a:ext cx="1582737" cy="431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origin/master</a:t>
            </a:r>
          </a:p>
        </p:txBody>
      </p:sp>
      <p:sp>
        <p:nvSpPr>
          <p:cNvPr id="25632" name="AutoShape 15"/>
          <p:cNvSpPr>
            <a:spLocks noChangeArrowheads="1"/>
          </p:cNvSpPr>
          <p:nvPr/>
        </p:nvSpPr>
        <p:spPr bwMode="auto">
          <a:xfrm>
            <a:off x="5135563" y="1944688"/>
            <a:ext cx="1150937" cy="4318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master</a:t>
            </a:r>
          </a:p>
        </p:txBody>
      </p:sp>
      <p:sp>
        <p:nvSpPr>
          <p:cNvPr id="25633" name="Line 16"/>
          <p:cNvSpPr>
            <a:spLocks noChangeShapeType="1"/>
          </p:cNvSpPr>
          <p:nvPr/>
        </p:nvSpPr>
        <p:spPr bwMode="auto">
          <a:xfrm flipH="1">
            <a:off x="5689600" y="2376488"/>
            <a:ext cx="4763" cy="4318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34" name="円/楕円 22"/>
          <p:cNvSpPr>
            <a:spLocks noChangeArrowheads="1"/>
          </p:cNvSpPr>
          <p:nvPr/>
        </p:nvSpPr>
        <p:spPr bwMode="auto">
          <a:xfrm>
            <a:off x="2443163" y="2787650"/>
            <a:ext cx="420687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5635" name="円/楕円 22"/>
          <p:cNvSpPr>
            <a:spLocks noChangeArrowheads="1"/>
          </p:cNvSpPr>
          <p:nvPr/>
        </p:nvSpPr>
        <p:spPr bwMode="auto">
          <a:xfrm>
            <a:off x="3451225" y="2787650"/>
            <a:ext cx="420688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5636" name="直線コネクタ 26"/>
          <p:cNvCxnSpPr>
            <a:cxnSpLocks noChangeShapeType="1"/>
          </p:cNvCxnSpPr>
          <p:nvPr/>
        </p:nvCxnSpPr>
        <p:spPr bwMode="auto">
          <a:xfrm>
            <a:off x="2852738" y="2986088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7" name="Text Box 33"/>
          <p:cNvSpPr txBox="1">
            <a:spLocks noChangeArrowheads="1"/>
          </p:cNvSpPr>
          <p:nvPr/>
        </p:nvSpPr>
        <p:spPr bwMode="auto">
          <a:xfrm>
            <a:off x="2203450" y="30575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A</a:t>
            </a:r>
          </a:p>
        </p:txBody>
      </p:sp>
      <p:sp>
        <p:nvSpPr>
          <p:cNvPr id="25638" name="Text Box 34"/>
          <p:cNvSpPr txBox="1">
            <a:spLocks noChangeArrowheads="1"/>
          </p:cNvSpPr>
          <p:nvPr/>
        </p:nvSpPr>
        <p:spPr bwMode="auto">
          <a:xfrm>
            <a:off x="3211513" y="30575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B</a:t>
            </a:r>
          </a:p>
        </p:txBody>
      </p:sp>
      <p:sp>
        <p:nvSpPr>
          <p:cNvPr id="25639" name="円/楕円 22"/>
          <p:cNvSpPr>
            <a:spLocks noChangeArrowheads="1"/>
          </p:cNvSpPr>
          <p:nvPr/>
        </p:nvSpPr>
        <p:spPr bwMode="auto">
          <a:xfrm>
            <a:off x="4468813" y="2800350"/>
            <a:ext cx="420687" cy="4143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5640" name="円/楕円 22"/>
          <p:cNvSpPr>
            <a:spLocks noChangeArrowheads="1"/>
          </p:cNvSpPr>
          <p:nvPr/>
        </p:nvSpPr>
        <p:spPr bwMode="auto">
          <a:xfrm>
            <a:off x="5476875" y="2800350"/>
            <a:ext cx="420688" cy="4143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5641" name="直線コネクタ 26"/>
          <p:cNvCxnSpPr>
            <a:cxnSpLocks noChangeShapeType="1"/>
          </p:cNvCxnSpPr>
          <p:nvPr/>
        </p:nvCxnSpPr>
        <p:spPr bwMode="auto">
          <a:xfrm>
            <a:off x="3892550" y="2998788"/>
            <a:ext cx="5762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2" name="直線コネクタ 26"/>
          <p:cNvCxnSpPr>
            <a:cxnSpLocks noChangeShapeType="1"/>
          </p:cNvCxnSpPr>
          <p:nvPr/>
        </p:nvCxnSpPr>
        <p:spPr bwMode="auto">
          <a:xfrm>
            <a:off x="4900613" y="2998788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43" name="Text Box 26"/>
          <p:cNvSpPr txBox="1">
            <a:spLocks noChangeArrowheads="1"/>
          </p:cNvSpPr>
          <p:nvPr/>
        </p:nvSpPr>
        <p:spPr bwMode="auto">
          <a:xfrm>
            <a:off x="4211638" y="300037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C</a:t>
            </a:r>
          </a:p>
        </p:txBody>
      </p:sp>
      <p:sp>
        <p:nvSpPr>
          <p:cNvPr id="25644" name="Text Box 27"/>
          <p:cNvSpPr txBox="1">
            <a:spLocks noChangeArrowheads="1"/>
          </p:cNvSpPr>
          <p:nvPr/>
        </p:nvSpPr>
        <p:spPr bwMode="auto">
          <a:xfrm>
            <a:off x="5283200" y="3001963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D</a:t>
            </a:r>
          </a:p>
        </p:txBody>
      </p:sp>
      <p:sp>
        <p:nvSpPr>
          <p:cNvPr id="25645" name="Text Box 37"/>
          <p:cNvSpPr txBox="1">
            <a:spLocks noChangeArrowheads="1"/>
          </p:cNvSpPr>
          <p:nvPr/>
        </p:nvSpPr>
        <p:spPr bwMode="auto">
          <a:xfrm>
            <a:off x="1258888" y="3716338"/>
            <a:ext cx="2663825" cy="40005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ja-JP" altLang="en-US" sz="2000"/>
              <a:t>ローカルリポジトリ</a:t>
            </a:r>
            <a:r>
              <a:rPr lang="en-US" altLang="ja-JP" sz="2000"/>
              <a:t>2</a:t>
            </a:r>
            <a:endParaRPr lang="ja-JP" altLang="en-US" sz="2000"/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1258888" y="1196975"/>
            <a:ext cx="2663825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ja-JP" altLang="en-US" sz="2000" dirty="0">
                <a:latin typeface="Arial" pitchFamily="34" charset="0"/>
                <a:ea typeface="ＭＳ Ｐゴシック" pitchFamily="50" charset="-128"/>
                <a:cs typeface="+mn-cs"/>
              </a:rPr>
              <a:t>リモートリポジトリ</a:t>
            </a:r>
            <a:endParaRPr lang="en-US" altLang="ja-JP" sz="2000" dirty="0">
              <a:latin typeface="Arial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48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65</a:t>
            </a:fld>
            <a:endParaRPr lang="en-US" altLang="ja-JP"/>
          </a:p>
        </p:txBody>
      </p:sp>
      <p:sp>
        <p:nvSpPr>
          <p:cNvPr id="49" name="Text Box 33"/>
          <p:cNvSpPr txBox="1">
            <a:spLocks noChangeArrowheads="1"/>
          </p:cNvSpPr>
          <p:nvPr/>
        </p:nvSpPr>
        <p:spPr bwMode="auto">
          <a:xfrm>
            <a:off x="4068763" y="5805488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 dirty="0"/>
              <a:t>X</a:t>
            </a:r>
          </a:p>
        </p:txBody>
      </p:sp>
      <p:sp>
        <p:nvSpPr>
          <p:cNvPr id="50" name="Text Box 34"/>
          <p:cNvSpPr txBox="1">
            <a:spLocks noChangeArrowheads="1"/>
          </p:cNvSpPr>
          <p:nvPr/>
        </p:nvSpPr>
        <p:spPr bwMode="auto">
          <a:xfrm>
            <a:off x="5075238" y="5795963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 dirty="0"/>
              <a:t>Y</a:t>
            </a:r>
          </a:p>
        </p:txBody>
      </p:sp>
      <p:sp>
        <p:nvSpPr>
          <p:cNvPr id="51" name="Text Box 34"/>
          <p:cNvSpPr txBox="1">
            <a:spLocks noChangeArrowheads="1"/>
          </p:cNvSpPr>
          <p:nvPr/>
        </p:nvSpPr>
        <p:spPr bwMode="auto">
          <a:xfrm>
            <a:off x="6069013" y="5815013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26020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6"/>
          <p:cNvSpPr>
            <a:spLocks noChangeArrowheads="1"/>
          </p:cNvSpPr>
          <p:nvPr/>
        </p:nvSpPr>
        <p:spPr bwMode="auto">
          <a:xfrm>
            <a:off x="6715125" y="3460750"/>
            <a:ext cx="74136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>
                <a:solidFill>
                  <a:srgbClr val="FF0000"/>
                </a:solidFill>
              </a:rPr>
              <a:t>push</a:t>
            </a:r>
            <a:endParaRPr lang="ja-JP" altLang="en-US" sz="2000">
              <a:solidFill>
                <a:srgbClr val="FF0000"/>
              </a:solidFill>
            </a:endParaRPr>
          </a:p>
        </p:txBody>
      </p:sp>
      <p:sp>
        <p:nvSpPr>
          <p:cNvPr id="26628" name="タイトル 1"/>
          <p:cNvSpPr>
            <a:spLocks noGrp="1"/>
          </p:cNvSpPr>
          <p:nvPr>
            <p:ph type="ctrTitle" idx="4294967295"/>
          </p:nvPr>
        </p:nvSpPr>
        <p:spPr>
          <a:xfrm>
            <a:off x="357188" y="0"/>
            <a:ext cx="8358187" cy="885825"/>
          </a:xfrm>
        </p:spPr>
        <p:txBody>
          <a:bodyPr/>
          <a:lstStyle/>
          <a:p>
            <a:pPr eaLnBrk="1" hangingPunct="1"/>
            <a:r>
              <a:rPr lang="ja-JP" altLang="en-US">
                <a:latin typeface="Calibri" charset="0"/>
                <a:ea typeface="ＭＳ Ｐゴシック" charset="0"/>
              </a:rPr>
              <a:t>変更点を</a:t>
            </a:r>
            <a:r>
              <a:rPr lang="en-US" altLang="ja-JP">
                <a:latin typeface="Calibri" charset="0"/>
                <a:ea typeface="ＭＳ Ｐゴシック" charset="0"/>
              </a:rPr>
              <a:t>push</a:t>
            </a:r>
          </a:p>
        </p:txBody>
      </p:sp>
      <p:sp>
        <p:nvSpPr>
          <p:cNvPr id="26629" name="正方形/長方形 5"/>
          <p:cNvSpPr>
            <a:spLocks noChangeArrowheads="1"/>
          </p:cNvSpPr>
          <p:nvPr/>
        </p:nvSpPr>
        <p:spPr bwMode="auto">
          <a:xfrm>
            <a:off x="323850" y="765175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＜マージされた履歴のプッシュ＞</a:t>
            </a:r>
          </a:p>
        </p:txBody>
      </p:sp>
      <p:sp>
        <p:nvSpPr>
          <p:cNvPr id="26630" name="AutoShape 13"/>
          <p:cNvSpPr>
            <a:spLocks noChangeArrowheads="1"/>
          </p:cNvSpPr>
          <p:nvPr/>
        </p:nvSpPr>
        <p:spPr bwMode="auto">
          <a:xfrm>
            <a:off x="1908175" y="1412875"/>
            <a:ext cx="5616575" cy="20161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6631" name="円/楕円 22"/>
          <p:cNvSpPr>
            <a:spLocks noChangeArrowheads="1"/>
          </p:cNvSpPr>
          <p:nvPr/>
        </p:nvSpPr>
        <p:spPr bwMode="auto">
          <a:xfrm>
            <a:off x="4295775" y="5607050"/>
            <a:ext cx="420688" cy="414338"/>
          </a:xfrm>
          <a:prstGeom prst="ellipse">
            <a:avLst/>
          </a:prstGeom>
          <a:solidFill>
            <a:srgbClr val="5ADE36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6632" name="円/楕円 22"/>
          <p:cNvSpPr>
            <a:spLocks noChangeArrowheads="1"/>
          </p:cNvSpPr>
          <p:nvPr/>
        </p:nvSpPr>
        <p:spPr bwMode="auto">
          <a:xfrm>
            <a:off x="5303838" y="5607050"/>
            <a:ext cx="420687" cy="414338"/>
          </a:xfrm>
          <a:prstGeom prst="ellipse">
            <a:avLst/>
          </a:prstGeom>
          <a:solidFill>
            <a:srgbClr val="5ADE36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6633" name="直線コネクタ 26"/>
          <p:cNvCxnSpPr>
            <a:cxnSpLocks noChangeShapeType="1"/>
          </p:cNvCxnSpPr>
          <p:nvPr/>
        </p:nvCxnSpPr>
        <p:spPr bwMode="auto">
          <a:xfrm>
            <a:off x="3708400" y="5805488"/>
            <a:ext cx="5762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直線コネクタ 26"/>
          <p:cNvCxnSpPr>
            <a:cxnSpLocks noChangeShapeType="1"/>
          </p:cNvCxnSpPr>
          <p:nvPr/>
        </p:nvCxnSpPr>
        <p:spPr bwMode="auto">
          <a:xfrm>
            <a:off x="4716463" y="5805488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5" name="AutoShape 25"/>
          <p:cNvSpPr>
            <a:spLocks noChangeArrowheads="1"/>
          </p:cNvSpPr>
          <p:nvPr/>
        </p:nvSpPr>
        <p:spPr bwMode="auto">
          <a:xfrm>
            <a:off x="1908175" y="3860800"/>
            <a:ext cx="5580063" cy="28797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6636" name="Line 30"/>
          <p:cNvSpPr>
            <a:spLocks noChangeShapeType="1"/>
          </p:cNvSpPr>
          <p:nvPr/>
        </p:nvSpPr>
        <p:spPr bwMode="auto">
          <a:xfrm flipH="1">
            <a:off x="5495925" y="4429125"/>
            <a:ext cx="4763" cy="28098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37" name="円/楕円 22"/>
          <p:cNvSpPr>
            <a:spLocks noChangeArrowheads="1"/>
          </p:cNvSpPr>
          <p:nvPr/>
        </p:nvSpPr>
        <p:spPr bwMode="auto">
          <a:xfrm>
            <a:off x="2290763" y="5607050"/>
            <a:ext cx="420687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6638" name="円/楕円 22"/>
          <p:cNvSpPr>
            <a:spLocks noChangeArrowheads="1"/>
          </p:cNvSpPr>
          <p:nvPr/>
        </p:nvSpPr>
        <p:spPr bwMode="auto">
          <a:xfrm>
            <a:off x="3298825" y="5607050"/>
            <a:ext cx="420688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6639" name="直線コネクタ 26"/>
          <p:cNvCxnSpPr>
            <a:cxnSpLocks noChangeShapeType="1"/>
          </p:cNvCxnSpPr>
          <p:nvPr/>
        </p:nvCxnSpPr>
        <p:spPr bwMode="auto">
          <a:xfrm>
            <a:off x="2700338" y="5805488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0" name="Text Box 33"/>
          <p:cNvSpPr txBox="1">
            <a:spLocks noChangeArrowheads="1"/>
          </p:cNvSpPr>
          <p:nvPr/>
        </p:nvSpPr>
        <p:spPr bwMode="auto">
          <a:xfrm>
            <a:off x="2051050" y="58769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A</a:t>
            </a:r>
          </a:p>
        </p:txBody>
      </p:sp>
      <p:sp>
        <p:nvSpPr>
          <p:cNvPr id="26641" name="Text Box 34"/>
          <p:cNvSpPr txBox="1">
            <a:spLocks noChangeArrowheads="1"/>
          </p:cNvSpPr>
          <p:nvPr/>
        </p:nvSpPr>
        <p:spPr bwMode="auto">
          <a:xfrm>
            <a:off x="3059113" y="58769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B</a:t>
            </a:r>
          </a:p>
        </p:txBody>
      </p:sp>
      <p:sp>
        <p:nvSpPr>
          <p:cNvPr id="26642" name="Text Box 37"/>
          <p:cNvSpPr txBox="1">
            <a:spLocks noChangeArrowheads="1"/>
          </p:cNvSpPr>
          <p:nvPr/>
        </p:nvSpPr>
        <p:spPr bwMode="auto">
          <a:xfrm>
            <a:off x="1258888" y="3716338"/>
            <a:ext cx="2663825" cy="40005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ja-JP" altLang="en-US" sz="2000"/>
              <a:t>ローカルリポジトリ</a:t>
            </a:r>
            <a:r>
              <a:rPr lang="en-US" altLang="ja-JP" sz="2000"/>
              <a:t>2</a:t>
            </a:r>
            <a:endParaRPr lang="ja-JP" altLang="en-US" sz="2000"/>
          </a:p>
        </p:txBody>
      </p:sp>
      <p:sp>
        <p:nvSpPr>
          <p:cNvPr id="26645" name="円/楕円 22"/>
          <p:cNvSpPr>
            <a:spLocks noChangeArrowheads="1"/>
          </p:cNvSpPr>
          <p:nvPr/>
        </p:nvSpPr>
        <p:spPr bwMode="auto">
          <a:xfrm>
            <a:off x="4284663" y="4713288"/>
            <a:ext cx="420687" cy="4143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6646" name="円/楕円 22"/>
          <p:cNvSpPr>
            <a:spLocks noChangeArrowheads="1"/>
          </p:cNvSpPr>
          <p:nvPr/>
        </p:nvSpPr>
        <p:spPr bwMode="auto">
          <a:xfrm>
            <a:off x="5292725" y="4713288"/>
            <a:ext cx="420688" cy="4143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6647" name="直線コネクタ 26"/>
          <p:cNvCxnSpPr>
            <a:cxnSpLocks noChangeShapeType="1"/>
          </p:cNvCxnSpPr>
          <p:nvPr/>
        </p:nvCxnSpPr>
        <p:spPr bwMode="auto">
          <a:xfrm>
            <a:off x="4716463" y="4911725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8" name="Text Box 26"/>
          <p:cNvSpPr txBox="1">
            <a:spLocks noChangeArrowheads="1"/>
          </p:cNvSpPr>
          <p:nvPr/>
        </p:nvSpPr>
        <p:spPr bwMode="auto">
          <a:xfrm>
            <a:off x="4416425" y="514667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C</a:t>
            </a:r>
          </a:p>
        </p:txBody>
      </p:sp>
      <p:sp>
        <p:nvSpPr>
          <p:cNvPr id="26649" name="Text Box 27"/>
          <p:cNvSpPr txBox="1">
            <a:spLocks noChangeArrowheads="1"/>
          </p:cNvSpPr>
          <p:nvPr/>
        </p:nvSpPr>
        <p:spPr bwMode="auto">
          <a:xfrm>
            <a:off x="5424488" y="5151438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D</a:t>
            </a:r>
          </a:p>
        </p:txBody>
      </p:sp>
      <p:cxnSp>
        <p:nvCxnSpPr>
          <p:cNvPr id="26650" name="AutoShape 39"/>
          <p:cNvCxnSpPr>
            <a:cxnSpLocks noChangeShapeType="1"/>
            <a:stCxn id="26638" idx="7"/>
            <a:endCxn id="26645" idx="3"/>
          </p:cNvCxnSpPr>
          <p:nvPr/>
        </p:nvCxnSpPr>
        <p:spPr bwMode="auto">
          <a:xfrm rot="5400000" flipH="1" flipV="1">
            <a:off x="3702050" y="5022850"/>
            <a:ext cx="600075" cy="68897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1" name="AutoShape 29"/>
          <p:cNvSpPr>
            <a:spLocks noChangeArrowheads="1"/>
          </p:cNvSpPr>
          <p:nvPr/>
        </p:nvSpPr>
        <p:spPr bwMode="auto">
          <a:xfrm>
            <a:off x="4714875" y="3995738"/>
            <a:ext cx="1582738" cy="431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origin/master</a:t>
            </a:r>
          </a:p>
        </p:txBody>
      </p:sp>
      <p:cxnSp>
        <p:nvCxnSpPr>
          <p:cNvPr id="26652" name="直線コネクタ 26"/>
          <p:cNvCxnSpPr>
            <a:cxnSpLocks noChangeShapeType="1"/>
          </p:cNvCxnSpPr>
          <p:nvPr/>
        </p:nvCxnSpPr>
        <p:spPr bwMode="auto">
          <a:xfrm>
            <a:off x="5724525" y="5805488"/>
            <a:ext cx="5762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3" name="円/楕円 22"/>
          <p:cNvSpPr>
            <a:spLocks noChangeArrowheads="1"/>
          </p:cNvSpPr>
          <p:nvPr/>
        </p:nvSpPr>
        <p:spPr bwMode="auto">
          <a:xfrm>
            <a:off x="6311900" y="5588000"/>
            <a:ext cx="420688" cy="414338"/>
          </a:xfrm>
          <a:prstGeom prst="ellipse">
            <a:avLst/>
          </a:prstGeom>
          <a:solidFill>
            <a:srgbClr val="FF99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6654" name="AutoShape 43"/>
          <p:cNvCxnSpPr>
            <a:cxnSpLocks noChangeShapeType="1"/>
            <a:stCxn id="26646" idx="5"/>
            <a:endCxn id="26653" idx="1"/>
          </p:cNvCxnSpPr>
          <p:nvPr/>
        </p:nvCxnSpPr>
        <p:spPr bwMode="auto">
          <a:xfrm rot="16200000" flipH="1">
            <a:off x="5722144" y="4996656"/>
            <a:ext cx="581025" cy="722313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5" name="AutoShape 15"/>
          <p:cNvSpPr>
            <a:spLocks noChangeArrowheads="1"/>
          </p:cNvSpPr>
          <p:nvPr/>
        </p:nvSpPr>
        <p:spPr bwMode="auto">
          <a:xfrm>
            <a:off x="5959475" y="6211888"/>
            <a:ext cx="1150938" cy="431800"/>
          </a:xfrm>
          <a:prstGeom prst="roundRect">
            <a:avLst>
              <a:gd name="adj" fmla="val 16667"/>
            </a:avLst>
          </a:prstGeom>
          <a:solidFill>
            <a:srgbClr val="FFBDD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master</a:t>
            </a:r>
          </a:p>
        </p:txBody>
      </p:sp>
      <p:sp>
        <p:nvSpPr>
          <p:cNvPr id="26656" name="Line 16"/>
          <p:cNvSpPr>
            <a:spLocks noChangeShapeType="1"/>
          </p:cNvSpPr>
          <p:nvPr/>
        </p:nvSpPr>
        <p:spPr bwMode="auto">
          <a:xfrm flipV="1">
            <a:off x="6532563" y="6000750"/>
            <a:ext cx="0" cy="21431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57" name="下矢印 18"/>
          <p:cNvSpPr>
            <a:spLocks noChangeArrowheads="1"/>
          </p:cNvSpPr>
          <p:nvPr/>
        </p:nvSpPr>
        <p:spPr bwMode="auto">
          <a:xfrm rot="10800000">
            <a:off x="6291263" y="3527425"/>
            <a:ext cx="482600" cy="1701800"/>
          </a:xfrm>
          <a:prstGeom prst="downArrow">
            <a:avLst>
              <a:gd name="adj1" fmla="val 50000"/>
              <a:gd name="adj2" fmla="val 87015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6658" name="AutoShape 15"/>
          <p:cNvSpPr>
            <a:spLocks noChangeArrowheads="1"/>
          </p:cNvSpPr>
          <p:nvPr/>
        </p:nvSpPr>
        <p:spPr bwMode="auto">
          <a:xfrm>
            <a:off x="5135563" y="1944688"/>
            <a:ext cx="1150937" cy="4318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master</a:t>
            </a:r>
          </a:p>
        </p:txBody>
      </p:sp>
      <p:sp>
        <p:nvSpPr>
          <p:cNvPr id="26659" name="Line 16"/>
          <p:cNvSpPr>
            <a:spLocks noChangeShapeType="1"/>
          </p:cNvSpPr>
          <p:nvPr/>
        </p:nvSpPr>
        <p:spPr bwMode="auto">
          <a:xfrm flipH="1">
            <a:off x="5689600" y="2376488"/>
            <a:ext cx="4763" cy="4318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60" name="円/楕円 22"/>
          <p:cNvSpPr>
            <a:spLocks noChangeArrowheads="1"/>
          </p:cNvSpPr>
          <p:nvPr/>
        </p:nvSpPr>
        <p:spPr bwMode="auto">
          <a:xfrm>
            <a:off x="2443163" y="2787650"/>
            <a:ext cx="420687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6661" name="円/楕円 22"/>
          <p:cNvSpPr>
            <a:spLocks noChangeArrowheads="1"/>
          </p:cNvSpPr>
          <p:nvPr/>
        </p:nvSpPr>
        <p:spPr bwMode="auto">
          <a:xfrm>
            <a:off x="3451225" y="2787650"/>
            <a:ext cx="420688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6662" name="直線コネクタ 26"/>
          <p:cNvCxnSpPr>
            <a:cxnSpLocks noChangeShapeType="1"/>
          </p:cNvCxnSpPr>
          <p:nvPr/>
        </p:nvCxnSpPr>
        <p:spPr bwMode="auto">
          <a:xfrm>
            <a:off x="2852738" y="2986088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3" name="Text Box 33"/>
          <p:cNvSpPr txBox="1">
            <a:spLocks noChangeArrowheads="1"/>
          </p:cNvSpPr>
          <p:nvPr/>
        </p:nvSpPr>
        <p:spPr bwMode="auto">
          <a:xfrm>
            <a:off x="2203450" y="30575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A</a:t>
            </a:r>
          </a:p>
        </p:txBody>
      </p:sp>
      <p:sp>
        <p:nvSpPr>
          <p:cNvPr id="26664" name="Text Box 34"/>
          <p:cNvSpPr txBox="1">
            <a:spLocks noChangeArrowheads="1"/>
          </p:cNvSpPr>
          <p:nvPr/>
        </p:nvSpPr>
        <p:spPr bwMode="auto">
          <a:xfrm>
            <a:off x="3211513" y="30575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B</a:t>
            </a:r>
          </a:p>
        </p:txBody>
      </p:sp>
      <p:sp>
        <p:nvSpPr>
          <p:cNvPr id="26665" name="円/楕円 22"/>
          <p:cNvSpPr>
            <a:spLocks noChangeArrowheads="1"/>
          </p:cNvSpPr>
          <p:nvPr/>
        </p:nvSpPr>
        <p:spPr bwMode="auto">
          <a:xfrm>
            <a:off x="4468813" y="2800350"/>
            <a:ext cx="420687" cy="4143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6666" name="円/楕円 22"/>
          <p:cNvSpPr>
            <a:spLocks noChangeArrowheads="1"/>
          </p:cNvSpPr>
          <p:nvPr/>
        </p:nvSpPr>
        <p:spPr bwMode="auto">
          <a:xfrm>
            <a:off x="5476875" y="2800350"/>
            <a:ext cx="420688" cy="4143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6667" name="直線コネクタ 26"/>
          <p:cNvCxnSpPr>
            <a:cxnSpLocks noChangeShapeType="1"/>
          </p:cNvCxnSpPr>
          <p:nvPr/>
        </p:nvCxnSpPr>
        <p:spPr bwMode="auto">
          <a:xfrm>
            <a:off x="3892550" y="2998788"/>
            <a:ext cx="5762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8" name="直線コネクタ 26"/>
          <p:cNvCxnSpPr>
            <a:cxnSpLocks noChangeShapeType="1"/>
          </p:cNvCxnSpPr>
          <p:nvPr/>
        </p:nvCxnSpPr>
        <p:spPr bwMode="auto">
          <a:xfrm>
            <a:off x="4900613" y="2998788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9" name="Text Box 26"/>
          <p:cNvSpPr txBox="1">
            <a:spLocks noChangeArrowheads="1"/>
          </p:cNvSpPr>
          <p:nvPr/>
        </p:nvSpPr>
        <p:spPr bwMode="auto">
          <a:xfrm>
            <a:off x="4211638" y="300037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C</a:t>
            </a:r>
          </a:p>
        </p:txBody>
      </p:sp>
      <p:sp>
        <p:nvSpPr>
          <p:cNvPr id="26670" name="Text Box 27"/>
          <p:cNvSpPr txBox="1">
            <a:spLocks noChangeArrowheads="1"/>
          </p:cNvSpPr>
          <p:nvPr/>
        </p:nvSpPr>
        <p:spPr bwMode="auto">
          <a:xfrm>
            <a:off x="5283200" y="3001963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D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1258888" y="1196975"/>
            <a:ext cx="2663825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ja-JP" altLang="en-US" sz="2000" dirty="0">
                <a:latin typeface="Arial" pitchFamily="34" charset="0"/>
                <a:ea typeface="ＭＳ Ｐゴシック" pitchFamily="50" charset="-128"/>
                <a:cs typeface="+mn-cs"/>
              </a:rPr>
              <a:t>リモートリポジトリ</a:t>
            </a:r>
            <a:endParaRPr lang="en-US" altLang="ja-JP" sz="2000" dirty="0">
              <a:latin typeface="Arial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26673" name="Rectangle 33"/>
          <p:cNvSpPr>
            <a:spLocks noChangeArrowheads="1"/>
          </p:cNvSpPr>
          <p:nvPr/>
        </p:nvSpPr>
        <p:spPr bwMode="auto">
          <a:xfrm>
            <a:off x="4002088" y="5489576"/>
            <a:ext cx="2946400" cy="68103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50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66</a:t>
            </a:fld>
            <a:endParaRPr lang="en-US" altLang="ja-JP"/>
          </a:p>
        </p:txBody>
      </p:sp>
      <p:sp>
        <p:nvSpPr>
          <p:cNvPr id="51" name="Text Box 33"/>
          <p:cNvSpPr txBox="1">
            <a:spLocks noChangeArrowheads="1"/>
          </p:cNvSpPr>
          <p:nvPr/>
        </p:nvSpPr>
        <p:spPr bwMode="auto">
          <a:xfrm>
            <a:off x="4068763" y="5805488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 dirty="0"/>
              <a:t>X</a:t>
            </a:r>
          </a:p>
        </p:txBody>
      </p:sp>
      <p:sp>
        <p:nvSpPr>
          <p:cNvPr id="52" name="Text Box 34"/>
          <p:cNvSpPr txBox="1">
            <a:spLocks noChangeArrowheads="1"/>
          </p:cNvSpPr>
          <p:nvPr/>
        </p:nvSpPr>
        <p:spPr bwMode="auto">
          <a:xfrm>
            <a:off x="5075238" y="5795963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 dirty="0"/>
              <a:t>Y</a:t>
            </a:r>
          </a:p>
        </p:txBody>
      </p:sp>
      <p:sp>
        <p:nvSpPr>
          <p:cNvPr id="53" name="Text Box 34"/>
          <p:cNvSpPr txBox="1">
            <a:spLocks noChangeArrowheads="1"/>
          </p:cNvSpPr>
          <p:nvPr/>
        </p:nvSpPr>
        <p:spPr bwMode="auto">
          <a:xfrm>
            <a:off x="6069013" y="5815013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7338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タイトル 1"/>
          <p:cNvSpPr>
            <a:spLocks noGrp="1"/>
          </p:cNvSpPr>
          <p:nvPr>
            <p:ph type="ctrTitle" idx="4294967295"/>
          </p:nvPr>
        </p:nvSpPr>
        <p:spPr>
          <a:xfrm>
            <a:off x="357188" y="0"/>
            <a:ext cx="8358187" cy="885825"/>
          </a:xfrm>
        </p:spPr>
        <p:txBody>
          <a:bodyPr/>
          <a:lstStyle/>
          <a:p>
            <a:pPr eaLnBrk="1" hangingPunct="1"/>
            <a:r>
              <a:rPr lang="ja-JP" altLang="en-US">
                <a:latin typeface="Calibri" charset="0"/>
                <a:ea typeface="ＭＳ Ｐゴシック" charset="0"/>
              </a:rPr>
              <a:t>最終状態</a:t>
            </a:r>
            <a:endParaRPr lang="en-US" altLang="ja-JP">
              <a:latin typeface="Calibri" charset="0"/>
              <a:ea typeface="ＭＳ Ｐゴシック" charset="0"/>
            </a:endParaRPr>
          </a:p>
        </p:txBody>
      </p:sp>
      <p:sp>
        <p:nvSpPr>
          <p:cNvPr id="27652" name="正方形/長方形 5"/>
          <p:cNvSpPr>
            <a:spLocks noChangeArrowheads="1"/>
          </p:cNvSpPr>
          <p:nvPr/>
        </p:nvSpPr>
        <p:spPr bwMode="auto">
          <a:xfrm>
            <a:off x="323850" y="765175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＜プッシュ後のマージ済み履歴＞</a:t>
            </a:r>
          </a:p>
        </p:txBody>
      </p:sp>
      <p:sp>
        <p:nvSpPr>
          <p:cNvPr id="27653" name="AutoShape 13"/>
          <p:cNvSpPr>
            <a:spLocks noChangeArrowheads="1"/>
          </p:cNvSpPr>
          <p:nvPr/>
        </p:nvSpPr>
        <p:spPr bwMode="auto">
          <a:xfrm>
            <a:off x="1908175" y="1412875"/>
            <a:ext cx="5580063" cy="20161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7654" name="AutoShape 25"/>
          <p:cNvSpPr>
            <a:spLocks noChangeArrowheads="1"/>
          </p:cNvSpPr>
          <p:nvPr/>
        </p:nvSpPr>
        <p:spPr bwMode="auto">
          <a:xfrm>
            <a:off x="1908175" y="3860800"/>
            <a:ext cx="5580063" cy="28797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7655" name="Text Box 37"/>
          <p:cNvSpPr txBox="1">
            <a:spLocks noChangeArrowheads="1"/>
          </p:cNvSpPr>
          <p:nvPr/>
        </p:nvSpPr>
        <p:spPr bwMode="auto">
          <a:xfrm>
            <a:off x="1258888" y="3716338"/>
            <a:ext cx="2663825" cy="40005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ja-JP" altLang="en-US" sz="2000"/>
              <a:t>ローカルリポジトリ</a:t>
            </a:r>
            <a:r>
              <a:rPr lang="en-US" altLang="ja-JP" sz="2000"/>
              <a:t>2</a:t>
            </a:r>
            <a:endParaRPr lang="ja-JP" altLang="en-US" sz="2000"/>
          </a:p>
        </p:txBody>
      </p:sp>
      <p:sp>
        <p:nvSpPr>
          <p:cNvPr id="27656" name="円/楕円 22"/>
          <p:cNvSpPr>
            <a:spLocks noChangeArrowheads="1"/>
          </p:cNvSpPr>
          <p:nvPr/>
        </p:nvSpPr>
        <p:spPr bwMode="auto">
          <a:xfrm>
            <a:off x="4295775" y="5607050"/>
            <a:ext cx="420688" cy="414338"/>
          </a:xfrm>
          <a:prstGeom prst="ellipse">
            <a:avLst/>
          </a:prstGeom>
          <a:solidFill>
            <a:srgbClr val="5ADE36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7657" name="円/楕円 22"/>
          <p:cNvSpPr>
            <a:spLocks noChangeArrowheads="1"/>
          </p:cNvSpPr>
          <p:nvPr/>
        </p:nvSpPr>
        <p:spPr bwMode="auto">
          <a:xfrm>
            <a:off x="5303838" y="5607050"/>
            <a:ext cx="420687" cy="414338"/>
          </a:xfrm>
          <a:prstGeom prst="ellipse">
            <a:avLst/>
          </a:prstGeom>
          <a:solidFill>
            <a:srgbClr val="5ADE36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7658" name="直線コネクタ 26"/>
          <p:cNvCxnSpPr>
            <a:cxnSpLocks noChangeShapeType="1"/>
          </p:cNvCxnSpPr>
          <p:nvPr/>
        </p:nvCxnSpPr>
        <p:spPr bwMode="auto">
          <a:xfrm>
            <a:off x="3708400" y="5805488"/>
            <a:ext cx="5762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9" name="直線コネクタ 26"/>
          <p:cNvCxnSpPr>
            <a:cxnSpLocks noChangeShapeType="1"/>
          </p:cNvCxnSpPr>
          <p:nvPr/>
        </p:nvCxnSpPr>
        <p:spPr bwMode="auto">
          <a:xfrm>
            <a:off x="4716463" y="5805488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0" name="Line 30"/>
          <p:cNvSpPr>
            <a:spLocks noChangeShapeType="1"/>
          </p:cNvSpPr>
          <p:nvPr/>
        </p:nvSpPr>
        <p:spPr bwMode="auto">
          <a:xfrm flipH="1">
            <a:off x="6542088" y="4575175"/>
            <a:ext cx="752475" cy="103187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61" name="円/楕円 22"/>
          <p:cNvSpPr>
            <a:spLocks noChangeArrowheads="1"/>
          </p:cNvSpPr>
          <p:nvPr/>
        </p:nvSpPr>
        <p:spPr bwMode="auto">
          <a:xfrm>
            <a:off x="2290763" y="5607050"/>
            <a:ext cx="420687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7662" name="円/楕円 22"/>
          <p:cNvSpPr>
            <a:spLocks noChangeArrowheads="1"/>
          </p:cNvSpPr>
          <p:nvPr/>
        </p:nvSpPr>
        <p:spPr bwMode="auto">
          <a:xfrm>
            <a:off x="3298825" y="5607050"/>
            <a:ext cx="420688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7663" name="直線コネクタ 26"/>
          <p:cNvCxnSpPr>
            <a:cxnSpLocks noChangeShapeType="1"/>
          </p:cNvCxnSpPr>
          <p:nvPr/>
        </p:nvCxnSpPr>
        <p:spPr bwMode="auto">
          <a:xfrm>
            <a:off x="2700338" y="5805488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4" name="Text Box 33"/>
          <p:cNvSpPr txBox="1">
            <a:spLocks noChangeArrowheads="1"/>
          </p:cNvSpPr>
          <p:nvPr/>
        </p:nvSpPr>
        <p:spPr bwMode="auto">
          <a:xfrm>
            <a:off x="2051050" y="58769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A</a:t>
            </a:r>
          </a:p>
        </p:txBody>
      </p:sp>
      <p:sp>
        <p:nvSpPr>
          <p:cNvPr id="27665" name="Text Box 34"/>
          <p:cNvSpPr txBox="1">
            <a:spLocks noChangeArrowheads="1"/>
          </p:cNvSpPr>
          <p:nvPr/>
        </p:nvSpPr>
        <p:spPr bwMode="auto">
          <a:xfrm>
            <a:off x="3059113" y="58769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B</a:t>
            </a:r>
          </a:p>
        </p:txBody>
      </p:sp>
      <p:sp>
        <p:nvSpPr>
          <p:cNvPr id="27666" name="Text Box 33"/>
          <p:cNvSpPr txBox="1">
            <a:spLocks noChangeArrowheads="1"/>
          </p:cNvSpPr>
          <p:nvPr/>
        </p:nvSpPr>
        <p:spPr bwMode="auto">
          <a:xfrm>
            <a:off x="4068763" y="5805488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 dirty="0"/>
              <a:t>X</a:t>
            </a:r>
          </a:p>
        </p:txBody>
      </p:sp>
      <p:sp>
        <p:nvSpPr>
          <p:cNvPr id="27667" name="Text Box 34"/>
          <p:cNvSpPr txBox="1">
            <a:spLocks noChangeArrowheads="1"/>
          </p:cNvSpPr>
          <p:nvPr/>
        </p:nvSpPr>
        <p:spPr bwMode="auto">
          <a:xfrm>
            <a:off x="5075238" y="5795963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 dirty="0"/>
              <a:t>Y</a:t>
            </a:r>
          </a:p>
        </p:txBody>
      </p:sp>
      <p:sp>
        <p:nvSpPr>
          <p:cNvPr id="27668" name="円/楕円 22"/>
          <p:cNvSpPr>
            <a:spLocks noChangeArrowheads="1"/>
          </p:cNvSpPr>
          <p:nvPr/>
        </p:nvSpPr>
        <p:spPr bwMode="auto">
          <a:xfrm>
            <a:off x="4284663" y="4713288"/>
            <a:ext cx="420687" cy="4143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7669" name="円/楕円 22"/>
          <p:cNvSpPr>
            <a:spLocks noChangeArrowheads="1"/>
          </p:cNvSpPr>
          <p:nvPr/>
        </p:nvSpPr>
        <p:spPr bwMode="auto">
          <a:xfrm>
            <a:off x="5292725" y="4713288"/>
            <a:ext cx="420688" cy="4143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7670" name="直線コネクタ 26"/>
          <p:cNvCxnSpPr>
            <a:cxnSpLocks noChangeShapeType="1"/>
          </p:cNvCxnSpPr>
          <p:nvPr/>
        </p:nvCxnSpPr>
        <p:spPr bwMode="auto">
          <a:xfrm>
            <a:off x="4716463" y="4911725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1" name="Text Box 26"/>
          <p:cNvSpPr txBox="1">
            <a:spLocks noChangeArrowheads="1"/>
          </p:cNvSpPr>
          <p:nvPr/>
        </p:nvSpPr>
        <p:spPr bwMode="auto">
          <a:xfrm>
            <a:off x="4416425" y="514667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C</a:t>
            </a:r>
          </a:p>
        </p:txBody>
      </p:sp>
      <p:sp>
        <p:nvSpPr>
          <p:cNvPr id="27672" name="Text Box 27"/>
          <p:cNvSpPr txBox="1">
            <a:spLocks noChangeArrowheads="1"/>
          </p:cNvSpPr>
          <p:nvPr/>
        </p:nvSpPr>
        <p:spPr bwMode="auto">
          <a:xfrm>
            <a:off x="5424488" y="5151438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D</a:t>
            </a:r>
          </a:p>
        </p:txBody>
      </p:sp>
      <p:cxnSp>
        <p:nvCxnSpPr>
          <p:cNvPr id="27673" name="AutoShape 39"/>
          <p:cNvCxnSpPr>
            <a:cxnSpLocks noChangeShapeType="1"/>
            <a:stCxn id="27662" idx="7"/>
            <a:endCxn id="27668" idx="3"/>
          </p:cNvCxnSpPr>
          <p:nvPr/>
        </p:nvCxnSpPr>
        <p:spPr bwMode="auto">
          <a:xfrm rot="5400000" flipH="1" flipV="1">
            <a:off x="3702050" y="5022850"/>
            <a:ext cx="600075" cy="68897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4" name="AutoShape 29"/>
          <p:cNvSpPr>
            <a:spLocks noChangeArrowheads="1"/>
          </p:cNvSpPr>
          <p:nvPr/>
        </p:nvSpPr>
        <p:spPr bwMode="auto">
          <a:xfrm>
            <a:off x="6897688" y="4143375"/>
            <a:ext cx="1582737" cy="431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origin/master</a:t>
            </a:r>
          </a:p>
        </p:txBody>
      </p:sp>
      <p:cxnSp>
        <p:nvCxnSpPr>
          <p:cNvPr id="27675" name="直線コネクタ 26"/>
          <p:cNvCxnSpPr>
            <a:cxnSpLocks noChangeShapeType="1"/>
          </p:cNvCxnSpPr>
          <p:nvPr/>
        </p:nvCxnSpPr>
        <p:spPr bwMode="auto">
          <a:xfrm>
            <a:off x="5724525" y="5805488"/>
            <a:ext cx="5762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6" name="円/楕円 22"/>
          <p:cNvSpPr>
            <a:spLocks noChangeArrowheads="1"/>
          </p:cNvSpPr>
          <p:nvPr/>
        </p:nvSpPr>
        <p:spPr bwMode="auto">
          <a:xfrm>
            <a:off x="6311900" y="5588000"/>
            <a:ext cx="420688" cy="414338"/>
          </a:xfrm>
          <a:prstGeom prst="ellipse">
            <a:avLst/>
          </a:prstGeom>
          <a:solidFill>
            <a:srgbClr val="FF99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7677" name="AutoShape 43"/>
          <p:cNvCxnSpPr>
            <a:cxnSpLocks noChangeShapeType="1"/>
            <a:stCxn id="27669" idx="5"/>
            <a:endCxn id="27676" idx="1"/>
          </p:cNvCxnSpPr>
          <p:nvPr/>
        </p:nvCxnSpPr>
        <p:spPr bwMode="auto">
          <a:xfrm rot="16200000" flipH="1">
            <a:off x="5722144" y="4996656"/>
            <a:ext cx="581025" cy="722313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8" name="AutoShape 15"/>
          <p:cNvSpPr>
            <a:spLocks noChangeArrowheads="1"/>
          </p:cNvSpPr>
          <p:nvPr/>
        </p:nvSpPr>
        <p:spPr bwMode="auto">
          <a:xfrm>
            <a:off x="5959475" y="6211888"/>
            <a:ext cx="1150938" cy="431800"/>
          </a:xfrm>
          <a:prstGeom prst="roundRect">
            <a:avLst>
              <a:gd name="adj" fmla="val 16667"/>
            </a:avLst>
          </a:prstGeom>
          <a:solidFill>
            <a:srgbClr val="FFBDD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master</a:t>
            </a:r>
          </a:p>
        </p:txBody>
      </p:sp>
      <p:sp>
        <p:nvSpPr>
          <p:cNvPr id="27679" name="Line 16"/>
          <p:cNvSpPr>
            <a:spLocks noChangeShapeType="1"/>
          </p:cNvSpPr>
          <p:nvPr/>
        </p:nvSpPr>
        <p:spPr bwMode="auto">
          <a:xfrm flipV="1">
            <a:off x="6532563" y="6000750"/>
            <a:ext cx="0" cy="21431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80" name="円/楕円 22"/>
          <p:cNvSpPr>
            <a:spLocks noChangeArrowheads="1"/>
          </p:cNvSpPr>
          <p:nvPr/>
        </p:nvSpPr>
        <p:spPr bwMode="auto">
          <a:xfrm>
            <a:off x="4448175" y="2787650"/>
            <a:ext cx="420688" cy="414338"/>
          </a:xfrm>
          <a:prstGeom prst="ellipse">
            <a:avLst/>
          </a:prstGeom>
          <a:solidFill>
            <a:srgbClr val="5ADE36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7681" name="円/楕円 22"/>
          <p:cNvSpPr>
            <a:spLocks noChangeArrowheads="1"/>
          </p:cNvSpPr>
          <p:nvPr/>
        </p:nvSpPr>
        <p:spPr bwMode="auto">
          <a:xfrm>
            <a:off x="5456238" y="2787650"/>
            <a:ext cx="420687" cy="414338"/>
          </a:xfrm>
          <a:prstGeom prst="ellipse">
            <a:avLst/>
          </a:prstGeom>
          <a:solidFill>
            <a:srgbClr val="5ADE36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7682" name="直線コネクタ 26"/>
          <p:cNvCxnSpPr>
            <a:cxnSpLocks noChangeShapeType="1"/>
          </p:cNvCxnSpPr>
          <p:nvPr/>
        </p:nvCxnSpPr>
        <p:spPr bwMode="auto">
          <a:xfrm>
            <a:off x="3860800" y="2986088"/>
            <a:ext cx="5762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3" name="直線コネクタ 26"/>
          <p:cNvCxnSpPr>
            <a:cxnSpLocks noChangeShapeType="1"/>
          </p:cNvCxnSpPr>
          <p:nvPr/>
        </p:nvCxnSpPr>
        <p:spPr bwMode="auto">
          <a:xfrm>
            <a:off x="4868863" y="2986088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84" name="円/楕円 22"/>
          <p:cNvSpPr>
            <a:spLocks noChangeArrowheads="1"/>
          </p:cNvSpPr>
          <p:nvPr/>
        </p:nvSpPr>
        <p:spPr bwMode="auto">
          <a:xfrm>
            <a:off x="2443163" y="2787650"/>
            <a:ext cx="420687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7685" name="円/楕円 22"/>
          <p:cNvSpPr>
            <a:spLocks noChangeArrowheads="1"/>
          </p:cNvSpPr>
          <p:nvPr/>
        </p:nvSpPr>
        <p:spPr bwMode="auto">
          <a:xfrm>
            <a:off x="3451225" y="2787650"/>
            <a:ext cx="420688" cy="4143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7686" name="直線コネクタ 26"/>
          <p:cNvCxnSpPr>
            <a:cxnSpLocks noChangeShapeType="1"/>
          </p:cNvCxnSpPr>
          <p:nvPr/>
        </p:nvCxnSpPr>
        <p:spPr bwMode="auto">
          <a:xfrm>
            <a:off x="2852738" y="2986088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87" name="Text Box 33"/>
          <p:cNvSpPr txBox="1">
            <a:spLocks noChangeArrowheads="1"/>
          </p:cNvSpPr>
          <p:nvPr/>
        </p:nvSpPr>
        <p:spPr bwMode="auto">
          <a:xfrm>
            <a:off x="2203450" y="30575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A</a:t>
            </a:r>
          </a:p>
        </p:txBody>
      </p:sp>
      <p:sp>
        <p:nvSpPr>
          <p:cNvPr id="27688" name="Text Box 34"/>
          <p:cNvSpPr txBox="1">
            <a:spLocks noChangeArrowheads="1"/>
          </p:cNvSpPr>
          <p:nvPr/>
        </p:nvSpPr>
        <p:spPr bwMode="auto">
          <a:xfrm>
            <a:off x="3211513" y="305752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B</a:t>
            </a:r>
          </a:p>
        </p:txBody>
      </p:sp>
      <p:sp>
        <p:nvSpPr>
          <p:cNvPr id="27689" name="Text Box 33"/>
          <p:cNvSpPr txBox="1">
            <a:spLocks noChangeArrowheads="1"/>
          </p:cNvSpPr>
          <p:nvPr/>
        </p:nvSpPr>
        <p:spPr bwMode="auto">
          <a:xfrm>
            <a:off x="4210050" y="300037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X</a:t>
            </a:r>
          </a:p>
        </p:txBody>
      </p:sp>
      <p:sp>
        <p:nvSpPr>
          <p:cNvPr id="27690" name="Text Box 34"/>
          <p:cNvSpPr txBox="1">
            <a:spLocks noChangeArrowheads="1"/>
          </p:cNvSpPr>
          <p:nvPr/>
        </p:nvSpPr>
        <p:spPr bwMode="auto">
          <a:xfrm>
            <a:off x="5219700" y="3001963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Y</a:t>
            </a:r>
          </a:p>
        </p:txBody>
      </p:sp>
      <p:sp>
        <p:nvSpPr>
          <p:cNvPr id="27691" name="円/楕円 22"/>
          <p:cNvSpPr>
            <a:spLocks noChangeArrowheads="1"/>
          </p:cNvSpPr>
          <p:nvPr/>
        </p:nvSpPr>
        <p:spPr bwMode="auto">
          <a:xfrm>
            <a:off x="4437063" y="1893888"/>
            <a:ext cx="420687" cy="4143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7692" name="円/楕円 22"/>
          <p:cNvSpPr>
            <a:spLocks noChangeArrowheads="1"/>
          </p:cNvSpPr>
          <p:nvPr/>
        </p:nvSpPr>
        <p:spPr bwMode="auto">
          <a:xfrm>
            <a:off x="5445125" y="1893888"/>
            <a:ext cx="420688" cy="4143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7693" name="直線コネクタ 26"/>
          <p:cNvCxnSpPr>
            <a:cxnSpLocks noChangeShapeType="1"/>
          </p:cNvCxnSpPr>
          <p:nvPr/>
        </p:nvCxnSpPr>
        <p:spPr bwMode="auto">
          <a:xfrm>
            <a:off x="4868863" y="2092325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4" name="Text Box 26"/>
          <p:cNvSpPr txBox="1">
            <a:spLocks noChangeArrowheads="1"/>
          </p:cNvSpPr>
          <p:nvPr/>
        </p:nvSpPr>
        <p:spPr bwMode="auto">
          <a:xfrm>
            <a:off x="4568825" y="2327275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C</a:t>
            </a:r>
          </a:p>
        </p:txBody>
      </p:sp>
      <p:sp>
        <p:nvSpPr>
          <p:cNvPr id="27695" name="Text Box 27"/>
          <p:cNvSpPr txBox="1">
            <a:spLocks noChangeArrowheads="1"/>
          </p:cNvSpPr>
          <p:nvPr/>
        </p:nvSpPr>
        <p:spPr bwMode="auto">
          <a:xfrm>
            <a:off x="5576888" y="2332038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D</a:t>
            </a:r>
          </a:p>
        </p:txBody>
      </p:sp>
      <p:cxnSp>
        <p:nvCxnSpPr>
          <p:cNvPr id="27696" name="AutoShape 39"/>
          <p:cNvCxnSpPr>
            <a:cxnSpLocks noChangeShapeType="1"/>
            <a:stCxn id="27685" idx="7"/>
            <a:endCxn id="27691" idx="3"/>
          </p:cNvCxnSpPr>
          <p:nvPr/>
        </p:nvCxnSpPr>
        <p:spPr bwMode="auto">
          <a:xfrm rot="5400000" flipH="1" flipV="1">
            <a:off x="3854450" y="2203450"/>
            <a:ext cx="600075" cy="68897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7" name="直線コネクタ 26"/>
          <p:cNvCxnSpPr>
            <a:cxnSpLocks noChangeShapeType="1"/>
          </p:cNvCxnSpPr>
          <p:nvPr/>
        </p:nvCxnSpPr>
        <p:spPr bwMode="auto">
          <a:xfrm>
            <a:off x="5876925" y="2986088"/>
            <a:ext cx="5762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8" name="円/楕円 22"/>
          <p:cNvSpPr>
            <a:spLocks noChangeArrowheads="1"/>
          </p:cNvSpPr>
          <p:nvPr/>
        </p:nvSpPr>
        <p:spPr bwMode="auto">
          <a:xfrm>
            <a:off x="6464300" y="2768600"/>
            <a:ext cx="420688" cy="414338"/>
          </a:xfrm>
          <a:prstGeom prst="ellipse">
            <a:avLst/>
          </a:prstGeom>
          <a:solidFill>
            <a:srgbClr val="FF99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7699" name="AutoShape 43"/>
          <p:cNvCxnSpPr>
            <a:cxnSpLocks noChangeShapeType="1"/>
            <a:stCxn id="27692" idx="5"/>
            <a:endCxn id="27698" idx="1"/>
          </p:cNvCxnSpPr>
          <p:nvPr/>
        </p:nvCxnSpPr>
        <p:spPr bwMode="auto">
          <a:xfrm rot="16200000" flipH="1">
            <a:off x="5874544" y="2177256"/>
            <a:ext cx="581025" cy="722313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00" name="Text Box 34"/>
          <p:cNvSpPr txBox="1">
            <a:spLocks noChangeArrowheads="1"/>
          </p:cNvSpPr>
          <p:nvPr/>
        </p:nvSpPr>
        <p:spPr bwMode="auto">
          <a:xfrm>
            <a:off x="6213475" y="2976563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/>
              <a:t>M</a:t>
            </a:r>
          </a:p>
        </p:txBody>
      </p:sp>
      <p:sp>
        <p:nvSpPr>
          <p:cNvPr id="27701" name="AutoShape 15"/>
          <p:cNvSpPr>
            <a:spLocks noChangeArrowheads="1"/>
          </p:cNvSpPr>
          <p:nvPr/>
        </p:nvSpPr>
        <p:spPr bwMode="auto">
          <a:xfrm>
            <a:off x="6143625" y="1643063"/>
            <a:ext cx="1150938" cy="4318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/>
              <a:t>master</a:t>
            </a:r>
          </a:p>
        </p:txBody>
      </p:sp>
      <p:sp>
        <p:nvSpPr>
          <p:cNvPr id="27702" name="Line 16"/>
          <p:cNvSpPr>
            <a:spLocks noChangeShapeType="1"/>
          </p:cNvSpPr>
          <p:nvPr/>
        </p:nvSpPr>
        <p:spPr bwMode="auto">
          <a:xfrm>
            <a:off x="6702425" y="2074863"/>
            <a:ext cx="12700" cy="711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703" name="Text Box 34"/>
          <p:cNvSpPr txBox="1">
            <a:spLocks noChangeArrowheads="1"/>
          </p:cNvSpPr>
          <p:nvPr/>
        </p:nvSpPr>
        <p:spPr bwMode="auto">
          <a:xfrm>
            <a:off x="6069013" y="5815013"/>
            <a:ext cx="28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 dirty="0"/>
              <a:t>M</a:t>
            </a:r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1258888" y="1196975"/>
            <a:ext cx="2663825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ja-JP" altLang="en-US" sz="2000" dirty="0">
                <a:latin typeface="Arial" pitchFamily="34" charset="0"/>
                <a:ea typeface="ＭＳ Ｐゴシック" pitchFamily="50" charset="-128"/>
                <a:cs typeface="+mn-cs"/>
              </a:rPr>
              <a:t>リモートリポジトリ</a:t>
            </a:r>
            <a:endParaRPr lang="en-US" altLang="ja-JP" sz="2000" dirty="0">
              <a:latin typeface="Arial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27705" name="Rectangle 46"/>
          <p:cNvSpPr>
            <a:spLocks noChangeArrowheads="1"/>
          </p:cNvSpPr>
          <p:nvPr/>
        </p:nvSpPr>
        <p:spPr bwMode="auto">
          <a:xfrm>
            <a:off x="6715125" y="3460750"/>
            <a:ext cx="74136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>
                <a:solidFill>
                  <a:srgbClr val="FF0000"/>
                </a:solidFill>
              </a:rPr>
              <a:t>push</a:t>
            </a:r>
            <a:endParaRPr lang="ja-JP" altLang="en-US" sz="2000">
              <a:solidFill>
                <a:srgbClr val="FF0000"/>
              </a:solidFill>
            </a:endParaRPr>
          </a:p>
        </p:txBody>
      </p:sp>
      <p:sp>
        <p:nvSpPr>
          <p:cNvPr id="27706" name="Rectangle 33"/>
          <p:cNvSpPr>
            <a:spLocks noChangeArrowheads="1"/>
          </p:cNvSpPr>
          <p:nvPr/>
        </p:nvSpPr>
        <p:spPr bwMode="auto">
          <a:xfrm>
            <a:off x="4002088" y="5489575"/>
            <a:ext cx="2946400" cy="67468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7707" name="Rectangle 33"/>
          <p:cNvSpPr>
            <a:spLocks noChangeArrowheads="1"/>
          </p:cNvSpPr>
          <p:nvPr/>
        </p:nvSpPr>
        <p:spPr bwMode="auto">
          <a:xfrm>
            <a:off x="4067175" y="2692400"/>
            <a:ext cx="2946400" cy="64928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7708" name="下矢印 18"/>
          <p:cNvSpPr>
            <a:spLocks noChangeArrowheads="1"/>
          </p:cNvSpPr>
          <p:nvPr/>
        </p:nvSpPr>
        <p:spPr bwMode="auto">
          <a:xfrm rot="10800000">
            <a:off x="6291263" y="3508375"/>
            <a:ext cx="482600" cy="1701800"/>
          </a:xfrm>
          <a:prstGeom prst="downArrow">
            <a:avLst>
              <a:gd name="adj1" fmla="val 50000"/>
              <a:gd name="adj2" fmla="val 87015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/>
            <a:endParaRPr lang="ja-JP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61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67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762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latin typeface="Calibri" charset="0"/>
                <a:ea typeface="ＭＳ Ｐゴシック" charset="0"/>
              </a:rPr>
              <a:t>Git</a:t>
            </a:r>
            <a:r>
              <a:rPr lang="ja-JP" altLang="en-US">
                <a:latin typeface="Calibri" charset="0"/>
                <a:ea typeface="ＭＳ Ｐゴシック" charset="0"/>
              </a:rPr>
              <a:t>勉強会用スライド</a:t>
            </a:r>
            <a:r>
              <a:rPr lang="en-US" altLang="ja-JP">
                <a:latin typeface="Calibri" charset="0"/>
                <a:ea typeface="ＭＳ Ｐゴシック" charset="0"/>
              </a:rPr>
              <a:t/>
            </a:r>
            <a:br>
              <a:rPr lang="en-US" altLang="ja-JP">
                <a:latin typeface="Calibri" charset="0"/>
                <a:ea typeface="ＭＳ Ｐゴシック" charset="0"/>
              </a:rPr>
            </a:br>
            <a:r>
              <a:rPr lang="en-US" altLang="ja-JP">
                <a:latin typeface="Calibri" charset="0"/>
                <a:ea typeface="ＭＳ Ｐゴシック" charset="0"/>
              </a:rPr>
              <a:t>(Git</a:t>
            </a:r>
            <a:r>
              <a:rPr lang="ja-JP" altLang="en-US">
                <a:latin typeface="Calibri" charset="0"/>
                <a:ea typeface="ＭＳ Ｐゴシック" charset="0"/>
              </a:rPr>
              <a:t>実践編</a:t>
            </a:r>
            <a:r>
              <a:rPr lang="en-US" altLang="ja-JP">
                <a:latin typeface="Calibri" charset="0"/>
                <a:ea typeface="ＭＳ Ｐゴシック" charset="0"/>
              </a:rPr>
              <a:t>)</a:t>
            </a:r>
            <a:endParaRPr lang="ja-JP" altLang="en-US">
              <a:latin typeface="Calibri" charset="0"/>
              <a:ea typeface="ＭＳ Ｐゴシック" charset="0"/>
            </a:endParaRPr>
          </a:p>
        </p:txBody>
      </p:sp>
      <p:sp>
        <p:nvSpPr>
          <p:cNvPr id="80899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>
                <a:solidFill>
                  <a:schemeClr val="tx1"/>
                </a:solidFill>
                <a:latin typeface="Calibri" charset="0"/>
                <a:ea typeface="ＭＳ Ｐゴシック" charset="0"/>
              </a:rPr>
              <a:t>村田　裕</a:t>
            </a:r>
            <a:r>
              <a:rPr lang="ja-JP" altLang="en-US" dirty="0">
                <a:solidFill>
                  <a:schemeClr val="tx1"/>
                </a:solidFill>
                <a:latin typeface="Calibri" charset="0"/>
                <a:ea typeface="ＭＳ Ｐゴシック" charset="0"/>
              </a:rPr>
              <a:t>哉</a:t>
            </a:r>
          </a:p>
        </p:txBody>
      </p:sp>
    </p:spTree>
    <p:extLst>
      <p:ext uri="{BB962C8B-B14F-4D97-AF65-F5344CB8AC3E}">
        <p14:creationId xmlns:p14="http://schemas.microsoft.com/office/powerpoint/2010/main" val="243951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357188" y="2462213"/>
            <a:ext cx="8572500" cy="1038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1923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ja-JP" altLang="en-US">
                <a:latin typeface="Calibri" charset="0"/>
                <a:ea typeface="ＭＳ Ｐゴシック" charset="0"/>
              </a:rPr>
              <a:t>はじめに</a:t>
            </a:r>
          </a:p>
        </p:txBody>
      </p:sp>
      <p:sp>
        <p:nvSpPr>
          <p:cNvPr id="81924" name="テキスト ボックス 3"/>
          <p:cNvSpPr txBox="1">
            <a:spLocks noChangeArrowheads="1"/>
          </p:cNvSpPr>
          <p:nvPr/>
        </p:nvSpPr>
        <p:spPr bwMode="auto">
          <a:xfrm>
            <a:off x="1466850" y="1357313"/>
            <a:ext cx="6210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/>
              <a:t>実際にノムニチを例にして</a:t>
            </a:r>
            <a:r>
              <a:rPr lang="en-US" altLang="ja-JP" sz="2400"/>
              <a:t>Git</a:t>
            </a:r>
            <a:r>
              <a:rPr lang="ja-JP" altLang="en-US" sz="2400"/>
              <a:t>を扱う様子を示す</a:t>
            </a:r>
          </a:p>
        </p:txBody>
      </p:sp>
      <p:sp>
        <p:nvSpPr>
          <p:cNvPr id="81925" name="テキスト ボックス 4"/>
          <p:cNvSpPr txBox="1">
            <a:spLocks noChangeArrowheads="1"/>
          </p:cNvSpPr>
          <p:nvPr/>
        </p:nvSpPr>
        <p:spPr bwMode="auto">
          <a:xfrm>
            <a:off x="547688" y="2214563"/>
            <a:ext cx="5064125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/>
              <a:t>乃村研情報ページにリンクを追加する</a:t>
            </a:r>
          </a:p>
        </p:txBody>
      </p:sp>
      <p:sp>
        <p:nvSpPr>
          <p:cNvPr id="81926" name="テキスト ボックス 5"/>
          <p:cNvSpPr txBox="1">
            <a:spLocks noChangeArrowheads="1"/>
          </p:cNvSpPr>
          <p:nvPr/>
        </p:nvSpPr>
        <p:spPr bwMode="auto">
          <a:xfrm>
            <a:off x="369888" y="2747963"/>
            <a:ext cx="840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000" i="1"/>
              <a:t>構成員ページに村田のリンクを追加する</a:t>
            </a:r>
          </a:p>
        </p:txBody>
      </p:sp>
      <p:sp>
        <p:nvSpPr>
          <p:cNvPr id="81927" name="テキスト ボックス 8"/>
          <p:cNvSpPr txBox="1">
            <a:spLocks noChangeArrowheads="1"/>
          </p:cNvSpPr>
          <p:nvPr/>
        </p:nvSpPr>
        <p:spPr bwMode="auto">
          <a:xfrm>
            <a:off x="971550" y="5038725"/>
            <a:ext cx="720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/>
              <a:t>本日はこの要望の解決を例として，</a:t>
            </a:r>
            <a:r>
              <a:rPr lang="en-US" altLang="ja-JP" sz="2400"/>
              <a:t>Git</a:t>
            </a:r>
            <a:r>
              <a:rPr lang="ja-JP" altLang="en-US" sz="2400"/>
              <a:t>の使い方を示す</a:t>
            </a:r>
          </a:p>
        </p:txBody>
      </p:sp>
      <p:sp>
        <p:nvSpPr>
          <p:cNvPr id="9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69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74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>
          <a:xfrm>
            <a:off x="457200" y="-71438"/>
            <a:ext cx="8229600" cy="1143001"/>
          </a:xfrm>
        </p:spPr>
        <p:txBody>
          <a:bodyPr/>
          <a:lstStyle/>
          <a:p>
            <a:r>
              <a:rPr lang="ja-JP" altLang="en-US">
                <a:latin typeface="Calibri" charset="0"/>
                <a:ea typeface="ＭＳ Ｐゴシック" charset="0"/>
              </a:rPr>
              <a:t>バージョン管理</a:t>
            </a:r>
          </a:p>
        </p:txBody>
      </p:sp>
      <p:sp>
        <p:nvSpPr>
          <p:cNvPr id="18435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91C2E6-3CC1-8C41-B2BE-03CF98E40184}" type="slidenum">
              <a:rPr lang="en-US" altLang="ja-JP"/>
              <a:pPr eaLnBrk="1" hangingPunct="1"/>
              <a:t>7</a:t>
            </a:fld>
            <a:endParaRPr lang="en-US" altLang="ja-JP"/>
          </a:p>
        </p:txBody>
      </p:sp>
      <p:sp>
        <p:nvSpPr>
          <p:cNvPr id="16" name="フローチャート : 代替処理 15"/>
          <p:cNvSpPr/>
          <p:nvPr/>
        </p:nvSpPr>
        <p:spPr>
          <a:xfrm>
            <a:off x="250825" y="2205038"/>
            <a:ext cx="2233613" cy="309562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8" name="フローチャート : 代替処理 17"/>
          <p:cNvSpPr/>
          <p:nvPr/>
        </p:nvSpPr>
        <p:spPr>
          <a:xfrm>
            <a:off x="3132138" y="2205038"/>
            <a:ext cx="2232025" cy="309562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539750" y="2708275"/>
            <a:ext cx="158432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A-0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539750" y="3429000"/>
            <a:ext cx="158432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B-0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539750" y="4149725"/>
            <a:ext cx="1584325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C-0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3492500" y="2708275"/>
            <a:ext cx="1584325" cy="5762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A-1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3492500" y="3429000"/>
            <a:ext cx="158432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B-0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3492500" y="4149725"/>
            <a:ext cx="1584325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C-0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95288" y="1700213"/>
            <a:ext cx="1944687" cy="43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/>
              <a:t>バージョン１</a:t>
            </a:r>
          </a:p>
        </p:txBody>
      </p:sp>
      <p:sp>
        <p:nvSpPr>
          <p:cNvPr id="18445" name="テキスト ボックス 31"/>
          <p:cNvSpPr txBox="1">
            <a:spLocks noChangeArrowheads="1"/>
          </p:cNvSpPr>
          <p:nvPr/>
        </p:nvSpPr>
        <p:spPr bwMode="auto">
          <a:xfrm>
            <a:off x="2339975" y="908050"/>
            <a:ext cx="788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/>
              <a:t>コピー</a:t>
            </a:r>
          </a:p>
        </p:txBody>
      </p:sp>
      <p:sp>
        <p:nvSpPr>
          <p:cNvPr id="33" name="下カーブ矢印 32"/>
          <p:cNvSpPr/>
          <p:nvPr/>
        </p:nvSpPr>
        <p:spPr>
          <a:xfrm>
            <a:off x="1835150" y="1341438"/>
            <a:ext cx="2232025" cy="3587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8447" name="テキスト ボックス 33"/>
          <p:cNvSpPr txBox="1">
            <a:spLocks noChangeArrowheads="1"/>
          </p:cNvSpPr>
          <p:nvPr/>
        </p:nvSpPr>
        <p:spPr bwMode="auto">
          <a:xfrm>
            <a:off x="2411413" y="4941888"/>
            <a:ext cx="544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/>
              <a:t>.zip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5428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柱 3"/>
          <p:cNvSpPr/>
          <p:nvPr/>
        </p:nvSpPr>
        <p:spPr>
          <a:xfrm>
            <a:off x="1000125" y="1143000"/>
            <a:ext cx="1243013" cy="135731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82947" name="テキスト ボックス 4"/>
          <p:cNvSpPr txBox="1">
            <a:spLocks noChangeArrowheads="1"/>
          </p:cNvSpPr>
          <p:nvPr/>
        </p:nvSpPr>
        <p:spPr bwMode="auto">
          <a:xfrm>
            <a:off x="1017588" y="1571625"/>
            <a:ext cx="12080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ja-JP" altLang="en-US" sz="2000">
                <a:latin typeface="Calibri" charset="0"/>
              </a:rPr>
              <a:t>リモート</a:t>
            </a:r>
            <a:endParaRPr lang="en-US" altLang="ja-JP" sz="2000">
              <a:latin typeface="Calibri" charset="0"/>
            </a:endParaRPr>
          </a:p>
          <a:p>
            <a:pPr algn="ctr" eaLnBrk="1" hangingPunct="1"/>
            <a:r>
              <a:rPr lang="ja-JP" altLang="en-US" sz="2000">
                <a:latin typeface="Calibri" charset="0"/>
              </a:rPr>
              <a:t>リポジトリ</a:t>
            </a:r>
          </a:p>
        </p:txBody>
      </p:sp>
      <p:sp>
        <p:nvSpPr>
          <p:cNvPr id="6" name="右矢印 5"/>
          <p:cNvSpPr/>
          <p:nvPr/>
        </p:nvSpPr>
        <p:spPr>
          <a:xfrm>
            <a:off x="2513013" y="1658938"/>
            <a:ext cx="977900" cy="48418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82949" name="テキスト ボックス 6"/>
          <p:cNvSpPr txBox="1">
            <a:spLocks noChangeArrowheads="1"/>
          </p:cNvSpPr>
          <p:nvPr/>
        </p:nvSpPr>
        <p:spPr bwMode="auto">
          <a:xfrm>
            <a:off x="2289175" y="1143000"/>
            <a:ext cx="1425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000">
                <a:latin typeface="Calibri" charset="0"/>
              </a:rPr>
              <a:t>(1) </a:t>
            </a:r>
            <a:r>
              <a:rPr lang="ja-JP" altLang="en-US" sz="2000">
                <a:latin typeface="Calibri" charset="0"/>
              </a:rPr>
              <a:t>クローン</a:t>
            </a:r>
          </a:p>
        </p:txBody>
      </p:sp>
      <p:sp>
        <p:nvSpPr>
          <p:cNvPr id="82950" name="テキスト ボックス 8"/>
          <p:cNvSpPr txBox="1">
            <a:spLocks noChangeArrowheads="1"/>
          </p:cNvSpPr>
          <p:nvPr/>
        </p:nvSpPr>
        <p:spPr bwMode="auto">
          <a:xfrm>
            <a:off x="3754438" y="1571625"/>
            <a:ext cx="1209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ja-JP" altLang="en-US" sz="2000">
                <a:latin typeface="Calibri" charset="0"/>
              </a:rPr>
              <a:t>ローカル</a:t>
            </a:r>
            <a:endParaRPr lang="en-US" altLang="ja-JP" sz="2000">
              <a:latin typeface="Calibri" charset="0"/>
            </a:endParaRPr>
          </a:p>
          <a:p>
            <a:pPr algn="ctr" eaLnBrk="1" hangingPunct="1"/>
            <a:r>
              <a:rPr lang="ja-JP" altLang="en-US" sz="2000">
                <a:latin typeface="Calibri" charset="0"/>
              </a:rPr>
              <a:t>リポジトリ</a:t>
            </a:r>
          </a:p>
        </p:txBody>
      </p:sp>
      <p:sp>
        <p:nvSpPr>
          <p:cNvPr id="82951" name="円/楕円 14"/>
          <p:cNvSpPr>
            <a:spLocks noChangeArrowheads="1"/>
          </p:cNvSpPr>
          <p:nvPr/>
        </p:nvSpPr>
        <p:spPr bwMode="auto">
          <a:xfrm>
            <a:off x="1857375" y="4649788"/>
            <a:ext cx="428625" cy="42862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ja-JP">
                <a:solidFill>
                  <a:srgbClr val="FF0000"/>
                </a:solidFill>
                <a:latin typeface="Calibri" charset="0"/>
              </a:rPr>
              <a:t>A</a:t>
            </a:r>
            <a:endParaRPr lang="ja-JP">
              <a:solidFill>
                <a:srgbClr val="FF0000"/>
              </a:solidFill>
              <a:latin typeface="Calibri" charset="0"/>
            </a:endParaRPr>
          </a:p>
        </p:txBody>
      </p:sp>
      <p:cxnSp>
        <p:nvCxnSpPr>
          <p:cNvPr id="82952" name="直線コネクタ 16"/>
          <p:cNvCxnSpPr>
            <a:cxnSpLocks noChangeShapeType="1"/>
            <a:endCxn id="82951" idx="2"/>
          </p:cNvCxnSpPr>
          <p:nvPr/>
        </p:nvCxnSpPr>
        <p:spPr bwMode="auto">
          <a:xfrm flipV="1">
            <a:off x="1357313" y="4864100"/>
            <a:ext cx="5000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53" name="円/楕円 21"/>
          <p:cNvSpPr>
            <a:spLocks noChangeArrowheads="1"/>
          </p:cNvSpPr>
          <p:nvPr/>
        </p:nvSpPr>
        <p:spPr bwMode="auto">
          <a:xfrm>
            <a:off x="4143375" y="3292475"/>
            <a:ext cx="428625" cy="428625"/>
          </a:xfrm>
          <a:prstGeom prst="ellips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ja-JP">
                <a:solidFill>
                  <a:srgbClr val="0070C0"/>
                </a:solidFill>
                <a:latin typeface="Calibri" charset="0"/>
              </a:rPr>
              <a:t>B</a:t>
            </a:r>
            <a:endParaRPr lang="ja-JP" altLang="en-US">
              <a:solidFill>
                <a:srgbClr val="0070C0"/>
              </a:solidFill>
              <a:latin typeface="Calibri" charset="0"/>
            </a:endParaRPr>
          </a:p>
        </p:txBody>
      </p:sp>
      <p:cxnSp>
        <p:nvCxnSpPr>
          <p:cNvPr id="82954" name="直線コネクタ 22"/>
          <p:cNvCxnSpPr>
            <a:cxnSpLocks noChangeShapeType="1"/>
            <a:stCxn id="82951" idx="7"/>
            <a:endCxn id="82953" idx="3"/>
          </p:cNvCxnSpPr>
          <p:nvPr/>
        </p:nvCxnSpPr>
        <p:spPr bwMode="auto">
          <a:xfrm rot="5400000" flipH="1" flipV="1">
            <a:off x="2686844" y="3193256"/>
            <a:ext cx="1055688" cy="1984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上カーブ矢印 80"/>
          <p:cNvSpPr/>
          <p:nvPr/>
        </p:nvSpPr>
        <p:spPr>
          <a:xfrm rot="5400000" flipH="1">
            <a:off x="-214313" y="2286001"/>
            <a:ext cx="1643063" cy="785812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2" name="円柱 81"/>
          <p:cNvSpPr/>
          <p:nvPr/>
        </p:nvSpPr>
        <p:spPr>
          <a:xfrm>
            <a:off x="3738563" y="1143000"/>
            <a:ext cx="1243012" cy="135731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82957" name="テキスト ボックス 82"/>
          <p:cNvSpPr txBox="1">
            <a:spLocks noChangeArrowheads="1"/>
          </p:cNvSpPr>
          <p:nvPr/>
        </p:nvSpPr>
        <p:spPr bwMode="auto">
          <a:xfrm>
            <a:off x="428625" y="2600325"/>
            <a:ext cx="1384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000">
                <a:latin typeface="Calibri" charset="0"/>
              </a:rPr>
              <a:t>(6) </a:t>
            </a:r>
            <a:r>
              <a:rPr lang="ja-JP" altLang="en-US" sz="2000">
                <a:latin typeface="Calibri" charset="0"/>
              </a:rPr>
              <a:t>プッシュ</a:t>
            </a:r>
          </a:p>
        </p:txBody>
      </p:sp>
      <p:sp>
        <p:nvSpPr>
          <p:cNvPr id="82958" name="角丸四角形 61"/>
          <p:cNvSpPr>
            <a:spLocks noChangeArrowheads="1"/>
          </p:cNvSpPr>
          <p:nvPr/>
        </p:nvSpPr>
        <p:spPr bwMode="auto">
          <a:xfrm>
            <a:off x="6804025" y="3286125"/>
            <a:ext cx="1768475" cy="4445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 sz="2000">
                <a:solidFill>
                  <a:srgbClr val="0070C0"/>
                </a:solidFill>
                <a:latin typeface="Calibri" charset="0"/>
              </a:rPr>
              <a:t>member-link</a:t>
            </a:r>
            <a:endParaRPr lang="en-US" altLang="ja-JP" sz="2000">
              <a:solidFill>
                <a:srgbClr val="FF0000"/>
              </a:solidFill>
              <a:latin typeface="Calibri" charset="0"/>
            </a:endParaRPr>
          </a:p>
        </p:txBody>
      </p:sp>
      <p:cxnSp>
        <p:nvCxnSpPr>
          <p:cNvPr id="82959" name="直線矢印コネクタ 106"/>
          <p:cNvCxnSpPr>
            <a:cxnSpLocks noChangeShapeType="1"/>
            <a:stCxn id="82958" idx="1"/>
            <a:endCxn id="82953" idx="6"/>
          </p:cNvCxnSpPr>
          <p:nvPr/>
        </p:nvCxnSpPr>
        <p:spPr bwMode="auto">
          <a:xfrm flipH="1" flipV="1">
            <a:off x="4572000" y="3506788"/>
            <a:ext cx="2232025" cy="1587"/>
          </a:xfrm>
          <a:prstGeom prst="straightConnector1">
            <a:avLst/>
          </a:prstGeom>
          <a:noFill/>
          <a:ln w="25400">
            <a:solidFill>
              <a:srgbClr val="0070C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60" name="テキスト ボックス 38"/>
          <p:cNvSpPr txBox="1">
            <a:spLocks noChangeArrowheads="1"/>
          </p:cNvSpPr>
          <p:nvPr/>
        </p:nvSpPr>
        <p:spPr bwMode="auto">
          <a:xfrm>
            <a:off x="2928938" y="4173538"/>
            <a:ext cx="1930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000">
                <a:latin typeface="Calibri" charset="0"/>
              </a:rPr>
              <a:t>(2) </a:t>
            </a:r>
            <a:r>
              <a:rPr lang="ja-JP" altLang="en-US" sz="2000">
                <a:latin typeface="Calibri" charset="0"/>
              </a:rPr>
              <a:t>ブランチ作成</a:t>
            </a:r>
            <a:endParaRPr lang="en-US" altLang="ja-JP" sz="2000">
              <a:latin typeface="Calibri" charset="0"/>
            </a:endParaRPr>
          </a:p>
        </p:txBody>
      </p:sp>
      <p:sp>
        <p:nvSpPr>
          <p:cNvPr id="82961" name="正方形/長方形 105"/>
          <p:cNvSpPr>
            <a:spLocks noChangeArrowheads="1"/>
          </p:cNvSpPr>
          <p:nvPr/>
        </p:nvSpPr>
        <p:spPr bwMode="auto">
          <a:xfrm>
            <a:off x="2928938" y="44942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Calibri" charset="0"/>
              </a:rPr>
              <a:t>(3) </a:t>
            </a:r>
            <a:r>
              <a:rPr lang="ja-JP" altLang="en-US" sz="2000">
                <a:solidFill>
                  <a:srgbClr val="000000"/>
                </a:solidFill>
                <a:latin typeface="Calibri" charset="0"/>
              </a:rPr>
              <a:t>編集</a:t>
            </a:r>
            <a:endParaRPr lang="en-US" altLang="ja-JP" sz="2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2962" name="正方形/長方形 106"/>
          <p:cNvSpPr>
            <a:spLocks noChangeArrowheads="1"/>
          </p:cNvSpPr>
          <p:nvPr/>
        </p:nvSpPr>
        <p:spPr bwMode="auto">
          <a:xfrm>
            <a:off x="2928938" y="4813300"/>
            <a:ext cx="1500187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Calibri" charset="0"/>
              </a:rPr>
              <a:t>(4) </a:t>
            </a:r>
            <a:r>
              <a:rPr lang="ja-JP" altLang="en-US" sz="2000">
                <a:solidFill>
                  <a:srgbClr val="000000"/>
                </a:solidFill>
                <a:latin typeface="Calibri" charset="0"/>
              </a:rPr>
              <a:t>ステージ</a:t>
            </a:r>
            <a:endParaRPr lang="en-US" altLang="ja-JP" sz="2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2963" name="正方形/長方形 107"/>
          <p:cNvSpPr>
            <a:spLocks noChangeArrowheads="1"/>
          </p:cNvSpPr>
          <p:nvPr/>
        </p:nvSpPr>
        <p:spPr bwMode="auto">
          <a:xfrm>
            <a:off x="2928938" y="5133975"/>
            <a:ext cx="1262062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Calibri" charset="0"/>
              </a:rPr>
              <a:t>(5) </a:t>
            </a:r>
            <a:r>
              <a:rPr lang="ja-JP" altLang="en-US" sz="2000">
                <a:solidFill>
                  <a:srgbClr val="000000"/>
                </a:solidFill>
                <a:latin typeface="Calibri" charset="0"/>
              </a:rPr>
              <a:t>コミット</a:t>
            </a:r>
            <a:endParaRPr lang="en-US" altLang="ja-JP" sz="2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0" name="タイトル 1"/>
          <p:cNvSpPr txBox="1">
            <a:spLocks/>
          </p:cNvSpPr>
          <p:nvPr/>
        </p:nvSpPr>
        <p:spPr>
          <a:xfrm>
            <a:off x="0" y="-76200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ja-JP" altLang="en-US" sz="4400" dirty="0">
                <a:latin typeface="+mj-lt"/>
                <a:ea typeface="+mj-ea"/>
                <a:cs typeface="+mj-cs"/>
              </a:rPr>
              <a:t>本日の処理流れ</a:t>
            </a:r>
            <a:endParaRPr lang="en-US" altLang="ja-JP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4" name="四角形吹き出し 33"/>
          <p:cNvSpPr/>
          <p:nvPr/>
        </p:nvSpPr>
        <p:spPr>
          <a:xfrm>
            <a:off x="1071563" y="3143250"/>
            <a:ext cx="7715250" cy="2806700"/>
          </a:xfrm>
          <a:prstGeom prst="wedgeRectCallout">
            <a:avLst>
              <a:gd name="adj1" fmla="val -6259"/>
              <a:gd name="adj2" fmla="val -68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3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70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139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柱 3"/>
          <p:cNvSpPr/>
          <p:nvPr/>
        </p:nvSpPr>
        <p:spPr>
          <a:xfrm>
            <a:off x="1000125" y="1143000"/>
            <a:ext cx="1243013" cy="135731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83971" name="テキスト ボックス 4"/>
          <p:cNvSpPr txBox="1">
            <a:spLocks noChangeArrowheads="1"/>
          </p:cNvSpPr>
          <p:nvPr/>
        </p:nvSpPr>
        <p:spPr bwMode="auto">
          <a:xfrm>
            <a:off x="1017588" y="1571625"/>
            <a:ext cx="12080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ja-JP" altLang="en-US" sz="2000">
                <a:latin typeface="Calibri" charset="0"/>
              </a:rPr>
              <a:t>リモート</a:t>
            </a:r>
            <a:endParaRPr lang="en-US" altLang="ja-JP" sz="2000">
              <a:latin typeface="Calibri" charset="0"/>
            </a:endParaRPr>
          </a:p>
          <a:p>
            <a:pPr algn="ctr" eaLnBrk="1" hangingPunct="1"/>
            <a:r>
              <a:rPr lang="ja-JP" altLang="en-US" sz="2000">
                <a:latin typeface="Calibri" charset="0"/>
              </a:rPr>
              <a:t>リポジトリ</a:t>
            </a:r>
          </a:p>
        </p:txBody>
      </p:sp>
      <p:sp>
        <p:nvSpPr>
          <p:cNvPr id="6" name="右矢印 5"/>
          <p:cNvSpPr/>
          <p:nvPr/>
        </p:nvSpPr>
        <p:spPr>
          <a:xfrm>
            <a:off x="2513013" y="1658938"/>
            <a:ext cx="977900" cy="484187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89175" y="1143000"/>
            <a:ext cx="14255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(1) </a:t>
            </a:r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クローン</a:t>
            </a:r>
          </a:p>
        </p:txBody>
      </p:sp>
      <p:sp>
        <p:nvSpPr>
          <p:cNvPr id="83974" name="テキスト ボックス 8"/>
          <p:cNvSpPr txBox="1">
            <a:spLocks noChangeArrowheads="1"/>
          </p:cNvSpPr>
          <p:nvPr/>
        </p:nvSpPr>
        <p:spPr bwMode="auto">
          <a:xfrm>
            <a:off x="3754438" y="1571625"/>
            <a:ext cx="1209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ja-JP" altLang="en-US" sz="2000">
                <a:latin typeface="Calibri" charset="0"/>
              </a:rPr>
              <a:t>ローカル</a:t>
            </a:r>
            <a:endParaRPr lang="en-US" altLang="ja-JP" sz="2000">
              <a:latin typeface="Calibri" charset="0"/>
            </a:endParaRPr>
          </a:p>
          <a:p>
            <a:pPr algn="ctr" eaLnBrk="1" hangingPunct="1"/>
            <a:r>
              <a:rPr lang="ja-JP" altLang="en-US" sz="2000">
                <a:latin typeface="Calibri" charset="0"/>
              </a:rPr>
              <a:t>リポジトリ</a:t>
            </a:r>
          </a:p>
        </p:txBody>
      </p:sp>
      <p:sp>
        <p:nvSpPr>
          <p:cNvPr id="83975" name="円/楕円 14"/>
          <p:cNvSpPr>
            <a:spLocks noChangeArrowheads="1"/>
          </p:cNvSpPr>
          <p:nvPr/>
        </p:nvSpPr>
        <p:spPr bwMode="auto">
          <a:xfrm>
            <a:off x="1857375" y="4649788"/>
            <a:ext cx="428625" cy="42862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ja-JP">
                <a:solidFill>
                  <a:srgbClr val="FF0000"/>
                </a:solidFill>
                <a:latin typeface="Calibri" charset="0"/>
              </a:rPr>
              <a:t>A</a:t>
            </a:r>
            <a:endParaRPr lang="ja-JP">
              <a:solidFill>
                <a:srgbClr val="FF0000"/>
              </a:solidFill>
              <a:latin typeface="Calibri" charset="0"/>
            </a:endParaRPr>
          </a:p>
        </p:txBody>
      </p:sp>
      <p:cxnSp>
        <p:nvCxnSpPr>
          <p:cNvPr id="83976" name="直線コネクタ 16"/>
          <p:cNvCxnSpPr>
            <a:cxnSpLocks noChangeShapeType="1"/>
            <a:endCxn id="83975" idx="2"/>
          </p:cNvCxnSpPr>
          <p:nvPr/>
        </p:nvCxnSpPr>
        <p:spPr bwMode="auto">
          <a:xfrm flipV="1">
            <a:off x="1357313" y="4864100"/>
            <a:ext cx="5000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円柱 81"/>
          <p:cNvSpPr/>
          <p:nvPr/>
        </p:nvSpPr>
        <p:spPr>
          <a:xfrm>
            <a:off x="3738563" y="1143000"/>
            <a:ext cx="1243012" cy="135731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cxnSp>
        <p:nvCxnSpPr>
          <p:cNvPr id="83978" name="直線矢印コネクタ 106"/>
          <p:cNvCxnSpPr>
            <a:cxnSpLocks noChangeShapeType="1"/>
            <a:stCxn id="83980" idx="1"/>
            <a:endCxn id="83975" idx="6"/>
          </p:cNvCxnSpPr>
          <p:nvPr/>
        </p:nvCxnSpPr>
        <p:spPr bwMode="auto">
          <a:xfrm rot="10800000">
            <a:off x="2286000" y="4864100"/>
            <a:ext cx="5286375" cy="1588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タイトル 1"/>
          <p:cNvSpPr txBox="1">
            <a:spLocks/>
          </p:cNvSpPr>
          <p:nvPr/>
        </p:nvSpPr>
        <p:spPr>
          <a:xfrm>
            <a:off x="0" y="-76200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ja-JP" altLang="en-US" sz="4400" dirty="0">
                <a:latin typeface="+mj-lt"/>
                <a:ea typeface="+mj-ea"/>
                <a:cs typeface="+mj-cs"/>
              </a:rPr>
              <a:t>本日の処理流れ</a:t>
            </a:r>
            <a:endParaRPr lang="en-US" altLang="ja-JP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3980" name="角丸四角形 61"/>
          <p:cNvSpPr>
            <a:spLocks noChangeArrowheads="1"/>
          </p:cNvSpPr>
          <p:nvPr/>
        </p:nvSpPr>
        <p:spPr bwMode="auto">
          <a:xfrm>
            <a:off x="7572375" y="4643438"/>
            <a:ext cx="1000125" cy="4445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 sz="2000">
                <a:solidFill>
                  <a:srgbClr val="FF0000"/>
                </a:solidFill>
                <a:latin typeface="Calibri" charset="0"/>
              </a:rPr>
              <a:t>master</a:t>
            </a:r>
          </a:p>
        </p:txBody>
      </p:sp>
      <p:sp>
        <p:nvSpPr>
          <p:cNvPr id="15" name="四角形吹き出し 14"/>
          <p:cNvSpPr/>
          <p:nvPr/>
        </p:nvSpPr>
        <p:spPr>
          <a:xfrm>
            <a:off x="1071563" y="3143250"/>
            <a:ext cx="7715250" cy="2806700"/>
          </a:xfrm>
          <a:prstGeom prst="wedgeRectCallout">
            <a:avLst>
              <a:gd name="adj1" fmla="val -6259"/>
              <a:gd name="adj2" fmla="val -68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6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71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1426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柱 3"/>
          <p:cNvSpPr/>
          <p:nvPr/>
        </p:nvSpPr>
        <p:spPr>
          <a:xfrm>
            <a:off x="1000125" y="1143000"/>
            <a:ext cx="1243013" cy="135731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84995" name="テキスト ボックス 4"/>
          <p:cNvSpPr txBox="1">
            <a:spLocks noChangeArrowheads="1"/>
          </p:cNvSpPr>
          <p:nvPr/>
        </p:nvSpPr>
        <p:spPr bwMode="auto">
          <a:xfrm>
            <a:off x="1017588" y="1571625"/>
            <a:ext cx="12080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ja-JP" altLang="en-US" sz="2000">
                <a:latin typeface="Calibri" charset="0"/>
              </a:rPr>
              <a:t>リモート</a:t>
            </a:r>
            <a:endParaRPr lang="en-US" altLang="ja-JP" sz="2000">
              <a:latin typeface="Calibri" charset="0"/>
            </a:endParaRPr>
          </a:p>
          <a:p>
            <a:pPr algn="ctr" eaLnBrk="1" hangingPunct="1"/>
            <a:r>
              <a:rPr lang="ja-JP" altLang="en-US" sz="2000">
                <a:latin typeface="Calibri" charset="0"/>
              </a:rPr>
              <a:t>リポジトリ</a:t>
            </a:r>
          </a:p>
        </p:txBody>
      </p:sp>
      <p:sp>
        <p:nvSpPr>
          <p:cNvPr id="6" name="右矢印 5"/>
          <p:cNvSpPr/>
          <p:nvPr/>
        </p:nvSpPr>
        <p:spPr>
          <a:xfrm>
            <a:off x="2513013" y="1658938"/>
            <a:ext cx="977900" cy="48418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84997" name="テキスト ボックス 6"/>
          <p:cNvSpPr txBox="1">
            <a:spLocks noChangeArrowheads="1"/>
          </p:cNvSpPr>
          <p:nvPr/>
        </p:nvSpPr>
        <p:spPr bwMode="auto">
          <a:xfrm>
            <a:off x="2289175" y="1143000"/>
            <a:ext cx="1425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000">
                <a:latin typeface="Calibri" charset="0"/>
              </a:rPr>
              <a:t>(1) </a:t>
            </a:r>
            <a:r>
              <a:rPr lang="ja-JP" altLang="en-US" sz="2000">
                <a:latin typeface="Calibri" charset="0"/>
              </a:rPr>
              <a:t>クローン</a:t>
            </a:r>
          </a:p>
        </p:txBody>
      </p:sp>
      <p:sp>
        <p:nvSpPr>
          <p:cNvPr id="84998" name="テキスト ボックス 8"/>
          <p:cNvSpPr txBox="1">
            <a:spLocks noChangeArrowheads="1"/>
          </p:cNvSpPr>
          <p:nvPr/>
        </p:nvSpPr>
        <p:spPr bwMode="auto">
          <a:xfrm>
            <a:off x="3754438" y="1571625"/>
            <a:ext cx="1209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ja-JP" altLang="en-US" sz="2000">
                <a:latin typeface="Calibri" charset="0"/>
              </a:rPr>
              <a:t>ローカル</a:t>
            </a:r>
            <a:endParaRPr lang="en-US" altLang="ja-JP" sz="2000">
              <a:latin typeface="Calibri" charset="0"/>
            </a:endParaRPr>
          </a:p>
          <a:p>
            <a:pPr algn="ctr" eaLnBrk="1" hangingPunct="1"/>
            <a:r>
              <a:rPr lang="ja-JP" altLang="en-US" sz="2000">
                <a:latin typeface="Calibri" charset="0"/>
              </a:rPr>
              <a:t>リポジトリ</a:t>
            </a:r>
          </a:p>
        </p:txBody>
      </p:sp>
      <p:sp>
        <p:nvSpPr>
          <p:cNvPr id="84999" name="円/楕円 14"/>
          <p:cNvSpPr>
            <a:spLocks noChangeArrowheads="1"/>
          </p:cNvSpPr>
          <p:nvPr/>
        </p:nvSpPr>
        <p:spPr bwMode="auto">
          <a:xfrm>
            <a:off x="1857375" y="4649788"/>
            <a:ext cx="428625" cy="42862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ja-JP">
                <a:solidFill>
                  <a:srgbClr val="FF0000"/>
                </a:solidFill>
                <a:latin typeface="Calibri" charset="0"/>
              </a:rPr>
              <a:t>A</a:t>
            </a:r>
            <a:endParaRPr lang="ja-JP">
              <a:solidFill>
                <a:srgbClr val="FF0000"/>
              </a:solidFill>
              <a:latin typeface="Calibri" charset="0"/>
            </a:endParaRPr>
          </a:p>
        </p:txBody>
      </p:sp>
      <p:cxnSp>
        <p:nvCxnSpPr>
          <p:cNvPr id="85000" name="直線コネクタ 16"/>
          <p:cNvCxnSpPr>
            <a:cxnSpLocks noChangeShapeType="1"/>
            <a:endCxn id="84999" idx="2"/>
          </p:cNvCxnSpPr>
          <p:nvPr/>
        </p:nvCxnSpPr>
        <p:spPr bwMode="auto">
          <a:xfrm flipV="1">
            <a:off x="1357313" y="4864100"/>
            <a:ext cx="5000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円柱 81"/>
          <p:cNvSpPr/>
          <p:nvPr/>
        </p:nvSpPr>
        <p:spPr>
          <a:xfrm>
            <a:off x="3738563" y="1143000"/>
            <a:ext cx="1243012" cy="135731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cxnSp>
        <p:nvCxnSpPr>
          <p:cNvPr id="85002" name="直線矢印コネクタ 106"/>
          <p:cNvCxnSpPr>
            <a:cxnSpLocks noChangeShapeType="1"/>
            <a:endCxn id="84999" idx="7"/>
          </p:cNvCxnSpPr>
          <p:nvPr/>
        </p:nvCxnSpPr>
        <p:spPr bwMode="auto">
          <a:xfrm rot="10800000" flipV="1">
            <a:off x="2222500" y="3508375"/>
            <a:ext cx="4921250" cy="1204913"/>
          </a:xfrm>
          <a:prstGeom prst="straightConnector1">
            <a:avLst/>
          </a:prstGeom>
          <a:noFill/>
          <a:ln w="25400">
            <a:solidFill>
              <a:srgbClr val="0070C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3" name="直線矢印コネクタ 106"/>
          <p:cNvCxnSpPr>
            <a:cxnSpLocks noChangeShapeType="1"/>
            <a:stCxn id="85006" idx="1"/>
            <a:endCxn id="84999" idx="6"/>
          </p:cNvCxnSpPr>
          <p:nvPr/>
        </p:nvCxnSpPr>
        <p:spPr bwMode="auto">
          <a:xfrm rot="10800000">
            <a:off x="2286000" y="4864100"/>
            <a:ext cx="5286375" cy="1588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タイトル 1"/>
          <p:cNvSpPr txBox="1">
            <a:spLocks/>
          </p:cNvSpPr>
          <p:nvPr/>
        </p:nvSpPr>
        <p:spPr>
          <a:xfrm>
            <a:off x="0" y="-76200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ja-JP" altLang="en-US" sz="4400" dirty="0">
                <a:latin typeface="+mj-lt"/>
                <a:ea typeface="+mj-ea"/>
                <a:cs typeface="+mj-cs"/>
              </a:rPr>
              <a:t>本日の処理流れ</a:t>
            </a:r>
            <a:endParaRPr lang="en-US" altLang="ja-JP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428750" y="3929063"/>
            <a:ext cx="1930400" cy="40005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(2) </a:t>
            </a:r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ブランチ作成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006" name="角丸四角形 61"/>
          <p:cNvSpPr>
            <a:spLocks noChangeArrowheads="1"/>
          </p:cNvSpPr>
          <p:nvPr/>
        </p:nvSpPr>
        <p:spPr bwMode="auto">
          <a:xfrm>
            <a:off x="7572375" y="4643438"/>
            <a:ext cx="1000125" cy="4445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 sz="2000">
                <a:solidFill>
                  <a:srgbClr val="FF0000"/>
                </a:solidFill>
                <a:latin typeface="Calibri" charset="0"/>
              </a:rPr>
              <a:t>master</a:t>
            </a:r>
          </a:p>
        </p:txBody>
      </p:sp>
      <p:sp>
        <p:nvSpPr>
          <p:cNvPr id="19" name="四角形吹き出し 18"/>
          <p:cNvSpPr/>
          <p:nvPr/>
        </p:nvSpPr>
        <p:spPr>
          <a:xfrm>
            <a:off x="1071563" y="3143250"/>
            <a:ext cx="7715250" cy="2806700"/>
          </a:xfrm>
          <a:prstGeom prst="wedgeRectCallout">
            <a:avLst>
              <a:gd name="adj1" fmla="val -6259"/>
              <a:gd name="adj2" fmla="val -68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85008" name="角丸四角形 61"/>
          <p:cNvSpPr>
            <a:spLocks noChangeArrowheads="1"/>
          </p:cNvSpPr>
          <p:nvPr/>
        </p:nvSpPr>
        <p:spPr bwMode="auto">
          <a:xfrm>
            <a:off x="6804025" y="3286125"/>
            <a:ext cx="1768475" cy="444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rgbClr val="0070C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 sz="2000">
                <a:solidFill>
                  <a:srgbClr val="0070C0"/>
                </a:solidFill>
                <a:latin typeface="Calibri" charset="0"/>
              </a:rPr>
              <a:t>member-link</a:t>
            </a:r>
            <a:endParaRPr lang="en-US" altLang="ja-JP" sz="200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17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72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862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柱 3"/>
          <p:cNvSpPr/>
          <p:nvPr/>
        </p:nvSpPr>
        <p:spPr>
          <a:xfrm>
            <a:off x="1000125" y="1143000"/>
            <a:ext cx="1243013" cy="135731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86019" name="テキスト ボックス 4"/>
          <p:cNvSpPr txBox="1">
            <a:spLocks noChangeArrowheads="1"/>
          </p:cNvSpPr>
          <p:nvPr/>
        </p:nvSpPr>
        <p:spPr bwMode="auto">
          <a:xfrm>
            <a:off x="1017588" y="1571625"/>
            <a:ext cx="12080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ja-JP" altLang="en-US" sz="2000">
                <a:latin typeface="Calibri" charset="0"/>
              </a:rPr>
              <a:t>リモート</a:t>
            </a:r>
            <a:endParaRPr lang="en-US" altLang="ja-JP" sz="2000">
              <a:latin typeface="Calibri" charset="0"/>
            </a:endParaRPr>
          </a:p>
          <a:p>
            <a:pPr algn="ctr" eaLnBrk="1" hangingPunct="1"/>
            <a:r>
              <a:rPr lang="ja-JP" altLang="en-US" sz="2000">
                <a:latin typeface="Calibri" charset="0"/>
              </a:rPr>
              <a:t>リポジトリ</a:t>
            </a:r>
          </a:p>
        </p:txBody>
      </p:sp>
      <p:sp>
        <p:nvSpPr>
          <p:cNvPr id="6" name="右矢印 5"/>
          <p:cNvSpPr/>
          <p:nvPr/>
        </p:nvSpPr>
        <p:spPr>
          <a:xfrm>
            <a:off x="2513013" y="1658938"/>
            <a:ext cx="977900" cy="48418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86021" name="テキスト ボックス 6"/>
          <p:cNvSpPr txBox="1">
            <a:spLocks noChangeArrowheads="1"/>
          </p:cNvSpPr>
          <p:nvPr/>
        </p:nvSpPr>
        <p:spPr bwMode="auto">
          <a:xfrm>
            <a:off x="2289175" y="1143000"/>
            <a:ext cx="1425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000">
                <a:latin typeface="Calibri" charset="0"/>
              </a:rPr>
              <a:t>(1) </a:t>
            </a:r>
            <a:r>
              <a:rPr lang="ja-JP" altLang="en-US" sz="2000">
                <a:latin typeface="Calibri" charset="0"/>
              </a:rPr>
              <a:t>クローン</a:t>
            </a:r>
          </a:p>
        </p:txBody>
      </p:sp>
      <p:sp>
        <p:nvSpPr>
          <p:cNvPr id="86022" name="テキスト ボックス 8"/>
          <p:cNvSpPr txBox="1">
            <a:spLocks noChangeArrowheads="1"/>
          </p:cNvSpPr>
          <p:nvPr/>
        </p:nvSpPr>
        <p:spPr bwMode="auto">
          <a:xfrm>
            <a:off x="3754438" y="1571625"/>
            <a:ext cx="1209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ja-JP" altLang="en-US" sz="2000">
                <a:latin typeface="Calibri" charset="0"/>
              </a:rPr>
              <a:t>ローカル</a:t>
            </a:r>
            <a:endParaRPr lang="en-US" altLang="ja-JP" sz="2000">
              <a:latin typeface="Calibri" charset="0"/>
            </a:endParaRPr>
          </a:p>
          <a:p>
            <a:pPr algn="ctr" eaLnBrk="1" hangingPunct="1"/>
            <a:r>
              <a:rPr lang="ja-JP" altLang="en-US" sz="2000">
                <a:latin typeface="Calibri" charset="0"/>
              </a:rPr>
              <a:t>リポジトリ</a:t>
            </a:r>
          </a:p>
        </p:txBody>
      </p:sp>
      <p:sp>
        <p:nvSpPr>
          <p:cNvPr id="86023" name="円/楕円 14"/>
          <p:cNvSpPr>
            <a:spLocks noChangeArrowheads="1"/>
          </p:cNvSpPr>
          <p:nvPr/>
        </p:nvSpPr>
        <p:spPr bwMode="auto">
          <a:xfrm>
            <a:off x="1857375" y="4649788"/>
            <a:ext cx="428625" cy="42862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ja-JP">
                <a:solidFill>
                  <a:srgbClr val="FF0000"/>
                </a:solidFill>
                <a:latin typeface="Calibri" charset="0"/>
              </a:rPr>
              <a:t>A</a:t>
            </a:r>
            <a:endParaRPr lang="ja-JP">
              <a:solidFill>
                <a:srgbClr val="FF0000"/>
              </a:solidFill>
              <a:latin typeface="Calibri" charset="0"/>
            </a:endParaRPr>
          </a:p>
        </p:txBody>
      </p:sp>
      <p:cxnSp>
        <p:nvCxnSpPr>
          <p:cNvPr id="86024" name="直線コネクタ 16"/>
          <p:cNvCxnSpPr>
            <a:cxnSpLocks noChangeShapeType="1"/>
            <a:endCxn id="86023" idx="2"/>
          </p:cNvCxnSpPr>
          <p:nvPr/>
        </p:nvCxnSpPr>
        <p:spPr bwMode="auto">
          <a:xfrm flipV="1">
            <a:off x="1357313" y="4864100"/>
            <a:ext cx="5000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25" name="円/楕円 21"/>
          <p:cNvSpPr>
            <a:spLocks noChangeArrowheads="1"/>
          </p:cNvSpPr>
          <p:nvPr/>
        </p:nvSpPr>
        <p:spPr bwMode="auto">
          <a:xfrm>
            <a:off x="4143375" y="3292475"/>
            <a:ext cx="428625" cy="428625"/>
          </a:xfrm>
          <a:prstGeom prst="ellips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ja-JP">
                <a:solidFill>
                  <a:srgbClr val="0070C0"/>
                </a:solidFill>
                <a:latin typeface="Calibri" charset="0"/>
              </a:rPr>
              <a:t>B</a:t>
            </a:r>
            <a:endParaRPr lang="ja-JP" altLang="en-US">
              <a:solidFill>
                <a:srgbClr val="0070C0"/>
              </a:solidFill>
              <a:latin typeface="Calibri" charset="0"/>
            </a:endParaRPr>
          </a:p>
        </p:txBody>
      </p:sp>
      <p:cxnSp>
        <p:nvCxnSpPr>
          <p:cNvPr id="23" name="直線コネクタ 22"/>
          <p:cNvCxnSpPr>
            <a:cxnSpLocks noChangeShapeType="1"/>
            <a:stCxn id="86023" idx="7"/>
            <a:endCxn id="86025" idx="3"/>
          </p:cNvCxnSpPr>
          <p:nvPr/>
        </p:nvCxnSpPr>
        <p:spPr bwMode="auto">
          <a:xfrm rot="5400000" flipH="1" flipV="1">
            <a:off x="2686844" y="3193256"/>
            <a:ext cx="1055688" cy="1984375"/>
          </a:xfrm>
          <a:prstGeom prst="line">
            <a:avLst/>
          </a:prstGeom>
          <a:noFill/>
          <a:ln w="19050" algn="ctr">
            <a:solidFill>
              <a:schemeClr val="accent6">
                <a:lumMod val="75000"/>
              </a:schemeClr>
            </a:solidFill>
            <a:round/>
            <a:headEnd type="triangle" w="lg" len="lg"/>
            <a:tailEnd/>
          </a:ln>
        </p:spPr>
      </p:cxnSp>
      <p:sp>
        <p:nvSpPr>
          <p:cNvPr id="82" name="円柱 81"/>
          <p:cNvSpPr/>
          <p:nvPr/>
        </p:nvSpPr>
        <p:spPr>
          <a:xfrm>
            <a:off x="3738563" y="1143000"/>
            <a:ext cx="1243012" cy="135731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86028" name="角丸四角形 61"/>
          <p:cNvSpPr>
            <a:spLocks noChangeArrowheads="1"/>
          </p:cNvSpPr>
          <p:nvPr/>
        </p:nvSpPr>
        <p:spPr bwMode="auto">
          <a:xfrm>
            <a:off x="7572375" y="4643438"/>
            <a:ext cx="1000125" cy="4445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 sz="2000">
                <a:solidFill>
                  <a:srgbClr val="FF0000"/>
                </a:solidFill>
                <a:latin typeface="Calibri" charset="0"/>
              </a:rPr>
              <a:t>master</a:t>
            </a:r>
          </a:p>
        </p:txBody>
      </p:sp>
      <p:cxnSp>
        <p:nvCxnSpPr>
          <p:cNvPr id="86029" name="直線矢印コネクタ 106"/>
          <p:cNvCxnSpPr>
            <a:cxnSpLocks noChangeShapeType="1"/>
            <a:endCxn id="86025" idx="6"/>
          </p:cNvCxnSpPr>
          <p:nvPr/>
        </p:nvCxnSpPr>
        <p:spPr bwMode="auto">
          <a:xfrm rot="10800000">
            <a:off x="4572000" y="3506788"/>
            <a:ext cx="2571750" cy="1587"/>
          </a:xfrm>
          <a:prstGeom prst="straightConnector1">
            <a:avLst/>
          </a:prstGeom>
          <a:noFill/>
          <a:ln w="25400">
            <a:solidFill>
              <a:srgbClr val="0070C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30" name="テキスト ボックス 38"/>
          <p:cNvSpPr txBox="1">
            <a:spLocks noChangeArrowheads="1"/>
          </p:cNvSpPr>
          <p:nvPr/>
        </p:nvSpPr>
        <p:spPr bwMode="auto">
          <a:xfrm>
            <a:off x="2928938" y="4173538"/>
            <a:ext cx="1930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000">
                <a:latin typeface="Calibri" charset="0"/>
              </a:rPr>
              <a:t>(2) </a:t>
            </a:r>
            <a:r>
              <a:rPr lang="ja-JP" altLang="en-US" sz="2000">
                <a:latin typeface="Calibri" charset="0"/>
              </a:rPr>
              <a:t>ブランチ作成</a:t>
            </a:r>
            <a:endParaRPr lang="en-US" altLang="ja-JP" sz="2000">
              <a:latin typeface="Calibri" charset="0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2928938" y="4494213"/>
            <a:ext cx="1079500" cy="40005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(3) </a:t>
            </a:r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編集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928938" y="4813300"/>
            <a:ext cx="1500187" cy="40005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(4) </a:t>
            </a:r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ステージ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2928938" y="5133975"/>
            <a:ext cx="1262062" cy="40005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(5) </a:t>
            </a:r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コミット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6034" name="直線矢印コネクタ 106"/>
          <p:cNvCxnSpPr>
            <a:cxnSpLocks noChangeShapeType="1"/>
            <a:stCxn id="86028" idx="1"/>
            <a:endCxn id="86023" idx="6"/>
          </p:cNvCxnSpPr>
          <p:nvPr/>
        </p:nvCxnSpPr>
        <p:spPr bwMode="auto">
          <a:xfrm rot="10800000">
            <a:off x="2286000" y="4864100"/>
            <a:ext cx="5286375" cy="1588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タイトル 1"/>
          <p:cNvSpPr txBox="1">
            <a:spLocks/>
          </p:cNvSpPr>
          <p:nvPr/>
        </p:nvSpPr>
        <p:spPr>
          <a:xfrm>
            <a:off x="0" y="-76200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ja-JP" altLang="en-US" sz="4400" dirty="0">
                <a:latin typeface="+mj-lt"/>
                <a:ea typeface="+mj-ea"/>
                <a:cs typeface="+mj-cs"/>
              </a:rPr>
              <a:t>本日の処理流れ</a:t>
            </a:r>
            <a:endParaRPr lang="en-US" altLang="ja-JP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7" name="四角形吹き出し 26"/>
          <p:cNvSpPr/>
          <p:nvPr/>
        </p:nvSpPr>
        <p:spPr>
          <a:xfrm>
            <a:off x="1071563" y="3143250"/>
            <a:ext cx="7715250" cy="2806700"/>
          </a:xfrm>
          <a:prstGeom prst="wedgeRectCallout">
            <a:avLst>
              <a:gd name="adj1" fmla="val -6259"/>
              <a:gd name="adj2" fmla="val -68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86038" name="角丸四角形 61"/>
          <p:cNvSpPr>
            <a:spLocks noChangeArrowheads="1"/>
          </p:cNvSpPr>
          <p:nvPr/>
        </p:nvSpPr>
        <p:spPr bwMode="auto">
          <a:xfrm>
            <a:off x="6804025" y="3286125"/>
            <a:ext cx="1768475" cy="444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rgbClr val="0070C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 sz="2000">
                <a:solidFill>
                  <a:srgbClr val="0070C0"/>
                </a:solidFill>
                <a:latin typeface="Calibri" charset="0"/>
              </a:rPr>
              <a:t>member-link</a:t>
            </a:r>
            <a:endParaRPr lang="en-US" altLang="ja-JP" sz="200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24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73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481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柱 3"/>
          <p:cNvSpPr/>
          <p:nvPr/>
        </p:nvSpPr>
        <p:spPr>
          <a:xfrm>
            <a:off x="1000125" y="1143000"/>
            <a:ext cx="1243013" cy="135731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87043" name="テキスト ボックス 4"/>
          <p:cNvSpPr txBox="1">
            <a:spLocks noChangeArrowheads="1"/>
          </p:cNvSpPr>
          <p:nvPr/>
        </p:nvSpPr>
        <p:spPr bwMode="auto">
          <a:xfrm>
            <a:off x="1017588" y="1571625"/>
            <a:ext cx="12080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ja-JP" altLang="en-US" sz="2000">
                <a:latin typeface="Calibri" charset="0"/>
              </a:rPr>
              <a:t>リモート</a:t>
            </a:r>
            <a:endParaRPr lang="en-US" altLang="ja-JP" sz="2000">
              <a:latin typeface="Calibri" charset="0"/>
            </a:endParaRPr>
          </a:p>
          <a:p>
            <a:pPr algn="ctr" eaLnBrk="1" hangingPunct="1"/>
            <a:r>
              <a:rPr lang="ja-JP" altLang="en-US" sz="2000">
                <a:latin typeface="Calibri" charset="0"/>
              </a:rPr>
              <a:t>リポジトリ</a:t>
            </a:r>
          </a:p>
        </p:txBody>
      </p:sp>
      <p:sp>
        <p:nvSpPr>
          <p:cNvPr id="6" name="右矢印 5"/>
          <p:cNvSpPr/>
          <p:nvPr/>
        </p:nvSpPr>
        <p:spPr>
          <a:xfrm>
            <a:off x="2513013" y="1658938"/>
            <a:ext cx="977900" cy="48418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87045" name="テキスト ボックス 6"/>
          <p:cNvSpPr txBox="1">
            <a:spLocks noChangeArrowheads="1"/>
          </p:cNvSpPr>
          <p:nvPr/>
        </p:nvSpPr>
        <p:spPr bwMode="auto">
          <a:xfrm>
            <a:off x="2289175" y="1143000"/>
            <a:ext cx="1425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000">
                <a:latin typeface="Calibri" charset="0"/>
              </a:rPr>
              <a:t>(1) </a:t>
            </a:r>
            <a:r>
              <a:rPr lang="ja-JP" altLang="en-US" sz="2000">
                <a:latin typeface="Calibri" charset="0"/>
              </a:rPr>
              <a:t>クローン</a:t>
            </a:r>
          </a:p>
        </p:txBody>
      </p:sp>
      <p:sp>
        <p:nvSpPr>
          <p:cNvPr id="87046" name="テキスト ボックス 8"/>
          <p:cNvSpPr txBox="1">
            <a:spLocks noChangeArrowheads="1"/>
          </p:cNvSpPr>
          <p:nvPr/>
        </p:nvSpPr>
        <p:spPr bwMode="auto">
          <a:xfrm>
            <a:off x="3754438" y="1571625"/>
            <a:ext cx="1209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ja-JP" altLang="en-US" sz="2000">
                <a:latin typeface="Calibri" charset="0"/>
              </a:rPr>
              <a:t>ローカル</a:t>
            </a:r>
            <a:endParaRPr lang="en-US" altLang="ja-JP" sz="2000">
              <a:latin typeface="Calibri" charset="0"/>
            </a:endParaRPr>
          </a:p>
          <a:p>
            <a:pPr algn="ctr" eaLnBrk="1" hangingPunct="1"/>
            <a:r>
              <a:rPr lang="ja-JP" altLang="en-US" sz="2000">
                <a:latin typeface="Calibri" charset="0"/>
              </a:rPr>
              <a:t>リポジトリ</a:t>
            </a:r>
          </a:p>
        </p:txBody>
      </p:sp>
      <p:sp>
        <p:nvSpPr>
          <p:cNvPr id="87047" name="円/楕円 14"/>
          <p:cNvSpPr>
            <a:spLocks noChangeArrowheads="1"/>
          </p:cNvSpPr>
          <p:nvPr/>
        </p:nvSpPr>
        <p:spPr bwMode="auto">
          <a:xfrm>
            <a:off x="1857375" y="4649788"/>
            <a:ext cx="428625" cy="42862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ja-JP">
                <a:solidFill>
                  <a:srgbClr val="FF0000"/>
                </a:solidFill>
                <a:latin typeface="Calibri" charset="0"/>
              </a:rPr>
              <a:t>A</a:t>
            </a:r>
            <a:endParaRPr lang="ja-JP">
              <a:solidFill>
                <a:srgbClr val="FF0000"/>
              </a:solidFill>
              <a:latin typeface="Calibri" charset="0"/>
            </a:endParaRPr>
          </a:p>
        </p:txBody>
      </p:sp>
      <p:cxnSp>
        <p:nvCxnSpPr>
          <p:cNvPr id="87048" name="直線コネクタ 16"/>
          <p:cNvCxnSpPr>
            <a:cxnSpLocks noChangeShapeType="1"/>
            <a:endCxn id="87047" idx="2"/>
          </p:cNvCxnSpPr>
          <p:nvPr/>
        </p:nvCxnSpPr>
        <p:spPr bwMode="auto">
          <a:xfrm flipV="1">
            <a:off x="1357313" y="4864100"/>
            <a:ext cx="5000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9" name="円/楕円 21"/>
          <p:cNvSpPr>
            <a:spLocks noChangeArrowheads="1"/>
          </p:cNvSpPr>
          <p:nvPr/>
        </p:nvSpPr>
        <p:spPr bwMode="auto">
          <a:xfrm>
            <a:off x="4143375" y="3292475"/>
            <a:ext cx="428625" cy="428625"/>
          </a:xfrm>
          <a:prstGeom prst="ellips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ja-JP">
                <a:solidFill>
                  <a:srgbClr val="0070C0"/>
                </a:solidFill>
                <a:latin typeface="Calibri" charset="0"/>
              </a:rPr>
              <a:t>B</a:t>
            </a:r>
            <a:endParaRPr lang="ja-JP" altLang="en-US">
              <a:solidFill>
                <a:srgbClr val="0070C0"/>
              </a:solidFill>
              <a:latin typeface="Calibri" charset="0"/>
            </a:endParaRPr>
          </a:p>
        </p:txBody>
      </p:sp>
      <p:cxnSp>
        <p:nvCxnSpPr>
          <p:cNvPr id="87050" name="直線コネクタ 22"/>
          <p:cNvCxnSpPr>
            <a:cxnSpLocks noChangeShapeType="1"/>
            <a:stCxn id="87047" idx="7"/>
            <a:endCxn id="87049" idx="3"/>
          </p:cNvCxnSpPr>
          <p:nvPr/>
        </p:nvCxnSpPr>
        <p:spPr bwMode="auto">
          <a:xfrm rot="5400000" flipH="1" flipV="1">
            <a:off x="2686844" y="3193256"/>
            <a:ext cx="1055688" cy="1984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四角形吹き出し 46"/>
          <p:cNvSpPr/>
          <p:nvPr/>
        </p:nvSpPr>
        <p:spPr>
          <a:xfrm>
            <a:off x="1071563" y="3143250"/>
            <a:ext cx="7715250" cy="2806700"/>
          </a:xfrm>
          <a:prstGeom prst="wedgeRectCallout">
            <a:avLst>
              <a:gd name="adj1" fmla="val -6259"/>
              <a:gd name="adj2" fmla="val -68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81" name="上カーブ矢印 80"/>
          <p:cNvSpPr/>
          <p:nvPr/>
        </p:nvSpPr>
        <p:spPr>
          <a:xfrm rot="5400000" flipH="1">
            <a:off x="-214313" y="2286001"/>
            <a:ext cx="1643063" cy="785812"/>
          </a:xfrm>
          <a:prstGeom prst="curvedUp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2" name="円柱 81"/>
          <p:cNvSpPr/>
          <p:nvPr/>
        </p:nvSpPr>
        <p:spPr>
          <a:xfrm>
            <a:off x="3738563" y="1143000"/>
            <a:ext cx="1243012" cy="135731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28625" y="2600325"/>
            <a:ext cx="13843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(6) </a:t>
            </a:r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プッシュ</a:t>
            </a:r>
          </a:p>
        </p:txBody>
      </p:sp>
      <p:cxnSp>
        <p:nvCxnSpPr>
          <p:cNvPr id="87055" name="直線矢印コネクタ 106"/>
          <p:cNvCxnSpPr>
            <a:cxnSpLocks noChangeShapeType="1"/>
            <a:endCxn id="87049" idx="6"/>
          </p:cNvCxnSpPr>
          <p:nvPr/>
        </p:nvCxnSpPr>
        <p:spPr bwMode="auto">
          <a:xfrm rot="10800000">
            <a:off x="4572000" y="3506788"/>
            <a:ext cx="2571750" cy="1587"/>
          </a:xfrm>
          <a:prstGeom prst="straightConnector1">
            <a:avLst/>
          </a:prstGeom>
          <a:noFill/>
          <a:ln w="25400">
            <a:solidFill>
              <a:srgbClr val="0070C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6" name="テキスト ボックス 38"/>
          <p:cNvSpPr txBox="1">
            <a:spLocks noChangeArrowheads="1"/>
          </p:cNvSpPr>
          <p:nvPr/>
        </p:nvSpPr>
        <p:spPr bwMode="auto">
          <a:xfrm>
            <a:off x="2916238" y="4229100"/>
            <a:ext cx="1930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000">
                <a:latin typeface="Calibri" charset="0"/>
              </a:rPr>
              <a:t>(2) </a:t>
            </a:r>
            <a:r>
              <a:rPr lang="ja-JP" altLang="en-US" sz="2000">
                <a:latin typeface="Calibri" charset="0"/>
              </a:rPr>
              <a:t>ブランチ作成</a:t>
            </a:r>
            <a:endParaRPr lang="en-US" altLang="ja-JP" sz="2000">
              <a:latin typeface="Calibri" charset="0"/>
            </a:endParaRPr>
          </a:p>
        </p:txBody>
      </p:sp>
      <p:sp>
        <p:nvSpPr>
          <p:cNvPr id="87057" name="正方形/長方形 105"/>
          <p:cNvSpPr>
            <a:spLocks noChangeArrowheads="1"/>
          </p:cNvSpPr>
          <p:nvPr/>
        </p:nvSpPr>
        <p:spPr bwMode="auto">
          <a:xfrm>
            <a:off x="2916238" y="4549775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Calibri" charset="0"/>
              </a:rPr>
              <a:t>(3) </a:t>
            </a:r>
            <a:r>
              <a:rPr lang="ja-JP" altLang="en-US" sz="2000">
                <a:solidFill>
                  <a:srgbClr val="000000"/>
                </a:solidFill>
                <a:latin typeface="Calibri" charset="0"/>
              </a:rPr>
              <a:t>編集</a:t>
            </a:r>
            <a:endParaRPr lang="en-US" altLang="ja-JP" sz="2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7058" name="正方形/長方形 106"/>
          <p:cNvSpPr>
            <a:spLocks noChangeArrowheads="1"/>
          </p:cNvSpPr>
          <p:nvPr/>
        </p:nvSpPr>
        <p:spPr bwMode="auto">
          <a:xfrm>
            <a:off x="2916238" y="4868863"/>
            <a:ext cx="1500187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Calibri" charset="0"/>
              </a:rPr>
              <a:t>(4) </a:t>
            </a:r>
            <a:r>
              <a:rPr lang="ja-JP" altLang="en-US" sz="2000">
                <a:solidFill>
                  <a:srgbClr val="000000"/>
                </a:solidFill>
                <a:latin typeface="Calibri" charset="0"/>
              </a:rPr>
              <a:t>ステージ</a:t>
            </a:r>
            <a:endParaRPr lang="en-US" altLang="ja-JP" sz="2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7059" name="正方形/長方形 107"/>
          <p:cNvSpPr>
            <a:spLocks noChangeArrowheads="1"/>
          </p:cNvSpPr>
          <p:nvPr/>
        </p:nvSpPr>
        <p:spPr bwMode="auto">
          <a:xfrm>
            <a:off x="2916238" y="5189538"/>
            <a:ext cx="1262062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Calibri" charset="0"/>
              </a:rPr>
              <a:t>(5) </a:t>
            </a:r>
            <a:r>
              <a:rPr lang="ja-JP" altLang="en-US" sz="2000">
                <a:solidFill>
                  <a:srgbClr val="000000"/>
                </a:solidFill>
                <a:latin typeface="Calibri" charset="0"/>
              </a:rPr>
              <a:t>コミット</a:t>
            </a:r>
            <a:endParaRPr lang="en-US" altLang="ja-JP" sz="2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0" name="タイトル 1"/>
          <p:cNvSpPr txBox="1">
            <a:spLocks/>
          </p:cNvSpPr>
          <p:nvPr/>
        </p:nvSpPr>
        <p:spPr>
          <a:xfrm>
            <a:off x="0" y="-76200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ja-JP" altLang="en-US" sz="4400" dirty="0">
                <a:latin typeface="+mj-lt"/>
                <a:ea typeface="+mj-ea"/>
                <a:cs typeface="+mj-cs"/>
              </a:rPr>
              <a:t>本日の処理流れ</a:t>
            </a:r>
            <a:endParaRPr lang="en-US" altLang="ja-JP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7062" name="角丸四角形 61"/>
          <p:cNvSpPr>
            <a:spLocks noChangeArrowheads="1"/>
          </p:cNvSpPr>
          <p:nvPr/>
        </p:nvSpPr>
        <p:spPr bwMode="auto">
          <a:xfrm>
            <a:off x="6804025" y="3286125"/>
            <a:ext cx="1768475" cy="444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rgbClr val="0070C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 sz="2000">
                <a:solidFill>
                  <a:srgbClr val="0070C0"/>
                </a:solidFill>
                <a:latin typeface="Calibri" charset="0"/>
              </a:rPr>
              <a:t>member-link</a:t>
            </a:r>
            <a:endParaRPr lang="en-US" altLang="ja-JP" sz="200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23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74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791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 dirty="0" err="1">
                <a:latin typeface="Calibri" charset="0"/>
                <a:ea typeface="ＭＳ Ｐゴシック" charset="0"/>
              </a:rPr>
              <a:t>git</a:t>
            </a:r>
            <a:r>
              <a:rPr lang="en-US" altLang="ja-JP" dirty="0">
                <a:latin typeface="Calibri" charset="0"/>
                <a:ea typeface="ＭＳ Ｐゴシック" charset="0"/>
              </a:rPr>
              <a:t> clone</a:t>
            </a:r>
            <a:endParaRPr lang="ja-JP" alt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88067" name="テキスト ボックス 3"/>
          <p:cNvSpPr txBox="1">
            <a:spLocks noChangeArrowheads="1"/>
          </p:cNvSpPr>
          <p:nvPr/>
        </p:nvSpPr>
        <p:spPr bwMode="auto">
          <a:xfrm>
            <a:off x="3328988" y="1071563"/>
            <a:ext cx="2338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リポジトリの複製</a:t>
            </a:r>
          </a:p>
        </p:txBody>
      </p:sp>
      <p:sp>
        <p:nvSpPr>
          <p:cNvPr id="88068" name="テキスト ボックス 4"/>
          <p:cNvSpPr txBox="1">
            <a:spLocks noChangeArrowheads="1"/>
          </p:cNvSpPr>
          <p:nvPr/>
        </p:nvSpPr>
        <p:spPr bwMode="auto">
          <a:xfrm>
            <a:off x="500063" y="4857750"/>
            <a:ext cx="6332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--bare </a:t>
            </a:r>
            <a:r>
              <a:rPr lang="ja-JP" altLang="en-US" sz="2400">
                <a:latin typeface="Calibri" charset="0"/>
              </a:rPr>
              <a:t>オプションをつけると</a:t>
            </a:r>
            <a:r>
              <a:rPr lang="ja-JP" altLang="en-US" sz="2400">
                <a:solidFill>
                  <a:srgbClr val="FF0000"/>
                </a:solidFill>
                <a:latin typeface="Calibri" charset="0"/>
              </a:rPr>
              <a:t>ベアリポジトリ</a:t>
            </a:r>
            <a:r>
              <a:rPr lang="ja-JP" altLang="en-US" sz="2400">
                <a:latin typeface="Calibri" charset="0"/>
              </a:rPr>
              <a:t>を作成</a:t>
            </a:r>
          </a:p>
        </p:txBody>
      </p:sp>
      <p:sp>
        <p:nvSpPr>
          <p:cNvPr id="88069" name="テキスト ボックス 6"/>
          <p:cNvSpPr txBox="1">
            <a:spLocks noChangeArrowheads="1"/>
          </p:cNvSpPr>
          <p:nvPr/>
        </p:nvSpPr>
        <p:spPr bwMode="auto">
          <a:xfrm>
            <a:off x="500063" y="5391150"/>
            <a:ext cx="819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solidFill>
                  <a:srgbClr val="FF0000"/>
                </a:solidFill>
                <a:latin typeface="Calibri" charset="0"/>
              </a:rPr>
              <a:t>※ </a:t>
            </a:r>
            <a:r>
              <a:rPr lang="ja-JP" altLang="en-US" sz="2400">
                <a:solidFill>
                  <a:srgbClr val="FF0000"/>
                </a:solidFill>
                <a:latin typeface="Calibri" charset="0"/>
              </a:rPr>
              <a:t>ベアリポジトリ：</a:t>
            </a:r>
            <a:r>
              <a:rPr lang="en-US" altLang="ja-JP" sz="240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ja-JP" altLang="en-US" sz="2400">
                <a:solidFill>
                  <a:srgbClr val="FF0000"/>
                </a:solidFill>
                <a:latin typeface="Calibri" charset="0"/>
              </a:rPr>
              <a:t>ワーキングディレクトリを持たないリポジトリ</a:t>
            </a:r>
          </a:p>
        </p:txBody>
      </p:sp>
      <p:sp>
        <p:nvSpPr>
          <p:cNvPr id="88070" name="テキスト ボックス 8"/>
          <p:cNvSpPr txBox="1">
            <a:spLocks noChangeArrowheads="1"/>
          </p:cNvSpPr>
          <p:nvPr/>
        </p:nvSpPr>
        <p:spPr bwMode="auto">
          <a:xfrm>
            <a:off x="206375" y="1828800"/>
            <a:ext cx="81780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000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$ </a:t>
            </a:r>
            <a:r>
              <a:rPr lang="en-US" altLang="ja-JP" sz="2000" dirty="0" err="1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git</a:t>
            </a:r>
            <a:r>
              <a:rPr lang="en-US" altLang="ja-JP" sz="2000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clone</a:t>
            </a:r>
            <a:r>
              <a:rPr lang="ja-JP" altLang="en-US" sz="2000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ja-JP" sz="2000" dirty="0" err="1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git@github.com:nomlab</a:t>
            </a:r>
            <a:r>
              <a:rPr lang="en-US" altLang="ja-JP" sz="2000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/</a:t>
            </a:r>
            <a:r>
              <a:rPr lang="en-US" altLang="ja-JP" sz="2000" dirty="0" err="1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nomnichi-rails.git</a:t>
            </a:r>
            <a:r>
              <a:rPr lang="en-US" altLang="ja-JP" sz="2000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ja-JP" sz="2000" dirty="0" err="1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nomnichi</a:t>
            </a:r>
            <a:endParaRPr lang="en-US" altLang="ja-JP" sz="2000" dirty="0">
              <a:solidFill>
                <a:srgbClr val="CC6600"/>
              </a:solidFill>
              <a:latin typeface="Arial Unicode MS" charset="0"/>
              <a:cs typeface="Arial Unicode MS" charset="0"/>
            </a:endParaRPr>
          </a:p>
          <a:p>
            <a:pPr eaLnBrk="1" hangingPunct="1"/>
            <a:r>
              <a:rPr lang="en-US" altLang="ja-JP" sz="2000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                </a:t>
            </a:r>
            <a:r>
              <a:rPr lang="en-US" altLang="ja-JP" sz="2000" dirty="0" smtClean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          </a:t>
            </a:r>
            <a:r>
              <a:rPr lang="en-US" altLang="ja-JP" sz="2000" dirty="0" smtClean="0">
                <a:solidFill>
                  <a:srgbClr val="3366FF"/>
                </a:solidFill>
                <a:latin typeface="Arial Unicode MS" charset="0"/>
                <a:cs typeface="Arial Unicode MS" charset="0"/>
              </a:rPr>
              <a:t>(</a:t>
            </a:r>
            <a:r>
              <a:rPr lang="ja-JP" altLang="en-US" sz="2000" dirty="0">
                <a:solidFill>
                  <a:srgbClr val="3366FF"/>
                </a:solidFill>
                <a:latin typeface="ＭＳ Ｐゴシック" charset="0"/>
                <a:cs typeface="Arial Unicode MS" charset="0"/>
              </a:rPr>
              <a:t>複製するリポジトリの</a:t>
            </a:r>
            <a:r>
              <a:rPr lang="en-US" altLang="ja-JP" sz="2000" dirty="0">
                <a:solidFill>
                  <a:srgbClr val="3366FF"/>
                </a:solidFill>
                <a:latin typeface="ＭＳ Ｐゴシック" charset="0"/>
                <a:cs typeface="Arial Unicode MS" charset="0"/>
              </a:rPr>
              <a:t>URL</a:t>
            </a:r>
            <a:r>
              <a:rPr lang="en-US" altLang="ja-JP" sz="2000" dirty="0">
                <a:solidFill>
                  <a:srgbClr val="3366FF"/>
                </a:solidFill>
                <a:latin typeface="Arial Unicode MS" charset="0"/>
                <a:cs typeface="Arial Unicode MS" charset="0"/>
              </a:rPr>
              <a:t>)   </a:t>
            </a:r>
            <a:r>
              <a:rPr lang="en-US" altLang="ja-JP" sz="2000" dirty="0" smtClean="0">
                <a:solidFill>
                  <a:srgbClr val="3366FF"/>
                </a:solidFill>
                <a:latin typeface="Arial Unicode MS" charset="0"/>
                <a:cs typeface="Arial Unicode MS" charset="0"/>
              </a:rPr>
              <a:t>   </a:t>
            </a:r>
            <a:r>
              <a:rPr lang="en-US" altLang="ja-JP" sz="2000" dirty="0">
                <a:solidFill>
                  <a:schemeClr val="accent3">
                    <a:lumMod val="75000"/>
                  </a:schemeClr>
                </a:solidFill>
                <a:latin typeface="Arial Unicode MS" charset="0"/>
                <a:cs typeface="Arial Unicode MS" charset="0"/>
              </a:rPr>
              <a:t>(</a:t>
            </a:r>
            <a:r>
              <a:rPr lang="ja-JP" altLang="en-US" sz="2000" dirty="0">
                <a:solidFill>
                  <a:schemeClr val="accent3">
                    <a:lumMod val="75000"/>
                  </a:schemeClr>
                </a:solidFill>
                <a:latin typeface="ＭＳ Ｐゴシック" charset="0"/>
                <a:cs typeface="Arial Unicode MS" charset="0"/>
              </a:rPr>
              <a:t>作成するディレクトリ名</a:t>
            </a:r>
            <a:r>
              <a:rPr lang="en-US" altLang="ja-JP" sz="2000" dirty="0">
                <a:solidFill>
                  <a:schemeClr val="accent3">
                    <a:lumMod val="75000"/>
                  </a:schemeClr>
                </a:solidFill>
                <a:latin typeface="Arial Unicode MS" charset="0"/>
                <a:cs typeface="Arial Unicode MS" charset="0"/>
              </a:rPr>
              <a:t>)</a:t>
            </a:r>
            <a:endParaRPr lang="ja-JP" altLang="en-US" sz="2000" dirty="0">
              <a:solidFill>
                <a:schemeClr val="accent3">
                  <a:lumMod val="75000"/>
                </a:schemeClr>
              </a:solidFill>
              <a:latin typeface="Arial Unicode MS" charset="0"/>
              <a:cs typeface="Arial Unicode MS" charset="0"/>
            </a:endParaRPr>
          </a:p>
        </p:txBody>
      </p:sp>
      <p:sp>
        <p:nvSpPr>
          <p:cNvPr id="88071" name="テキスト ボックス 9"/>
          <p:cNvSpPr txBox="1">
            <a:spLocks noChangeArrowheads="1"/>
          </p:cNvSpPr>
          <p:nvPr/>
        </p:nvSpPr>
        <p:spPr bwMode="auto">
          <a:xfrm>
            <a:off x="500063" y="3071813"/>
            <a:ext cx="63039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 dirty="0">
                <a:latin typeface="Calibri" charset="0"/>
              </a:rPr>
              <a:t>※ </a:t>
            </a:r>
            <a:r>
              <a:rPr lang="ja-JP" altLang="en-US" sz="2400" dirty="0">
                <a:latin typeface="Calibri" charset="0"/>
              </a:rPr>
              <a:t>ディレクトリ名は省略可能</a:t>
            </a:r>
            <a:endParaRPr lang="en-US" altLang="ja-JP" sz="2400" dirty="0">
              <a:latin typeface="Calibri" charset="0"/>
            </a:endParaRPr>
          </a:p>
          <a:p>
            <a:pPr eaLnBrk="1" hangingPunct="1"/>
            <a:r>
              <a:rPr lang="en-US" altLang="ja-JP" sz="2400" dirty="0">
                <a:latin typeface="Calibri" charset="0"/>
              </a:rPr>
              <a:t>     (</a:t>
            </a:r>
            <a:r>
              <a:rPr lang="ja-JP" altLang="en-US" sz="2400" dirty="0">
                <a:latin typeface="Calibri" charset="0"/>
              </a:rPr>
              <a:t>省略した場合は自動的にディレクトリを作成</a:t>
            </a:r>
            <a:r>
              <a:rPr lang="en-US" altLang="ja-JP" sz="2400" dirty="0">
                <a:latin typeface="Calibri" charset="0"/>
              </a:rPr>
              <a:t>)</a:t>
            </a:r>
            <a:endParaRPr lang="ja-JP" altLang="en-US" sz="2400" dirty="0">
              <a:latin typeface="Calibri" charset="0"/>
            </a:endParaRPr>
          </a:p>
        </p:txBody>
      </p:sp>
      <p:sp>
        <p:nvSpPr>
          <p:cNvPr id="88072" name="テキスト ボックス 11"/>
          <p:cNvSpPr txBox="1">
            <a:spLocks noChangeArrowheads="1"/>
          </p:cNvSpPr>
          <p:nvPr/>
        </p:nvSpPr>
        <p:spPr bwMode="auto">
          <a:xfrm>
            <a:off x="500063" y="4357688"/>
            <a:ext cx="2097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＜オプション＞</a:t>
            </a:r>
          </a:p>
        </p:txBody>
      </p:sp>
      <p:sp>
        <p:nvSpPr>
          <p:cNvPr id="88073" name="テキスト ボックス 13"/>
          <p:cNvSpPr txBox="1">
            <a:spLocks noChangeArrowheads="1"/>
          </p:cNvSpPr>
          <p:nvPr/>
        </p:nvSpPr>
        <p:spPr bwMode="auto">
          <a:xfrm>
            <a:off x="2878138" y="5849938"/>
            <a:ext cx="5480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FF0000"/>
                </a:solidFill>
                <a:latin typeface="Calibri" charset="0"/>
              </a:rPr>
              <a:t>マスタリポジトリにはベアリポジトリを使用</a:t>
            </a:r>
          </a:p>
        </p:txBody>
      </p:sp>
      <p:sp>
        <p:nvSpPr>
          <p:cNvPr id="88074" name="正方形/長方形 16"/>
          <p:cNvSpPr>
            <a:spLocks noChangeArrowheads="1"/>
          </p:cNvSpPr>
          <p:nvPr/>
        </p:nvSpPr>
        <p:spPr bwMode="auto">
          <a:xfrm>
            <a:off x="222250" y="146685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 sz="240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例</a:t>
            </a:r>
            <a:endParaRPr lang="ja-JP" altLang="en-US">
              <a:latin typeface="Calibri" charset="0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1428031" y="2184735"/>
            <a:ext cx="4752528" cy="0"/>
          </a:xfrm>
          <a:prstGeom prst="line">
            <a:avLst/>
          </a:prstGeom>
          <a:ln w="28575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6228184" y="2184735"/>
            <a:ext cx="108012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75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420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>
                <a:latin typeface="Calibri" charset="0"/>
                <a:ea typeface="ＭＳ Ｐゴシック" charset="0"/>
              </a:rPr>
              <a:t>git log</a:t>
            </a:r>
            <a:endParaRPr lang="ja-JP" altLang="en-US">
              <a:latin typeface="Calibri" charset="0"/>
              <a:ea typeface="ＭＳ Ｐゴシック" charset="0"/>
            </a:endParaRPr>
          </a:p>
        </p:txBody>
      </p:sp>
      <p:sp>
        <p:nvSpPr>
          <p:cNvPr id="89091" name="コンテンツ プレースホルダ 2"/>
          <p:cNvSpPr>
            <a:spLocks/>
          </p:cNvSpPr>
          <p:nvPr/>
        </p:nvSpPr>
        <p:spPr bwMode="auto">
          <a:xfrm>
            <a:off x="576263" y="5780088"/>
            <a:ext cx="8567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ja-JP" sz="2400">
                <a:latin typeface="Calibri" charset="0"/>
              </a:rPr>
              <a:t>--graph </a:t>
            </a:r>
            <a:r>
              <a:rPr lang="ja-JP" altLang="en-US" sz="2400">
                <a:latin typeface="Calibri" charset="0"/>
              </a:rPr>
              <a:t>オプションをつけるとマージの様子をグラフィカルに確認</a:t>
            </a:r>
          </a:p>
        </p:txBody>
      </p:sp>
      <p:sp>
        <p:nvSpPr>
          <p:cNvPr id="89092" name="テキスト ボックス 4"/>
          <p:cNvSpPr txBox="1">
            <a:spLocks noChangeArrowheads="1"/>
          </p:cNvSpPr>
          <p:nvPr/>
        </p:nvSpPr>
        <p:spPr bwMode="auto">
          <a:xfrm>
            <a:off x="3302000" y="1071563"/>
            <a:ext cx="2540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コミットログの表示</a:t>
            </a:r>
          </a:p>
        </p:txBody>
      </p:sp>
      <p:sp>
        <p:nvSpPr>
          <p:cNvPr id="89093" name="テキスト ボックス 7"/>
          <p:cNvSpPr txBox="1">
            <a:spLocks noChangeArrowheads="1"/>
          </p:cNvSpPr>
          <p:nvPr/>
        </p:nvSpPr>
        <p:spPr bwMode="auto">
          <a:xfrm>
            <a:off x="500063" y="5175250"/>
            <a:ext cx="2097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＜オプション＞</a:t>
            </a:r>
          </a:p>
        </p:txBody>
      </p:sp>
      <p:sp>
        <p:nvSpPr>
          <p:cNvPr id="89094" name="テキスト ボックス 8"/>
          <p:cNvSpPr txBox="1">
            <a:spLocks noChangeArrowheads="1"/>
          </p:cNvSpPr>
          <p:nvPr/>
        </p:nvSpPr>
        <p:spPr bwMode="auto">
          <a:xfrm>
            <a:off x="838200" y="1638300"/>
            <a:ext cx="7929563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$ git log</a:t>
            </a:r>
          </a:p>
          <a:p>
            <a:pPr eaLnBrk="1" hangingPunct="1"/>
            <a:r>
              <a:rPr lang="en-US" altLang="ja-JP" sz="160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commit 5fdd391861a9665651d398f62845ccd2a731006e</a:t>
            </a:r>
          </a:p>
          <a:p>
            <a:pPr eaLnBrk="1" hangingPunct="1"/>
            <a:r>
              <a:rPr lang="en-US" altLang="ja-JP" sz="160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Author: Yoshii Hideto &lt;yoshii@swlab.cs.okayama-u.ac.jp&gt;</a:t>
            </a:r>
          </a:p>
          <a:p>
            <a:pPr eaLnBrk="1" hangingPunct="1"/>
            <a:r>
              <a:rPr lang="en-US" altLang="ja-JP" sz="160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Date:   Mon Mar 18 14:52:13 2013 +0900</a:t>
            </a:r>
          </a:p>
          <a:p>
            <a:pPr eaLnBrk="1" hangingPunct="1"/>
            <a:endParaRPr lang="en-US" altLang="ja-JP" sz="1600">
              <a:solidFill>
                <a:srgbClr val="CC6600"/>
              </a:solidFill>
              <a:latin typeface="Arial Unicode MS" charset="0"/>
              <a:cs typeface="Arial Unicode MS" charset="0"/>
            </a:endParaRPr>
          </a:p>
          <a:p>
            <a:pPr eaLnBrk="1" hangingPunct="1"/>
            <a:r>
              <a:rPr lang="en-US" altLang="ja-JP" sz="160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   modify gn page</a:t>
            </a:r>
          </a:p>
          <a:p>
            <a:pPr eaLnBrk="1" hangingPunct="1"/>
            <a:endParaRPr lang="ja-JP" altLang="en-US" sz="1600">
              <a:solidFill>
                <a:srgbClr val="CC6600"/>
              </a:solidFill>
              <a:latin typeface="Arial Unicode MS" charset="0"/>
              <a:cs typeface="Arial Unicode MS" charset="0"/>
            </a:endParaRPr>
          </a:p>
          <a:p>
            <a:pPr eaLnBrk="1" hangingPunct="1"/>
            <a:r>
              <a:rPr lang="en-US" altLang="ja-JP" sz="160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commit ffcfc776f6c6c9dbd0c4094c9e69bb437a9886f0</a:t>
            </a:r>
          </a:p>
          <a:p>
            <a:pPr eaLnBrk="1" hangingPunct="1"/>
            <a:r>
              <a:rPr lang="en-US" altLang="ja-JP" sz="160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Author: Yoshinari Nomura &lt;nom@quickhack.net&gt;</a:t>
            </a:r>
          </a:p>
          <a:p>
            <a:pPr eaLnBrk="1" hangingPunct="1"/>
            <a:r>
              <a:rPr lang="en-US" altLang="ja-JP" sz="160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Date:   Sat Sep 22 01:13:12 2012 +0900</a:t>
            </a:r>
          </a:p>
          <a:p>
            <a:pPr eaLnBrk="1" hangingPunct="1"/>
            <a:endParaRPr lang="en-US" altLang="ja-JP" sz="1600">
              <a:solidFill>
                <a:srgbClr val="CC6600"/>
              </a:solidFill>
              <a:latin typeface="Arial Unicode MS" charset="0"/>
              <a:cs typeface="Arial Unicode MS" charset="0"/>
            </a:endParaRPr>
          </a:p>
          <a:p>
            <a:pPr eaLnBrk="1" hangingPunct="1"/>
            <a:r>
              <a:rPr lang="en-US" altLang="ja-JP" sz="160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   Fix to compatible with amazon-ecs 2.2.3</a:t>
            </a:r>
          </a:p>
        </p:txBody>
      </p:sp>
      <p:sp>
        <p:nvSpPr>
          <p:cNvPr id="89095" name="正方形/長方形 9"/>
          <p:cNvSpPr>
            <a:spLocks noChangeArrowheads="1"/>
          </p:cNvSpPr>
          <p:nvPr/>
        </p:nvSpPr>
        <p:spPr bwMode="auto">
          <a:xfrm>
            <a:off x="357188" y="150018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 sz="240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例</a:t>
            </a:r>
            <a:endParaRPr lang="ja-JP" altLang="en-US">
              <a:latin typeface="Calibri" charset="0"/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 rot="5400000">
            <a:off x="3214688" y="5000625"/>
            <a:ext cx="285750" cy="0"/>
          </a:xfrm>
          <a:prstGeom prst="line">
            <a:avLst/>
          </a:prstGeom>
          <a:ln w="44450">
            <a:solidFill>
              <a:srgbClr val="CC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97" name="直線矢印コネクタ 7"/>
          <p:cNvCxnSpPr>
            <a:cxnSpLocks noChangeShapeType="1"/>
            <a:stCxn id="89105" idx="1"/>
          </p:cNvCxnSpPr>
          <p:nvPr/>
        </p:nvCxnSpPr>
        <p:spPr bwMode="auto">
          <a:xfrm flipH="1">
            <a:off x="6156325" y="3209925"/>
            <a:ext cx="1568450" cy="290513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098" name="直線矢印コネクタ 7"/>
          <p:cNvCxnSpPr>
            <a:cxnSpLocks noChangeShapeType="1"/>
            <a:stCxn id="89106" idx="1"/>
            <a:endCxn id="24" idx="3"/>
          </p:cNvCxnSpPr>
          <p:nvPr/>
        </p:nvCxnSpPr>
        <p:spPr bwMode="auto">
          <a:xfrm rot="10800000" flipV="1">
            <a:off x="6357938" y="3757613"/>
            <a:ext cx="1330325" cy="1587"/>
          </a:xfrm>
          <a:prstGeom prst="straightConnector1">
            <a:avLst/>
          </a:prstGeom>
          <a:noFill/>
          <a:ln w="25400">
            <a:solidFill>
              <a:srgbClr val="00B0F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099" name="直線矢印コネクタ 7"/>
          <p:cNvCxnSpPr>
            <a:cxnSpLocks noChangeShapeType="1"/>
            <a:stCxn id="89107" idx="1"/>
            <a:endCxn id="27" idx="3"/>
          </p:cNvCxnSpPr>
          <p:nvPr/>
        </p:nvCxnSpPr>
        <p:spPr bwMode="auto">
          <a:xfrm rot="10800000">
            <a:off x="4643438" y="4013200"/>
            <a:ext cx="2500312" cy="292100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0" name="直線矢印コネクタ 7"/>
          <p:cNvCxnSpPr>
            <a:cxnSpLocks noChangeShapeType="1"/>
            <a:stCxn id="89108" idx="1"/>
            <a:endCxn id="29" idx="3"/>
          </p:cNvCxnSpPr>
          <p:nvPr/>
        </p:nvCxnSpPr>
        <p:spPr bwMode="auto">
          <a:xfrm flipH="1" flipV="1">
            <a:off x="4859338" y="4497388"/>
            <a:ext cx="2000250" cy="355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正方形/長方形 19"/>
          <p:cNvSpPr/>
          <p:nvPr/>
        </p:nvSpPr>
        <p:spPr bwMode="auto">
          <a:xfrm>
            <a:off x="896938" y="3395663"/>
            <a:ext cx="5187950" cy="23177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896938" y="3643313"/>
            <a:ext cx="5461000" cy="23336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896938" y="3897313"/>
            <a:ext cx="3746500" cy="233362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900" dirty="0">
              <a:solidFill>
                <a:srgbClr val="92D05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960438" y="4381500"/>
            <a:ext cx="3898900" cy="23177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89105" name="テキスト ボックス 4"/>
          <p:cNvSpPr txBox="1">
            <a:spLocks noChangeArrowheads="1"/>
          </p:cNvSpPr>
          <p:nvPr/>
        </p:nvSpPr>
        <p:spPr bwMode="auto">
          <a:xfrm>
            <a:off x="7724775" y="3009900"/>
            <a:ext cx="1138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000">
                <a:solidFill>
                  <a:srgbClr val="0000FF"/>
                </a:solidFill>
                <a:latin typeface="Calibri" charset="0"/>
              </a:rPr>
              <a:t>コミット</a:t>
            </a:r>
            <a:r>
              <a:rPr lang="en-US" altLang="ja-JP" sz="2000">
                <a:solidFill>
                  <a:srgbClr val="0000FF"/>
                </a:solidFill>
                <a:latin typeface="Calibri" charset="0"/>
              </a:rPr>
              <a:t>ID</a:t>
            </a:r>
            <a:endParaRPr lang="ja-JP" altLang="en-US" sz="2000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89106" name="テキスト ボックス 4"/>
          <p:cNvSpPr txBox="1">
            <a:spLocks noChangeArrowheads="1"/>
          </p:cNvSpPr>
          <p:nvPr/>
        </p:nvSpPr>
        <p:spPr bwMode="auto">
          <a:xfrm>
            <a:off x="7688263" y="3557588"/>
            <a:ext cx="1174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000">
                <a:solidFill>
                  <a:srgbClr val="00B0F0"/>
                </a:solidFill>
                <a:latin typeface="Calibri" charset="0"/>
              </a:rPr>
              <a:t>コミット者</a:t>
            </a:r>
          </a:p>
        </p:txBody>
      </p:sp>
      <p:sp>
        <p:nvSpPr>
          <p:cNvPr id="89107" name="テキスト ボックス 4"/>
          <p:cNvSpPr txBox="1">
            <a:spLocks noChangeArrowheads="1"/>
          </p:cNvSpPr>
          <p:nvPr/>
        </p:nvSpPr>
        <p:spPr bwMode="auto">
          <a:xfrm>
            <a:off x="7143750" y="4105275"/>
            <a:ext cx="1719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000">
                <a:solidFill>
                  <a:srgbClr val="00B050"/>
                </a:solidFill>
                <a:latin typeface="Calibri" charset="0"/>
              </a:rPr>
              <a:t>タイムスタンプ</a:t>
            </a:r>
          </a:p>
        </p:txBody>
      </p:sp>
      <p:sp>
        <p:nvSpPr>
          <p:cNvPr id="89108" name="テキスト ボックス 4"/>
          <p:cNvSpPr txBox="1">
            <a:spLocks noChangeArrowheads="1"/>
          </p:cNvSpPr>
          <p:nvPr/>
        </p:nvSpPr>
        <p:spPr bwMode="auto">
          <a:xfrm>
            <a:off x="6859588" y="4652963"/>
            <a:ext cx="200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000">
                <a:solidFill>
                  <a:srgbClr val="FF0000"/>
                </a:solidFill>
                <a:latin typeface="Calibri" charset="0"/>
              </a:rPr>
              <a:t>コミットメッセージ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714375" y="3255963"/>
            <a:ext cx="5929313" cy="1428750"/>
          </a:xfrm>
          <a:prstGeom prst="roundRect">
            <a:avLst/>
          </a:prstGeom>
          <a:noFill/>
          <a:ln>
            <a:solidFill>
              <a:srgbClr val="F6E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714375" y="1928813"/>
            <a:ext cx="5929313" cy="1214437"/>
          </a:xfrm>
          <a:prstGeom prst="roundRect">
            <a:avLst/>
          </a:prstGeom>
          <a:noFill/>
          <a:ln>
            <a:solidFill>
              <a:srgbClr val="F16D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5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76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758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 dirty="0" err="1">
                <a:latin typeface="Calibri" charset="0"/>
                <a:ea typeface="ＭＳ Ｐゴシック" charset="0"/>
              </a:rPr>
              <a:t>git</a:t>
            </a:r>
            <a:r>
              <a:rPr lang="en-US" altLang="ja-JP" dirty="0">
                <a:latin typeface="Calibri" charset="0"/>
                <a:ea typeface="ＭＳ Ｐゴシック" charset="0"/>
              </a:rPr>
              <a:t> branch</a:t>
            </a:r>
            <a:endParaRPr lang="ja-JP" alt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90115" name="テキスト ボックス 2"/>
          <p:cNvSpPr txBox="1">
            <a:spLocks noChangeArrowheads="1"/>
          </p:cNvSpPr>
          <p:nvPr/>
        </p:nvSpPr>
        <p:spPr bwMode="auto">
          <a:xfrm>
            <a:off x="2382838" y="1071563"/>
            <a:ext cx="437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ブランチの作成もしくは一覧表示</a:t>
            </a:r>
          </a:p>
        </p:txBody>
      </p:sp>
      <p:sp>
        <p:nvSpPr>
          <p:cNvPr id="90116" name="テキスト ボックス 3"/>
          <p:cNvSpPr txBox="1">
            <a:spLocks noChangeArrowheads="1"/>
          </p:cNvSpPr>
          <p:nvPr/>
        </p:nvSpPr>
        <p:spPr bwMode="auto">
          <a:xfrm>
            <a:off x="500063" y="5610225"/>
            <a:ext cx="2097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＜オプション＞</a:t>
            </a:r>
          </a:p>
        </p:txBody>
      </p:sp>
      <p:sp>
        <p:nvSpPr>
          <p:cNvPr id="90117" name="コンテンツ プレースホルダ 2"/>
          <p:cNvSpPr>
            <a:spLocks/>
          </p:cNvSpPr>
          <p:nvPr/>
        </p:nvSpPr>
        <p:spPr bwMode="auto">
          <a:xfrm>
            <a:off x="576263" y="6043613"/>
            <a:ext cx="799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ja-JP" sz="2400" dirty="0">
                <a:latin typeface="Calibri" charset="0"/>
              </a:rPr>
              <a:t>-</a:t>
            </a:r>
            <a:r>
              <a:rPr lang="en-US" altLang="ja-JP" sz="2400" dirty="0" smtClean="0">
                <a:latin typeface="Calibri" charset="0"/>
              </a:rPr>
              <a:t>r </a:t>
            </a:r>
            <a:r>
              <a:rPr lang="ja-JP" altLang="en-US" sz="2400" dirty="0" smtClean="0">
                <a:latin typeface="Calibri" charset="0"/>
              </a:rPr>
              <a:t>オプション</a:t>
            </a:r>
            <a:r>
              <a:rPr lang="ja-JP" altLang="en-US" sz="2400" dirty="0">
                <a:latin typeface="Calibri" charset="0"/>
              </a:rPr>
              <a:t>をつけるとリモートブランチを表示</a:t>
            </a:r>
          </a:p>
        </p:txBody>
      </p:sp>
      <p:sp>
        <p:nvSpPr>
          <p:cNvPr id="90118" name="正方形/長方形 5"/>
          <p:cNvSpPr>
            <a:spLocks noChangeArrowheads="1"/>
          </p:cNvSpPr>
          <p:nvPr/>
        </p:nvSpPr>
        <p:spPr bwMode="auto">
          <a:xfrm>
            <a:off x="357188" y="36576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 sz="240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例</a:t>
            </a:r>
            <a:endParaRPr lang="ja-JP" altLang="en-US">
              <a:latin typeface="Calibri" charset="0"/>
            </a:endParaRPr>
          </a:p>
        </p:txBody>
      </p:sp>
      <p:sp>
        <p:nvSpPr>
          <p:cNvPr id="90119" name="テキスト ボックス 6"/>
          <p:cNvSpPr txBox="1">
            <a:spLocks noChangeArrowheads="1"/>
          </p:cNvSpPr>
          <p:nvPr/>
        </p:nvSpPr>
        <p:spPr bwMode="auto">
          <a:xfrm>
            <a:off x="857250" y="3800475"/>
            <a:ext cx="18573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$ git branch</a:t>
            </a:r>
          </a:p>
          <a:p>
            <a:pPr eaLnBrk="1" hangingPunct="1"/>
            <a:r>
              <a:rPr lang="en-US" altLang="ja-JP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* master</a:t>
            </a:r>
          </a:p>
          <a:p>
            <a:pPr eaLnBrk="1" hangingPunct="1"/>
            <a:r>
              <a:rPr lang="en-US" altLang="ja-JP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 member-link</a:t>
            </a:r>
          </a:p>
          <a:p>
            <a:pPr eaLnBrk="1" hangingPunct="1"/>
            <a:r>
              <a:rPr lang="en-US" altLang="ja-JP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 </a:t>
            </a:r>
          </a:p>
        </p:txBody>
      </p:sp>
      <p:sp>
        <p:nvSpPr>
          <p:cNvPr id="90120" name="テキスト ボックス 7"/>
          <p:cNvSpPr txBox="1">
            <a:spLocks noChangeArrowheads="1"/>
          </p:cNvSpPr>
          <p:nvPr/>
        </p:nvSpPr>
        <p:spPr bwMode="auto">
          <a:xfrm>
            <a:off x="576263" y="4911725"/>
            <a:ext cx="7942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git branch</a:t>
            </a:r>
            <a:r>
              <a:rPr lang="ja-JP" altLang="en-US" sz="2400">
                <a:latin typeface="Calibri" charset="0"/>
              </a:rPr>
              <a:t>の後に何も入力しなければブランチの一覧を表示</a:t>
            </a:r>
          </a:p>
        </p:txBody>
      </p:sp>
      <p:sp>
        <p:nvSpPr>
          <p:cNvPr id="90121" name="正方形/長方形 8"/>
          <p:cNvSpPr>
            <a:spLocks noChangeArrowheads="1"/>
          </p:cNvSpPr>
          <p:nvPr/>
        </p:nvSpPr>
        <p:spPr bwMode="auto">
          <a:xfrm>
            <a:off x="357188" y="21463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 sz="240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例</a:t>
            </a:r>
            <a:endParaRPr lang="ja-JP" altLang="en-US">
              <a:latin typeface="Calibri" charset="0"/>
            </a:endParaRPr>
          </a:p>
        </p:txBody>
      </p:sp>
      <p:sp>
        <p:nvSpPr>
          <p:cNvPr id="90122" name="テキスト ボックス 9"/>
          <p:cNvSpPr txBox="1">
            <a:spLocks noChangeArrowheads="1"/>
          </p:cNvSpPr>
          <p:nvPr/>
        </p:nvSpPr>
        <p:spPr bwMode="auto">
          <a:xfrm>
            <a:off x="857250" y="2192338"/>
            <a:ext cx="66436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$ </a:t>
            </a:r>
            <a:r>
              <a:rPr lang="en-US" altLang="ja-JP" dirty="0" err="1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git</a:t>
            </a:r>
            <a:r>
              <a:rPr lang="en-US" altLang="ja-JP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branch member-</a:t>
            </a:r>
            <a:r>
              <a:rPr lang="en-US" altLang="ja-JP" dirty="0" smtClean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link</a:t>
            </a:r>
          </a:p>
          <a:p>
            <a:pPr eaLnBrk="1" hangingPunct="1"/>
            <a:r>
              <a:rPr lang="en-US" altLang="ja-JP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ja-JP" dirty="0" smtClean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            </a:t>
            </a:r>
            <a:r>
              <a:rPr lang="en-US" altLang="ja-JP" dirty="0" smtClean="0">
                <a:solidFill>
                  <a:srgbClr val="3366FF"/>
                </a:solidFill>
                <a:latin typeface="Arial Unicode MS" charset="0"/>
                <a:cs typeface="Arial Unicode MS" charset="0"/>
              </a:rPr>
              <a:t>(</a:t>
            </a:r>
            <a:r>
              <a:rPr lang="ja-JP" altLang="en-US" dirty="0">
                <a:solidFill>
                  <a:srgbClr val="3366FF"/>
                </a:solidFill>
                <a:latin typeface="ＭＳ Ｐゴシック" charset="0"/>
                <a:cs typeface="Arial Unicode MS" charset="0"/>
              </a:rPr>
              <a:t>作成するブランチ名</a:t>
            </a:r>
            <a:r>
              <a:rPr lang="en-US" altLang="ja-JP" dirty="0">
                <a:solidFill>
                  <a:srgbClr val="3366FF"/>
                </a:solidFill>
                <a:latin typeface="Arial Unicode MS" charset="0"/>
                <a:cs typeface="Arial Unicode MS" charset="0"/>
              </a:rPr>
              <a:t>)</a:t>
            </a:r>
          </a:p>
        </p:txBody>
      </p:sp>
      <p:sp>
        <p:nvSpPr>
          <p:cNvPr id="90123" name="テキスト ボックス 10"/>
          <p:cNvSpPr txBox="1">
            <a:spLocks noChangeArrowheads="1"/>
          </p:cNvSpPr>
          <p:nvPr/>
        </p:nvSpPr>
        <p:spPr bwMode="auto">
          <a:xfrm>
            <a:off x="576263" y="2681288"/>
            <a:ext cx="5403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member-link</a:t>
            </a:r>
            <a:r>
              <a:rPr lang="ja-JP" altLang="en-US" sz="2400">
                <a:latin typeface="Calibri" charset="0"/>
              </a:rPr>
              <a:t>という名前のブランチを作成</a:t>
            </a:r>
          </a:p>
        </p:txBody>
      </p:sp>
      <p:sp>
        <p:nvSpPr>
          <p:cNvPr id="90124" name="テキスト ボックス 8"/>
          <p:cNvSpPr txBox="1">
            <a:spLocks noChangeArrowheads="1"/>
          </p:cNvSpPr>
          <p:nvPr/>
        </p:nvSpPr>
        <p:spPr bwMode="auto">
          <a:xfrm>
            <a:off x="2152650" y="4043363"/>
            <a:ext cx="5119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000">
                <a:solidFill>
                  <a:srgbClr val="FF0000"/>
                </a:solidFill>
                <a:latin typeface="Calibri" charset="0"/>
              </a:rPr>
              <a:t>カレントブランチにはアスタリスクが表示される</a:t>
            </a: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857250" y="4119563"/>
            <a:ext cx="1219200" cy="3048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0126" name="テキスト ボックス 7"/>
          <p:cNvSpPr txBox="1">
            <a:spLocks noChangeArrowheads="1"/>
          </p:cNvSpPr>
          <p:nvPr/>
        </p:nvSpPr>
        <p:spPr bwMode="auto">
          <a:xfrm>
            <a:off x="500063" y="3252788"/>
            <a:ext cx="3406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＜ブランチの一覧表示＞</a:t>
            </a:r>
          </a:p>
        </p:txBody>
      </p:sp>
      <p:sp>
        <p:nvSpPr>
          <p:cNvPr id="90127" name="テキスト ボックス 7"/>
          <p:cNvSpPr txBox="1">
            <a:spLocks noChangeArrowheads="1"/>
          </p:cNvSpPr>
          <p:nvPr/>
        </p:nvSpPr>
        <p:spPr bwMode="auto">
          <a:xfrm>
            <a:off x="500063" y="1625600"/>
            <a:ext cx="2790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＜ブランチの作成＞</a:t>
            </a:r>
          </a:p>
        </p:txBody>
      </p:sp>
      <p:cxnSp>
        <p:nvCxnSpPr>
          <p:cNvPr id="3" name="直線コネクタ 2"/>
          <p:cNvCxnSpPr/>
          <p:nvPr/>
        </p:nvCxnSpPr>
        <p:spPr>
          <a:xfrm>
            <a:off x="2195736" y="2492896"/>
            <a:ext cx="1296144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77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631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>
                <a:latin typeface="Calibri" charset="0"/>
                <a:ea typeface="ＭＳ Ｐゴシック" charset="0"/>
              </a:rPr>
              <a:t>git checkout</a:t>
            </a:r>
            <a:endParaRPr lang="ja-JP" altLang="en-US">
              <a:latin typeface="Calibri" charset="0"/>
              <a:ea typeface="ＭＳ Ｐゴシック" charset="0"/>
            </a:endParaRPr>
          </a:p>
        </p:txBody>
      </p:sp>
      <p:sp>
        <p:nvSpPr>
          <p:cNvPr id="91139" name="テキスト ボックス 2"/>
          <p:cNvSpPr txBox="1">
            <a:spLocks noChangeArrowheads="1"/>
          </p:cNvSpPr>
          <p:nvPr/>
        </p:nvSpPr>
        <p:spPr bwMode="auto">
          <a:xfrm>
            <a:off x="3230563" y="1071563"/>
            <a:ext cx="2682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ブランチの切り替え</a:t>
            </a:r>
          </a:p>
        </p:txBody>
      </p:sp>
      <p:sp>
        <p:nvSpPr>
          <p:cNvPr id="91140" name="正方形/長方形 3"/>
          <p:cNvSpPr>
            <a:spLocks noChangeArrowheads="1"/>
          </p:cNvSpPr>
          <p:nvPr/>
        </p:nvSpPr>
        <p:spPr bwMode="auto">
          <a:xfrm>
            <a:off x="357188" y="3356992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 sz="2400" dirty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例</a:t>
            </a:r>
            <a:endParaRPr lang="ja-JP" altLang="en-US" dirty="0">
              <a:latin typeface="Calibri" charset="0"/>
            </a:endParaRPr>
          </a:p>
        </p:txBody>
      </p:sp>
      <p:sp>
        <p:nvSpPr>
          <p:cNvPr id="91141" name="テキスト ボックス 4"/>
          <p:cNvSpPr txBox="1">
            <a:spLocks noChangeArrowheads="1"/>
          </p:cNvSpPr>
          <p:nvPr/>
        </p:nvSpPr>
        <p:spPr bwMode="auto">
          <a:xfrm>
            <a:off x="857250" y="3356992"/>
            <a:ext cx="58578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$ </a:t>
            </a:r>
            <a:r>
              <a:rPr lang="en-US" altLang="ja-JP" dirty="0" err="1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git</a:t>
            </a:r>
            <a:r>
              <a:rPr lang="en-US" altLang="ja-JP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checkout member-</a:t>
            </a:r>
            <a:r>
              <a:rPr lang="en-US" altLang="ja-JP" dirty="0" smtClean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link</a:t>
            </a:r>
          </a:p>
          <a:p>
            <a:pPr eaLnBrk="1" hangingPunct="1"/>
            <a:r>
              <a:rPr lang="en-US" altLang="ja-JP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ja-JP" dirty="0" smtClean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              </a:t>
            </a:r>
            <a:r>
              <a:rPr lang="en-US" altLang="ja-JP" dirty="0" smtClean="0">
                <a:solidFill>
                  <a:srgbClr val="3366FF"/>
                </a:solidFill>
                <a:latin typeface="Arial Unicode MS" charset="0"/>
                <a:cs typeface="Arial Unicode MS" charset="0"/>
              </a:rPr>
              <a:t>(</a:t>
            </a:r>
            <a:r>
              <a:rPr lang="ja-JP" altLang="en-US" dirty="0">
                <a:solidFill>
                  <a:srgbClr val="3366FF"/>
                </a:solidFill>
                <a:latin typeface="ＭＳ Ｐゴシック" charset="0"/>
                <a:cs typeface="Arial Unicode MS" charset="0"/>
              </a:rPr>
              <a:t>切り替え先ブランチ名</a:t>
            </a:r>
            <a:r>
              <a:rPr lang="en-US" altLang="ja-JP" dirty="0">
                <a:solidFill>
                  <a:srgbClr val="3366FF"/>
                </a:solidFill>
                <a:latin typeface="Arial Unicode MS" charset="0"/>
                <a:cs typeface="Arial Unicode MS" charset="0"/>
              </a:rPr>
              <a:t>)</a:t>
            </a:r>
          </a:p>
          <a:p>
            <a:pPr eaLnBrk="1" hangingPunct="1"/>
            <a:r>
              <a:rPr lang="en-US" altLang="ja-JP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Switched to branch ‘member-link'</a:t>
            </a:r>
          </a:p>
        </p:txBody>
      </p:sp>
      <p:sp>
        <p:nvSpPr>
          <p:cNvPr id="91142" name="テキスト ボックス 5"/>
          <p:cNvSpPr txBox="1">
            <a:spLocks noChangeArrowheads="1"/>
          </p:cNvSpPr>
          <p:nvPr/>
        </p:nvSpPr>
        <p:spPr bwMode="auto">
          <a:xfrm>
            <a:off x="576263" y="4221088"/>
            <a:ext cx="4268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member-link</a:t>
            </a:r>
            <a:r>
              <a:rPr lang="ja-JP" altLang="en-US" sz="2400">
                <a:latin typeface="Calibri" charset="0"/>
              </a:rPr>
              <a:t>ブランチに切り替え</a:t>
            </a:r>
          </a:p>
        </p:txBody>
      </p:sp>
      <p:sp>
        <p:nvSpPr>
          <p:cNvPr id="91143" name="テキスト ボックス 6"/>
          <p:cNvSpPr txBox="1">
            <a:spLocks noChangeArrowheads="1"/>
          </p:cNvSpPr>
          <p:nvPr/>
        </p:nvSpPr>
        <p:spPr bwMode="auto">
          <a:xfrm>
            <a:off x="500063" y="4653136"/>
            <a:ext cx="2097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 dirty="0">
                <a:solidFill>
                  <a:srgbClr val="0000FF"/>
                </a:solidFill>
                <a:latin typeface="Calibri" charset="0"/>
              </a:rPr>
              <a:t>＜オプション＞</a:t>
            </a:r>
          </a:p>
        </p:txBody>
      </p:sp>
      <p:sp>
        <p:nvSpPr>
          <p:cNvPr id="91144" name="テキスト ボックス 8"/>
          <p:cNvSpPr txBox="1">
            <a:spLocks noChangeArrowheads="1"/>
          </p:cNvSpPr>
          <p:nvPr/>
        </p:nvSpPr>
        <p:spPr bwMode="auto">
          <a:xfrm>
            <a:off x="576263" y="5085184"/>
            <a:ext cx="82438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 dirty="0">
                <a:latin typeface="Calibri" charset="0"/>
              </a:rPr>
              <a:t>-</a:t>
            </a:r>
            <a:r>
              <a:rPr lang="en-US" altLang="ja-JP" sz="2400" dirty="0" smtClean="0">
                <a:latin typeface="Calibri" charset="0"/>
              </a:rPr>
              <a:t>b </a:t>
            </a:r>
            <a:r>
              <a:rPr lang="ja-JP" altLang="en-US" sz="2400" dirty="0" smtClean="0">
                <a:latin typeface="Calibri" charset="0"/>
              </a:rPr>
              <a:t>オプション</a:t>
            </a:r>
            <a:r>
              <a:rPr lang="ja-JP" altLang="en-US" sz="2400" dirty="0">
                <a:latin typeface="Calibri" charset="0"/>
              </a:rPr>
              <a:t>をつけるとブランチを作成して，作成したブランチに</a:t>
            </a:r>
            <a:endParaRPr lang="en-US" altLang="ja-JP" sz="2400" dirty="0">
              <a:latin typeface="Calibri" charset="0"/>
            </a:endParaRPr>
          </a:p>
          <a:p>
            <a:pPr eaLnBrk="1" hangingPunct="1"/>
            <a:r>
              <a:rPr lang="ja-JP" altLang="en-US" sz="2400" dirty="0">
                <a:latin typeface="Calibri" charset="0"/>
              </a:rPr>
              <a:t>切り替え</a:t>
            </a:r>
          </a:p>
        </p:txBody>
      </p:sp>
      <p:sp>
        <p:nvSpPr>
          <p:cNvPr id="10" name="コンテンツ プレースホルダ 2"/>
          <p:cNvSpPr>
            <a:spLocks noGrp="1"/>
          </p:cNvSpPr>
          <p:nvPr>
            <p:ph idx="4294967295"/>
          </p:nvPr>
        </p:nvSpPr>
        <p:spPr>
          <a:xfrm>
            <a:off x="554038" y="1600200"/>
            <a:ext cx="8229600" cy="914400"/>
          </a:xfrm>
          <a:prstGeom prst="roundRect">
            <a:avLst>
              <a:gd name="adj" fmla="val 16667"/>
            </a:avLst>
          </a:prstGeo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ja-JP" altLang="en-US" sz="2400" dirty="0" smtClean="0">
                <a:cs typeface="+mn-cs"/>
              </a:rPr>
              <a:t>ワーキングディレクトリ</a:t>
            </a:r>
            <a:r>
              <a:rPr lang="ja-JP" altLang="en-US" sz="2400" dirty="0">
                <a:cs typeface="+mn-cs"/>
              </a:rPr>
              <a:t>の更新内容</a:t>
            </a:r>
            <a:r>
              <a:rPr lang="ja-JP" altLang="en-US" sz="2400" dirty="0" smtClean="0">
                <a:cs typeface="+mn-cs"/>
              </a:rPr>
              <a:t>を反映できるのは，単一の</a:t>
            </a:r>
            <a:endParaRPr lang="en-US" altLang="ja-JP" sz="2400" dirty="0" smtClean="0">
              <a:cs typeface="+mn-cs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ja-JP" altLang="en-US" sz="2400" dirty="0" smtClean="0">
                <a:cs typeface="+mn-cs"/>
              </a:rPr>
              <a:t> ブランチのみ</a:t>
            </a:r>
            <a:endParaRPr lang="ja-JP" altLang="en-US" sz="2400" dirty="0">
              <a:cs typeface="+mn-cs"/>
            </a:endParaRPr>
          </a:p>
        </p:txBody>
      </p:sp>
      <p:sp>
        <p:nvSpPr>
          <p:cNvPr id="91146" name="テキスト ボックス 5"/>
          <p:cNvSpPr txBox="1">
            <a:spLocks noChangeArrowheads="1"/>
          </p:cNvSpPr>
          <p:nvPr/>
        </p:nvSpPr>
        <p:spPr bwMode="auto">
          <a:xfrm>
            <a:off x="554038" y="2852936"/>
            <a:ext cx="8089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 dirty="0">
                <a:solidFill>
                  <a:srgbClr val="FF0000"/>
                </a:solidFill>
                <a:latin typeface="Calibri" charset="0"/>
              </a:rPr>
              <a:t>他のブランチで作業を始める場合，ブランチを切り替える必要</a:t>
            </a:r>
          </a:p>
        </p:txBody>
      </p:sp>
      <p:sp>
        <p:nvSpPr>
          <p:cNvPr id="91147" name="AutoShape 6"/>
          <p:cNvSpPr>
            <a:spLocks noChangeArrowheads="1"/>
          </p:cNvSpPr>
          <p:nvPr/>
        </p:nvSpPr>
        <p:spPr bwMode="auto">
          <a:xfrm>
            <a:off x="3733800" y="2348880"/>
            <a:ext cx="1676400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ja-JP">
              <a:latin typeface="Calibri" charset="0"/>
            </a:endParaRPr>
          </a:p>
        </p:txBody>
      </p:sp>
      <p:sp>
        <p:nvSpPr>
          <p:cNvPr id="91148" name="正方形/長方形 12"/>
          <p:cNvSpPr>
            <a:spLocks noChangeArrowheads="1"/>
          </p:cNvSpPr>
          <p:nvPr/>
        </p:nvSpPr>
        <p:spPr bwMode="auto">
          <a:xfrm>
            <a:off x="357188" y="5805264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 sz="2400" dirty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例</a:t>
            </a:r>
            <a:endParaRPr lang="ja-JP" altLang="en-US" dirty="0">
              <a:latin typeface="Calibri" charset="0"/>
            </a:endParaRPr>
          </a:p>
        </p:txBody>
      </p:sp>
      <p:sp>
        <p:nvSpPr>
          <p:cNvPr id="91149" name="テキスト ボックス 13"/>
          <p:cNvSpPr txBox="1">
            <a:spLocks noChangeArrowheads="1"/>
          </p:cNvSpPr>
          <p:nvPr/>
        </p:nvSpPr>
        <p:spPr bwMode="auto">
          <a:xfrm>
            <a:off x="857250" y="5867424"/>
            <a:ext cx="7215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$ </a:t>
            </a:r>
            <a:r>
              <a:rPr lang="en-US" altLang="ja-JP" dirty="0" err="1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git</a:t>
            </a:r>
            <a:r>
              <a:rPr lang="en-US" altLang="ja-JP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checkout -b member-</a:t>
            </a:r>
            <a:r>
              <a:rPr lang="en-US" altLang="ja-JP" dirty="0" smtClean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link</a:t>
            </a:r>
          </a:p>
          <a:p>
            <a:pPr eaLnBrk="1" hangingPunct="1"/>
            <a:r>
              <a:rPr lang="en-US" altLang="ja-JP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ja-JP" dirty="0" smtClean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           </a:t>
            </a:r>
            <a:r>
              <a:rPr lang="en-US" altLang="ja-JP" dirty="0" smtClean="0">
                <a:solidFill>
                  <a:srgbClr val="3366FF"/>
                </a:solidFill>
                <a:latin typeface="Arial Unicode MS" charset="0"/>
                <a:cs typeface="Arial Unicode MS" charset="0"/>
              </a:rPr>
              <a:t>(</a:t>
            </a:r>
            <a:r>
              <a:rPr lang="ja-JP" altLang="en-US" dirty="0">
                <a:solidFill>
                  <a:srgbClr val="3366FF"/>
                </a:solidFill>
                <a:latin typeface="ＭＳ Ｐゴシック" charset="0"/>
                <a:cs typeface="Arial Unicode MS" charset="0"/>
              </a:rPr>
              <a:t>作成し，切り替えるブランチ名</a:t>
            </a:r>
            <a:r>
              <a:rPr lang="en-US" altLang="ja-JP" dirty="0">
                <a:solidFill>
                  <a:srgbClr val="3366FF"/>
                </a:solidFill>
                <a:latin typeface="Arial Unicode MS" charset="0"/>
                <a:cs typeface="Arial Unicode MS" charset="0"/>
              </a:rPr>
              <a:t>)</a:t>
            </a:r>
          </a:p>
        </p:txBody>
      </p:sp>
      <p:cxnSp>
        <p:nvCxnSpPr>
          <p:cNvPr id="5" name="直線コネクタ 4"/>
          <p:cNvCxnSpPr/>
          <p:nvPr/>
        </p:nvCxnSpPr>
        <p:spPr>
          <a:xfrm>
            <a:off x="2350553" y="3645024"/>
            <a:ext cx="134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627784" y="6165304"/>
            <a:ext cx="136815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78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041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>
                <a:latin typeface="Calibri" charset="0"/>
                <a:ea typeface="ＭＳ Ｐゴシック" charset="0"/>
              </a:rPr>
              <a:t>git status</a:t>
            </a:r>
            <a:endParaRPr lang="ja-JP" altLang="en-US">
              <a:latin typeface="Calibri" charset="0"/>
              <a:ea typeface="ＭＳ Ｐゴシック" charset="0"/>
            </a:endParaRPr>
          </a:p>
        </p:txBody>
      </p:sp>
      <p:sp>
        <p:nvSpPr>
          <p:cNvPr id="92163" name="テキスト ボックス 2"/>
          <p:cNvSpPr txBox="1">
            <a:spLocks noChangeArrowheads="1"/>
          </p:cNvSpPr>
          <p:nvPr/>
        </p:nvSpPr>
        <p:spPr bwMode="auto">
          <a:xfrm>
            <a:off x="2466975" y="1071563"/>
            <a:ext cx="4210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変更されたファイル一覧の表示</a:t>
            </a:r>
          </a:p>
        </p:txBody>
      </p:sp>
      <p:sp>
        <p:nvSpPr>
          <p:cNvPr id="92164" name="正方形/長方形 8"/>
          <p:cNvSpPr>
            <a:spLocks noChangeArrowheads="1"/>
          </p:cNvSpPr>
          <p:nvPr/>
        </p:nvSpPr>
        <p:spPr bwMode="auto">
          <a:xfrm>
            <a:off x="357188" y="164306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 sz="240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例</a:t>
            </a:r>
            <a:endParaRPr lang="ja-JP" altLang="en-US">
              <a:latin typeface="Calibri" charset="0"/>
            </a:endParaRPr>
          </a:p>
        </p:txBody>
      </p:sp>
      <p:sp>
        <p:nvSpPr>
          <p:cNvPr id="92165" name="テキスト ボックス 9"/>
          <p:cNvSpPr txBox="1">
            <a:spLocks noChangeArrowheads="1"/>
          </p:cNvSpPr>
          <p:nvPr/>
        </p:nvSpPr>
        <p:spPr bwMode="auto">
          <a:xfrm>
            <a:off x="857250" y="1785938"/>
            <a:ext cx="7643813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$ git status </a:t>
            </a:r>
          </a:p>
          <a:p>
            <a:pPr eaLnBrk="1" hangingPunct="1"/>
            <a:r>
              <a:rPr lang="en-US" altLang="ja-JP" sz="160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# On branch member-link</a:t>
            </a:r>
          </a:p>
          <a:p>
            <a:pPr eaLnBrk="1" hangingPunct="1"/>
            <a:r>
              <a:rPr lang="en-US" altLang="ja-JP" sz="160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# Changes to be committed:</a:t>
            </a:r>
          </a:p>
          <a:p>
            <a:pPr eaLnBrk="1" hangingPunct="1"/>
            <a:r>
              <a:rPr lang="en-US" altLang="ja-JP" sz="160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#   (use "git reset HEAD &lt;file&gt;..." to unstage)</a:t>
            </a:r>
          </a:p>
          <a:p>
            <a:pPr eaLnBrk="1" hangingPunct="1"/>
            <a:r>
              <a:rPr lang="en-US" altLang="ja-JP" sz="160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#</a:t>
            </a:r>
          </a:p>
          <a:p>
            <a:pPr eaLnBrk="1" hangingPunct="1"/>
            <a:r>
              <a:rPr lang="en-US" altLang="ja-JP" sz="160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#       modified:   public_html/members.html</a:t>
            </a:r>
          </a:p>
          <a:p>
            <a:pPr eaLnBrk="1" hangingPunct="1"/>
            <a:r>
              <a:rPr lang="en-US" altLang="ja-JP" sz="160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#</a:t>
            </a:r>
          </a:p>
          <a:p>
            <a:pPr eaLnBrk="1" hangingPunct="1"/>
            <a:r>
              <a:rPr lang="en-US" altLang="ja-JP" sz="160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# Untracked files:</a:t>
            </a:r>
          </a:p>
          <a:p>
            <a:pPr eaLnBrk="1" hangingPunct="1"/>
            <a:r>
              <a:rPr lang="en-US" altLang="ja-JP" sz="160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#   (use "git add &lt;file&gt;..." to include in what will be committed)</a:t>
            </a:r>
          </a:p>
          <a:p>
            <a:pPr eaLnBrk="1" hangingPunct="1"/>
            <a:r>
              <a:rPr lang="en-US" altLang="ja-JP" sz="160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#</a:t>
            </a:r>
          </a:p>
          <a:p>
            <a:pPr eaLnBrk="1" hangingPunct="1"/>
            <a:r>
              <a:rPr lang="en-US" altLang="ja-JP" sz="160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#       config/database.yml</a:t>
            </a:r>
          </a:p>
          <a:p>
            <a:pPr eaLnBrk="1" hangingPunct="1"/>
            <a:r>
              <a:rPr lang="en-US" altLang="ja-JP" sz="160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#       db/development.sqlite3</a:t>
            </a:r>
          </a:p>
          <a:p>
            <a:pPr eaLnBrk="1" hangingPunct="1"/>
            <a:r>
              <a:rPr lang="en-US" altLang="ja-JP" sz="160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#       db/large_objects/</a:t>
            </a:r>
          </a:p>
          <a:p>
            <a:pPr eaLnBrk="1" hangingPunct="1"/>
            <a:r>
              <a:rPr lang="en-US" altLang="ja-JP" sz="160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#       log/</a:t>
            </a:r>
          </a:p>
        </p:txBody>
      </p:sp>
      <p:cxnSp>
        <p:nvCxnSpPr>
          <p:cNvPr id="92166" name="直線矢印コネクタ 7"/>
          <p:cNvCxnSpPr>
            <a:cxnSpLocks noChangeShapeType="1"/>
            <a:endCxn id="10" idx="2"/>
          </p:cNvCxnSpPr>
          <p:nvPr/>
        </p:nvCxnSpPr>
        <p:spPr bwMode="auto">
          <a:xfrm rot="5400000" flipH="1" flipV="1">
            <a:off x="3427413" y="5572125"/>
            <a:ext cx="573088" cy="1587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正方形/長方形 9"/>
          <p:cNvSpPr/>
          <p:nvPr/>
        </p:nvSpPr>
        <p:spPr>
          <a:xfrm>
            <a:off x="857250" y="3540125"/>
            <a:ext cx="5715000" cy="1746250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2168" name="テキスト ボックス 2"/>
          <p:cNvSpPr txBox="1">
            <a:spLocks noChangeArrowheads="1"/>
          </p:cNvSpPr>
          <p:nvPr/>
        </p:nvSpPr>
        <p:spPr bwMode="auto">
          <a:xfrm>
            <a:off x="1693863" y="5857875"/>
            <a:ext cx="3778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000">
                <a:solidFill>
                  <a:srgbClr val="0000FF"/>
                </a:solidFill>
                <a:latin typeface="Calibri" charset="0"/>
              </a:rPr>
              <a:t>ステージされていないファイル</a:t>
            </a:r>
            <a:endParaRPr lang="en-US" altLang="ja-JP" sz="2000">
              <a:solidFill>
                <a:srgbClr val="0000FF"/>
              </a:solidFill>
              <a:latin typeface="Calibri" charset="0"/>
            </a:endParaRPr>
          </a:p>
          <a:p>
            <a:pPr eaLnBrk="1" hangingPunct="1"/>
            <a:r>
              <a:rPr lang="en-US" altLang="ja-JP" sz="2000">
                <a:solidFill>
                  <a:srgbClr val="0000FF"/>
                </a:solidFill>
                <a:latin typeface="Calibri" charset="0"/>
              </a:rPr>
              <a:t> git commit</a:t>
            </a:r>
            <a:r>
              <a:rPr lang="ja-JP" altLang="en-US" sz="2000">
                <a:solidFill>
                  <a:srgbClr val="0000FF"/>
                </a:solidFill>
                <a:latin typeface="Calibri" charset="0"/>
              </a:rPr>
              <a:t>実行時にコミットしない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857250" y="2330450"/>
            <a:ext cx="4286250" cy="118903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92170" name="直線矢印コネクタ 7"/>
          <p:cNvCxnSpPr>
            <a:cxnSpLocks noChangeShapeType="1"/>
            <a:stCxn id="92171" idx="1"/>
            <a:endCxn id="16" idx="3"/>
          </p:cNvCxnSpPr>
          <p:nvPr/>
        </p:nvCxnSpPr>
        <p:spPr bwMode="auto">
          <a:xfrm rot="10800000">
            <a:off x="5143500" y="2925763"/>
            <a:ext cx="274638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171" name="テキスト ボックス 2"/>
          <p:cNvSpPr txBox="1">
            <a:spLocks noChangeArrowheads="1"/>
          </p:cNvSpPr>
          <p:nvPr/>
        </p:nvSpPr>
        <p:spPr bwMode="auto">
          <a:xfrm>
            <a:off x="5418138" y="2571750"/>
            <a:ext cx="35766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000">
                <a:solidFill>
                  <a:srgbClr val="FF0000"/>
                </a:solidFill>
                <a:latin typeface="Calibri" charset="0"/>
              </a:rPr>
              <a:t>ステージされているファイル</a:t>
            </a:r>
            <a:endParaRPr lang="en-US" altLang="ja-JP" sz="2000">
              <a:solidFill>
                <a:srgbClr val="FF0000"/>
              </a:solidFill>
              <a:latin typeface="Calibri" charset="0"/>
            </a:endParaRPr>
          </a:p>
          <a:p>
            <a:pPr eaLnBrk="1" hangingPunct="1"/>
            <a:r>
              <a:rPr lang="en-US" altLang="ja-JP" sz="2000">
                <a:solidFill>
                  <a:srgbClr val="FF0000"/>
                </a:solidFill>
                <a:latin typeface="Calibri" charset="0"/>
              </a:rPr>
              <a:t> git commit</a:t>
            </a:r>
            <a:r>
              <a:rPr lang="ja-JP" altLang="en-US" sz="2000">
                <a:solidFill>
                  <a:srgbClr val="FF0000"/>
                </a:solidFill>
                <a:latin typeface="Calibri" charset="0"/>
              </a:rPr>
              <a:t>実行時にコミットする</a:t>
            </a:r>
          </a:p>
        </p:txBody>
      </p:sp>
      <p:cxnSp>
        <p:nvCxnSpPr>
          <p:cNvPr id="92172" name="直線矢印コネクタ 7"/>
          <p:cNvCxnSpPr>
            <a:cxnSpLocks noChangeShapeType="1"/>
            <a:stCxn id="92174" idx="1"/>
            <a:endCxn id="25" idx="3"/>
          </p:cNvCxnSpPr>
          <p:nvPr/>
        </p:nvCxnSpPr>
        <p:spPr bwMode="auto">
          <a:xfrm rot="10800000">
            <a:off x="4603750" y="2181225"/>
            <a:ext cx="2039938" cy="0"/>
          </a:xfrm>
          <a:prstGeom prst="straightConnector1">
            <a:avLst/>
          </a:prstGeom>
          <a:noFill/>
          <a:ln w="25400">
            <a:solidFill>
              <a:srgbClr val="00B05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正方形/長方形 24"/>
          <p:cNvSpPr/>
          <p:nvPr/>
        </p:nvSpPr>
        <p:spPr bwMode="auto">
          <a:xfrm>
            <a:off x="857250" y="2063750"/>
            <a:ext cx="3746500" cy="233363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900" dirty="0">
              <a:solidFill>
                <a:srgbClr val="92D050"/>
              </a:solidFill>
            </a:endParaRPr>
          </a:p>
        </p:txBody>
      </p:sp>
      <p:sp>
        <p:nvSpPr>
          <p:cNvPr id="92174" name="テキスト ボックス 4"/>
          <p:cNvSpPr txBox="1">
            <a:spLocks noChangeArrowheads="1"/>
          </p:cNvSpPr>
          <p:nvPr/>
        </p:nvSpPr>
        <p:spPr bwMode="auto">
          <a:xfrm>
            <a:off x="6643688" y="1981200"/>
            <a:ext cx="2146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000">
                <a:solidFill>
                  <a:srgbClr val="00B050"/>
                </a:solidFill>
                <a:latin typeface="Calibri" charset="0"/>
              </a:rPr>
              <a:t>カレントブランチ名</a:t>
            </a:r>
          </a:p>
        </p:txBody>
      </p:sp>
      <p:sp>
        <p:nvSpPr>
          <p:cNvPr id="17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79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97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タイトル 1"/>
          <p:cNvSpPr>
            <a:spLocks noGrp="1"/>
          </p:cNvSpPr>
          <p:nvPr>
            <p:ph type="title"/>
          </p:nvPr>
        </p:nvSpPr>
        <p:spPr>
          <a:xfrm>
            <a:off x="457200" y="-71438"/>
            <a:ext cx="8229600" cy="1143001"/>
          </a:xfrm>
        </p:spPr>
        <p:txBody>
          <a:bodyPr/>
          <a:lstStyle/>
          <a:p>
            <a:r>
              <a:rPr lang="ja-JP" altLang="en-US">
                <a:latin typeface="Calibri" charset="0"/>
                <a:ea typeface="ＭＳ Ｐゴシック" charset="0"/>
              </a:rPr>
              <a:t>バージョン管理</a:t>
            </a:r>
          </a:p>
        </p:txBody>
      </p:sp>
      <p:sp>
        <p:nvSpPr>
          <p:cNvPr id="19459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DE78C4-2384-8E4C-8838-BA756FD572AF}" type="slidenum">
              <a:rPr lang="en-US" altLang="ja-JP"/>
              <a:pPr eaLnBrk="1" hangingPunct="1"/>
              <a:t>8</a:t>
            </a:fld>
            <a:endParaRPr lang="en-US" altLang="ja-JP"/>
          </a:p>
        </p:txBody>
      </p:sp>
      <p:sp>
        <p:nvSpPr>
          <p:cNvPr id="16" name="フローチャート : 代替処理 15"/>
          <p:cNvSpPr/>
          <p:nvPr/>
        </p:nvSpPr>
        <p:spPr>
          <a:xfrm>
            <a:off x="250825" y="2205038"/>
            <a:ext cx="2233613" cy="309562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8" name="フローチャート : 代替処理 17"/>
          <p:cNvSpPr/>
          <p:nvPr/>
        </p:nvSpPr>
        <p:spPr>
          <a:xfrm>
            <a:off x="3132138" y="2205038"/>
            <a:ext cx="2232025" cy="309562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9" name="フローチャート : 代替処理 18"/>
          <p:cNvSpPr/>
          <p:nvPr/>
        </p:nvSpPr>
        <p:spPr>
          <a:xfrm>
            <a:off x="6011863" y="2205038"/>
            <a:ext cx="2232025" cy="309562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539750" y="2708275"/>
            <a:ext cx="158432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A-0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539750" y="3429000"/>
            <a:ext cx="158432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B-0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539750" y="4149725"/>
            <a:ext cx="1584325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C-0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3492500" y="2708275"/>
            <a:ext cx="158432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A-1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3492500" y="3429000"/>
            <a:ext cx="158432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B-0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3492500" y="4149725"/>
            <a:ext cx="1584325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C-0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6372225" y="2708275"/>
            <a:ext cx="158432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A-1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6372225" y="3429000"/>
            <a:ext cx="158432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B-0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円/楕円 27"/>
          <p:cNvSpPr/>
          <p:nvPr/>
        </p:nvSpPr>
        <p:spPr>
          <a:xfrm>
            <a:off x="6372225" y="4149725"/>
            <a:ext cx="1584325" cy="5746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C-1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95288" y="1700213"/>
            <a:ext cx="1944687" cy="43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/>
              <a:t>バージョン１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3276600" y="1700213"/>
            <a:ext cx="1943100" cy="43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/>
              <a:t>バージョン２</a:t>
            </a:r>
          </a:p>
        </p:txBody>
      </p:sp>
      <p:sp>
        <p:nvSpPr>
          <p:cNvPr id="19474" name="テキスト ボックス 34"/>
          <p:cNvSpPr txBox="1">
            <a:spLocks noChangeArrowheads="1"/>
          </p:cNvSpPr>
          <p:nvPr/>
        </p:nvSpPr>
        <p:spPr bwMode="auto">
          <a:xfrm>
            <a:off x="5292725" y="908050"/>
            <a:ext cx="788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/>
              <a:t>コピー</a:t>
            </a:r>
          </a:p>
        </p:txBody>
      </p:sp>
      <p:sp>
        <p:nvSpPr>
          <p:cNvPr id="36" name="下カーブ矢印 35"/>
          <p:cNvSpPr/>
          <p:nvPr/>
        </p:nvSpPr>
        <p:spPr>
          <a:xfrm>
            <a:off x="4787900" y="1341438"/>
            <a:ext cx="2232025" cy="3587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9476" name="テキスト ボックス 36"/>
          <p:cNvSpPr txBox="1">
            <a:spLocks noChangeArrowheads="1"/>
          </p:cNvSpPr>
          <p:nvPr/>
        </p:nvSpPr>
        <p:spPr bwMode="auto">
          <a:xfrm>
            <a:off x="5292725" y="4941888"/>
            <a:ext cx="54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/>
              <a:t>.zip</a:t>
            </a:r>
            <a:endParaRPr lang="ja-JP" altLang="en-US"/>
          </a:p>
        </p:txBody>
      </p:sp>
      <p:sp>
        <p:nvSpPr>
          <p:cNvPr id="19477" name="テキスト ボックス 37"/>
          <p:cNvSpPr txBox="1">
            <a:spLocks noChangeArrowheads="1"/>
          </p:cNvSpPr>
          <p:nvPr/>
        </p:nvSpPr>
        <p:spPr bwMode="auto">
          <a:xfrm>
            <a:off x="2411413" y="4941888"/>
            <a:ext cx="544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/>
              <a:t>.zip</a:t>
            </a:r>
            <a:endParaRPr lang="ja-JP" altLang="en-US"/>
          </a:p>
        </p:txBody>
      </p:sp>
      <p:pic>
        <p:nvPicPr>
          <p:cNvPr id="19478" name="Picture 3" descr="C:\Users\tak\AppData\Local\Microsoft\Windows\Temporary Internet Files\Content.IE5\OGJP3A8F\MC900239011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063" y="5373688"/>
            <a:ext cx="944562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9" name="テキスト ボックス 39"/>
          <p:cNvSpPr txBox="1">
            <a:spLocks noChangeArrowheads="1"/>
          </p:cNvSpPr>
          <p:nvPr/>
        </p:nvSpPr>
        <p:spPr bwMode="auto">
          <a:xfrm>
            <a:off x="6723063" y="6165850"/>
            <a:ext cx="877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b="1"/>
              <a:t>編集中</a:t>
            </a:r>
          </a:p>
        </p:txBody>
      </p:sp>
    </p:spTree>
    <p:extLst>
      <p:ext uri="{BB962C8B-B14F-4D97-AF65-F5344CB8AC3E}">
        <p14:creationId xmlns:p14="http://schemas.microsoft.com/office/powerpoint/2010/main" val="15550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>
                <a:latin typeface="Calibri" charset="0"/>
                <a:ea typeface="ＭＳ Ｐゴシック" charset="0"/>
              </a:rPr>
              <a:t>git diff</a:t>
            </a:r>
            <a:endParaRPr lang="ja-JP" altLang="en-US">
              <a:latin typeface="Calibri" charset="0"/>
              <a:ea typeface="ＭＳ Ｐゴシック" charset="0"/>
            </a:endParaRPr>
          </a:p>
        </p:txBody>
      </p:sp>
      <p:sp>
        <p:nvSpPr>
          <p:cNvPr id="93187" name="テキスト ボックス 2"/>
          <p:cNvSpPr txBox="1">
            <a:spLocks noChangeArrowheads="1"/>
          </p:cNvSpPr>
          <p:nvPr/>
        </p:nvSpPr>
        <p:spPr bwMode="auto">
          <a:xfrm>
            <a:off x="2176463" y="1000125"/>
            <a:ext cx="4791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ファイルに加えられた変更点の表示</a:t>
            </a:r>
          </a:p>
        </p:txBody>
      </p:sp>
      <p:sp>
        <p:nvSpPr>
          <p:cNvPr id="93188" name="テキスト ボックス 11"/>
          <p:cNvSpPr txBox="1">
            <a:spLocks noChangeArrowheads="1"/>
          </p:cNvSpPr>
          <p:nvPr/>
        </p:nvSpPr>
        <p:spPr bwMode="auto">
          <a:xfrm>
            <a:off x="571500" y="2000250"/>
            <a:ext cx="162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(1) git diff</a:t>
            </a:r>
          </a:p>
        </p:txBody>
      </p:sp>
      <p:sp>
        <p:nvSpPr>
          <p:cNvPr id="93189" name="テキスト ボックス 10"/>
          <p:cNvSpPr txBox="1">
            <a:spLocks noChangeArrowheads="1"/>
          </p:cNvSpPr>
          <p:nvPr/>
        </p:nvSpPr>
        <p:spPr bwMode="auto">
          <a:xfrm>
            <a:off x="571500" y="3792538"/>
            <a:ext cx="2779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(3) git diff “commit”</a:t>
            </a:r>
          </a:p>
        </p:txBody>
      </p:sp>
      <p:sp>
        <p:nvSpPr>
          <p:cNvPr id="93190" name="テキスト ボックス 12"/>
          <p:cNvSpPr txBox="1">
            <a:spLocks noChangeArrowheads="1"/>
          </p:cNvSpPr>
          <p:nvPr/>
        </p:nvSpPr>
        <p:spPr bwMode="auto">
          <a:xfrm>
            <a:off x="571500" y="4687888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(4) git diff --cached “commit”</a:t>
            </a:r>
          </a:p>
        </p:txBody>
      </p:sp>
      <p:sp>
        <p:nvSpPr>
          <p:cNvPr id="93191" name="テキスト ボックス 13"/>
          <p:cNvSpPr txBox="1">
            <a:spLocks noChangeArrowheads="1"/>
          </p:cNvSpPr>
          <p:nvPr/>
        </p:nvSpPr>
        <p:spPr bwMode="auto">
          <a:xfrm>
            <a:off x="571500" y="5583238"/>
            <a:ext cx="429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(5) git diff “commit1” “commit2”</a:t>
            </a:r>
          </a:p>
        </p:txBody>
      </p:sp>
      <p:sp>
        <p:nvSpPr>
          <p:cNvPr id="93192" name="テキスト ボックス 14"/>
          <p:cNvSpPr txBox="1">
            <a:spLocks noChangeArrowheads="1"/>
          </p:cNvSpPr>
          <p:nvPr/>
        </p:nvSpPr>
        <p:spPr bwMode="auto">
          <a:xfrm>
            <a:off x="955675" y="2446338"/>
            <a:ext cx="614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latin typeface="Calibri" charset="0"/>
              </a:rPr>
              <a:t>ワーキングディレクトリとインデックスの比較</a:t>
            </a:r>
          </a:p>
        </p:txBody>
      </p:sp>
      <p:sp>
        <p:nvSpPr>
          <p:cNvPr id="93193" name="テキスト ボックス 15"/>
          <p:cNvSpPr txBox="1">
            <a:spLocks noChangeArrowheads="1"/>
          </p:cNvSpPr>
          <p:nvPr/>
        </p:nvSpPr>
        <p:spPr bwMode="auto">
          <a:xfrm>
            <a:off x="955675" y="4237038"/>
            <a:ext cx="6500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latin typeface="Calibri" charset="0"/>
              </a:rPr>
              <a:t>ワーキングディレクトリと指定した</a:t>
            </a:r>
            <a:r>
              <a:rPr lang="en-US" altLang="ja-JP" sz="2400">
                <a:latin typeface="Calibri" charset="0"/>
              </a:rPr>
              <a:t>commit</a:t>
            </a:r>
            <a:r>
              <a:rPr lang="ja-JP" altLang="en-US" sz="2400">
                <a:latin typeface="Calibri" charset="0"/>
              </a:rPr>
              <a:t>の比較</a:t>
            </a:r>
          </a:p>
        </p:txBody>
      </p:sp>
      <p:sp>
        <p:nvSpPr>
          <p:cNvPr id="93194" name="テキスト ボックス 16"/>
          <p:cNvSpPr txBox="1">
            <a:spLocks noChangeArrowheads="1"/>
          </p:cNvSpPr>
          <p:nvPr/>
        </p:nvSpPr>
        <p:spPr bwMode="auto">
          <a:xfrm>
            <a:off x="955675" y="5133975"/>
            <a:ext cx="7902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latin typeface="Calibri" charset="0"/>
              </a:rPr>
              <a:t>インデックスと指定した</a:t>
            </a:r>
            <a:r>
              <a:rPr lang="en-US" altLang="ja-JP" sz="2400">
                <a:latin typeface="Calibri" charset="0"/>
              </a:rPr>
              <a:t>commit</a:t>
            </a:r>
            <a:r>
              <a:rPr lang="ja-JP" altLang="en-US" sz="2400">
                <a:latin typeface="Calibri" charset="0"/>
              </a:rPr>
              <a:t>の比較</a:t>
            </a:r>
            <a:endParaRPr lang="en-US" altLang="ja-JP" sz="2400">
              <a:latin typeface="Calibri" charset="0"/>
            </a:endParaRPr>
          </a:p>
        </p:txBody>
      </p:sp>
      <p:sp>
        <p:nvSpPr>
          <p:cNvPr id="93195" name="テキスト ボックス 17"/>
          <p:cNvSpPr txBox="1">
            <a:spLocks noChangeArrowheads="1"/>
          </p:cNvSpPr>
          <p:nvPr/>
        </p:nvSpPr>
        <p:spPr bwMode="auto">
          <a:xfrm>
            <a:off x="955675" y="6029325"/>
            <a:ext cx="6500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latin typeface="Calibri" charset="0"/>
              </a:rPr>
              <a:t>指定した２つの</a:t>
            </a:r>
            <a:r>
              <a:rPr lang="en-US" altLang="ja-JP" sz="2400">
                <a:latin typeface="Calibri" charset="0"/>
              </a:rPr>
              <a:t>commit</a:t>
            </a:r>
            <a:r>
              <a:rPr lang="ja-JP" altLang="en-US" sz="2400">
                <a:latin typeface="Calibri" charset="0"/>
              </a:rPr>
              <a:t>の比較</a:t>
            </a:r>
          </a:p>
        </p:txBody>
      </p:sp>
      <p:sp>
        <p:nvSpPr>
          <p:cNvPr id="93196" name="テキスト ボックス 5"/>
          <p:cNvSpPr txBox="1">
            <a:spLocks noChangeArrowheads="1"/>
          </p:cNvSpPr>
          <p:nvPr/>
        </p:nvSpPr>
        <p:spPr bwMode="auto">
          <a:xfrm>
            <a:off x="428625" y="1543050"/>
            <a:ext cx="3497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＜基本的な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5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つの比較＞</a:t>
            </a:r>
          </a:p>
        </p:txBody>
      </p:sp>
      <p:sp>
        <p:nvSpPr>
          <p:cNvPr id="93197" name="テキスト ボックス 11"/>
          <p:cNvSpPr txBox="1">
            <a:spLocks noChangeArrowheads="1"/>
          </p:cNvSpPr>
          <p:nvPr/>
        </p:nvSpPr>
        <p:spPr bwMode="auto">
          <a:xfrm>
            <a:off x="571500" y="2890838"/>
            <a:ext cx="4071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(2) git diff --cached</a:t>
            </a:r>
          </a:p>
        </p:txBody>
      </p:sp>
      <p:sp>
        <p:nvSpPr>
          <p:cNvPr id="93198" name="正方形/長方形 24"/>
          <p:cNvSpPr>
            <a:spLocks noChangeArrowheads="1"/>
          </p:cNvSpPr>
          <p:nvPr/>
        </p:nvSpPr>
        <p:spPr bwMode="auto">
          <a:xfrm>
            <a:off x="955675" y="3341688"/>
            <a:ext cx="7459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ja-JP" altLang="en-US" sz="2400">
                <a:solidFill>
                  <a:srgbClr val="000000"/>
                </a:solidFill>
                <a:latin typeface="Calibri" charset="0"/>
              </a:rPr>
              <a:t>インデックスと</a:t>
            </a:r>
            <a:r>
              <a:rPr lang="en-US" altLang="ja-JP" sz="2400">
                <a:solidFill>
                  <a:srgbClr val="000000"/>
                </a:solidFill>
                <a:latin typeface="Calibri" charset="0"/>
              </a:rPr>
              <a:t>HEAD</a:t>
            </a:r>
            <a:r>
              <a:rPr lang="ja-JP" altLang="en-US" sz="2400">
                <a:solidFill>
                  <a:srgbClr val="000000"/>
                </a:solidFill>
                <a:latin typeface="Calibri" charset="0"/>
              </a:rPr>
              <a:t>の比較</a:t>
            </a:r>
          </a:p>
        </p:txBody>
      </p:sp>
      <p:sp>
        <p:nvSpPr>
          <p:cNvPr id="16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80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957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>
                <a:latin typeface="Calibri" charset="0"/>
                <a:ea typeface="ＭＳ Ｐゴシック" charset="0"/>
              </a:rPr>
              <a:t>git</a:t>
            </a:r>
            <a:r>
              <a:rPr lang="ja-JP" altLang="en-US">
                <a:latin typeface="Calibri" charset="0"/>
                <a:ea typeface="ＭＳ Ｐゴシック" charset="0"/>
              </a:rPr>
              <a:t> </a:t>
            </a:r>
            <a:r>
              <a:rPr lang="en-US" altLang="ja-JP">
                <a:latin typeface="Calibri" charset="0"/>
                <a:ea typeface="ＭＳ Ｐゴシック" charset="0"/>
              </a:rPr>
              <a:t>add</a:t>
            </a:r>
            <a:endParaRPr lang="ja-JP" altLang="en-US">
              <a:latin typeface="Calibri" charset="0"/>
              <a:ea typeface="ＭＳ Ｐゴシック" charset="0"/>
            </a:endParaRPr>
          </a:p>
        </p:txBody>
      </p:sp>
      <p:sp>
        <p:nvSpPr>
          <p:cNvPr id="94211" name="テキスト ボックス 3"/>
          <p:cNvSpPr txBox="1">
            <a:spLocks noChangeArrowheads="1"/>
          </p:cNvSpPr>
          <p:nvPr/>
        </p:nvSpPr>
        <p:spPr bwMode="auto">
          <a:xfrm>
            <a:off x="1935163" y="1071563"/>
            <a:ext cx="5273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ファイルをステージ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(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インデックスに追加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)</a:t>
            </a:r>
            <a:endParaRPr lang="ja-JP" altLang="en-US" sz="2400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94212" name="Rectangle 5"/>
          <p:cNvSpPr>
            <a:spLocks noChangeArrowheads="1"/>
          </p:cNvSpPr>
          <p:nvPr/>
        </p:nvSpPr>
        <p:spPr bwMode="auto">
          <a:xfrm>
            <a:off x="457200" y="5738813"/>
            <a:ext cx="82296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ja-JP" altLang="en-US" sz="2400">
                <a:latin typeface="Calibri" charset="0"/>
              </a:rPr>
              <a:t>カレントディレクトリ以下のファイルを全てをステージ</a:t>
            </a:r>
            <a:endParaRPr lang="en-US" altLang="ja-JP" sz="2400">
              <a:latin typeface="Calibri" charset="0"/>
            </a:endParaRPr>
          </a:p>
        </p:txBody>
      </p:sp>
      <p:sp>
        <p:nvSpPr>
          <p:cNvPr id="94213" name="テキスト ボックス 8"/>
          <p:cNvSpPr txBox="1">
            <a:spLocks noChangeArrowheads="1"/>
          </p:cNvSpPr>
          <p:nvPr/>
        </p:nvSpPr>
        <p:spPr bwMode="auto">
          <a:xfrm>
            <a:off x="457200" y="4214813"/>
            <a:ext cx="86264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/>
              <a:t>※ </a:t>
            </a:r>
            <a:r>
              <a:rPr lang="ja-JP" altLang="en-US" sz="2400"/>
              <a:t>ディレクトリに対して行うと，ディレクトリの中の全てのファイルと</a:t>
            </a:r>
          </a:p>
          <a:p>
            <a:pPr eaLnBrk="1" hangingPunct="1"/>
            <a:r>
              <a:rPr lang="ja-JP" altLang="en-US" sz="2400"/>
              <a:t>     サブディレクトリを再帰的にステージ</a:t>
            </a:r>
          </a:p>
        </p:txBody>
      </p:sp>
      <p:sp>
        <p:nvSpPr>
          <p:cNvPr id="94214" name="正方形/長方形 8"/>
          <p:cNvSpPr>
            <a:spLocks noChangeArrowheads="1"/>
          </p:cNvSpPr>
          <p:nvPr/>
        </p:nvSpPr>
        <p:spPr bwMode="auto">
          <a:xfrm>
            <a:off x="357188" y="166846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 sz="240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例</a:t>
            </a:r>
            <a:endParaRPr lang="ja-JP" altLang="en-US">
              <a:latin typeface="Calibri" charset="0"/>
            </a:endParaRPr>
          </a:p>
        </p:txBody>
      </p:sp>
      <p:sp>
        <p:nvSpPr>
          <p:cNvPr id="94215" name="テキスト ボックス 9"/>
          <p:cNvSpPr txBox="1">
            <a:spLocks noChangeArrowheads="1"/>
          </p:cNvSpPr>
          <p:nvPr/>
        </p:nvSpPr>
        <p:spPr bwMode="auto">
          <a:xfrm>
            <a:off x="857250" y="1714500"/>
            <a:ext cx="5429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$ </a:t>
            </a:r>
            <a:r>
              <a:rPr lang="en-US" altLang="ja-JP" dirty="0" err="1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git</a:t>
            </a:r>
            <a:r>
              <a:rPr lang="en-US" altLang="ja-JP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add </a:t>
            </a:r>
            <a:r>
              <a:rPr lang="en-US" altLang="ja-JP" dirty="0" err="1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public_html</a:t>
            </a:r>
            <a:r>
              <a:rPr lang="en-US" altLang="ja-JP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/</a:t>
            </a:r>
            <a:r>
              <a:rPr lang="en-US" altLang="ja-JP" dirty="0" err="1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member.html</a:t>
            </a:r>
            <a:r>
              <a:rPr lang="en-US" altLang="ja-JP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</a:t>
            </a:r>
          </a:p>
        </p:txBody>
      </p:sp>
      <p:sp>
        <p:nvSpPr>
          <p:cNvPr id="94216" name="テキスト ボックス 8"/>
          <p:cNvSpPr txBox="1">
            <a:spLocks noChangeArrowheads="1"/>
          </p:cNvSpPr>
          <p:nvPr/>
        </p:nvSpPr>
        <p:spPr bwMode="auto">
          <a:xfrm>
            <a:off x="500063" y="2204864"/>
            <a:ext cx="5081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/>
              <a:t> public_html/member.html</a:t>
            </a:r>
            <a:r>
              <a:rPr lang="ja-JP" altLang="en-US" sz="2400"/>
              <a:t>をステージ</a:t>
            </a:r>
          </a:p>
        </p:txBody>
      </p:sp>
      <p:sp>
        <p:nvSpPr>
          <p:cNvPr id="94217" name="テキスト ボックス 9"/>
          <p:cNvSpPr txBox="1">
            <a:spLocks noChangeArrowheads="1"/>
          </p:cNvSpPr>
          <p:nvPr/>
        </p:nvSpPr>
        <p:spPr bwMode="auto">
          <a:xfrm>
            <a:off x="457200" y="2928938"/>
            <a:ext cx="85899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FF0000"/>
                </a:solidFill>
              </a:rPr>
              <a:t>ファイルをコミットするためには，ファイルを編集する度に</a:t>
            </a:r>
            <a:r>
              <a:rPr lang="en-US" altLang="ja-JP" sz="2400">
                <a:solidFill>
                  <a:srgbClr val="FF0000"/>
                </a:solidFill>
              </a:rPr>
              <a:t>git add</a:t>
            </a:r>
            <a:r>
              <a:rPr lang="ja-JP" altLang="en-US" sz="2400">
                <a:solidFill>
                  <a:srgbClr val="FF0000"/>
                </a:solidFill>
              </a:rPr>
              <a:t>を</a:t>
            </a:r>
            <a:endParaRPr lang="en-US" altLang="ja-JP" sz="2400">
              <a:solidFill>
                <a:srgbClr val="FF0000"/>
              </a:solidFill>
            </a:endParaRPr>
          </a:p>
          <a:p>
            <a:pPr eaLnBrk="1" hangingPunct="1"/>
            <a:r>
              <a:rPr lang="ja-JP" altLang="en-US" sz="2400">
                <a:solidFill>
                  <a:srgbClr val="FF0000"/>
                </a:solidFill>
              </a:rPr>
              <a:t>実行する必要がある</a:t>
            </a:r>
          </a:p>
        </p:txBody>
      </p:sp>
      <p:sp>
        <p:nvSpPr>
          <p:cNvPr id="94218" name="正方形/長方形 8"/>
          <p:cNvSpPr>
            <a:spLocks noChangeArrowheads="1"/>
          </p:cNvSpPr>
          <p:nvPr/>
        </p:nvSpPr>
        <p:spPr bwMode="auto">
          <a:xfrm>
            <a:off x="357188" y="51816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 sz="240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例</a:t>
            </a:r>
            <a:endParaRPr lang="ja-JP" altLang="en-US">
              <a:latin typeface="Calibri" charset="0"/>
            </a:endParaRPr>
          </a:p>
        </p:txBody>
      </p:sp>
      <p:sp>
        <p:nvSpPr>
          <p:cNvPr id="94219" name="テキスト ボックス 9"/>
          <p:cNvSpPr txBox="1">
            <a:spLocks noChangeArrowheads="1"/>
          </p:cNvSpPr>
          <p:nvPr/>
        </p:nvSpPr>
        <p:spPr bwMode="auto">
          <a:xfrm>
            <a:off x="857250" y="5040313"/>
            <a:ext cx="54292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$ git add </a:t>
            </a:r>
            <a:r>
              <a:rPr lang="en-US" altLang="ja-JP" sz="320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.</a:t>
            </a:r>
          </a:p>
        </p:txBody>
      </p:sp>
      <p:sp>
        <p:nvSpPr>
          <p:cNvPr id="13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81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837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>
                <a:latin typeface="Calibri" charset="0"/>
                <a:ea typeface="ＭＳ Ｐゴシック" charset="0"/>
              </a:rPr>
              <a:t>git commit</a:t>
            </a:r>
            <a:endParaRPr lang="ja-JP" altLang="en-US">
              <a:latin typeface="Calibri" charset="0"/>
              <a:ea typeface="ＭＳ Ｐゴシック" charset="0"/>
            </a:endParaRPr>
          </a:p>
        </p:txBody>
      </p:sp>
      <p:sp>
        <p:nvSpPr>
          <p:cNvPr id="95235" name="テキスト ボックス 3"/>
          <p:cNvSpPr txBox="1">
            <a:spLocks noChangeArrowheads="1"/>
          </p:cNvSpPr>
          <p:nvPr/>
        </p:nvSpPr>
        <p:spPr bwMode="auto">
          <a:xfrm>
            <a:off x="1192213" y="1071563"/>
            <a:ext cx="6759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インデックスに蓄積された変化をリポジトリにコミット</a:t>
            </a:r>
          </a:p>
        </p:txBody>
      </p:sp>
      <p:sp>
        <p:nvSpPr>
          <p:cNvPr id="95236" name="正方形/長方形 8"/>
          <p:cNvSpPr>
            <a:spLocks noChangeArrowheads="1"/>
          </p:cNvSpPr>
          <p:nvPr/>
        </p:nvSpPr>
        <p:spPr bwMode="auto">
          <a:xfrm>
            <a:off x="357188" y="1571625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 sz="240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例</a:t>
            </a:r>
            <a:endParaRPr lang="ja-JP" altLang="en-US">
              <a:latin typeface="Calibri" charset="0"/>
            </a:endParaRPr>
          </a:p>
        </p:txBody>
      </p:sp>
      <p:sp>
        <p:nvSpPr>
          <p:cNvPr id="95237" name="テキスト ボックス 9"/>
          <p:cNvSpPr txBox="1">
            <a:spLocks noChangeArrowheads="1"/>
          </p:cNvSpPr>
          <p:nvPr/>
        </p:nvSpPr>
        <p:spPr bwMode="auto">
          <a:xfrm>
            <a:off x="857250" y="1617663"/>
            <a:ext cx="7572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$ git commit</a:t>
            </a:r>
          </a:p>
        </p:txBody>
      </p:sp>
      <p:sp>
        <p:nvSpPr>
          <p:cNvPr id="95238" name="テキスト ボックス 5"/>
          <p:cNvSpPr txBox="1">
            <a:spLocks noChangeArrowheads="1"/>
          </p:cNvSpPr>
          <p:nvPr/>
        </p:nvSpPr>
        <p:spPr bwMode="auto">
          <a:xfrm>
            <a:off x="928688" y="2071688"/>
            <a:ext cx="2805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000">
                <a:solidFill>
                  <a:srgbClr val="FF0000"/>
                </a:solidFill>
              </a:rPr>
              <a:t>自動的にエディタが起動</a:t>
            </a:r>
          </a:p>
        </p:txBody>
      </p:sp>
      <p:sp>
        <p:nvSpPr>
          <p:cNvPr id="95239" name="正方形/長方形 6"/>
          <p:cNvSpPr>
            <a:spLocks noChangeArrowheads="1"/>
          </p:cNvSpPr>
          <p:nvPr/>
        </p:nvSpPr>
        <p:spPr bwMode="auto">
          <a:xfrm>
            <a:off x="857250" y="2857500"/>
            <a:ext cx="721518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ja-JP" sz="160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# Please enter the commit message for your changes. Lines starting</a:t>
            </a:r>
          </a:p>
          <a:p>
            <a:r>
              <a:rPr lang="en-US" altLang="ja-JP" sz="160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# with '#' will be ignored, and an empty message aborts the commit.</a:t>
            </a:r>
          </a:p>
          <a:p>
            <a:r>
              <a:rPr lang="en-US" altLang="ja-JP" sz="160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# On branch member-link</a:t>
            </a:r>
          </a:p>
          <a:p>
            <a:r>
              <a:rPr lang="en-US" altLang="ja-JP" sz="160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# Changes to be committed:</a:t>
            </a:r>
          </a:p>
          <a:p>
            <a:r>
              <a:rPr lang="en-US" altLang="ja-JP" sz="160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#   (use "git reset HEAD^1 &lt;file&gt;..." to unstage)</a:t>
            </a:r>
          </a:p>
          <a:p>
            <a:r>
              <a:rPr lang="en-US" altLang="ja-JP" sz="160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#</a:t>
            </a:r>
          </a:p>
          <a:p>
            <a:r>
              <a:rPr lang="en-US" altLang="ja-JP" sz="160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#       modified:   public_html/members.html</a:t>
            </a:r>
          </a:p>
          <a:p>
            <a:r>
              <a:rPr lang="en-US" altLang="ja-JP" sz="160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#</a:t>
            </a:r>
          </a:p>
        </p:txBody>
      </p:sp>
      <p:cxnSp>
        <p:nvCxnSpPr>
          <p:cNvPr id="95240" name="直線矢印コネクタ 7"/>
          <p:cNvCxnSpPr>
            <a:cxnSpLocks noChangeShapeType="1"/>
            <a:stCxn id="95241" idx="2"/>
            <a:endCxn id="13" idx="0"/>
          </p:cNvCxnSpPr>
          <p:nvPr/>
        </p:nvCxnSpPr>
        <p:spPr bwMode="auto">
          <a:xfrm rot="5400000">
            <a:off x="5080794" y="1240631"/>
            <a:ext cx="285750" cy="2376488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241" name="テキスト ボックス 2"/>
          <p:cNvSpPr txBox="1">
            <a:spLocks noChangeArrowheads="1"/>
          </p:cNvSpPr>
          <p:nvPr/>
        </p:nvSpPr>
        <p:spPr bwMode="auto">
          <a:xfrm>
            <a:off x="3857625" y="1885950"/>
            <a:ext cx="5108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000">
                <a:solidFill>
                  <a:srgbClr val="0000FF"/>
                </a:solidFill>
                <a:latin typeface="Calibri" charset="0"/>
              </a:rPr>
              <a:t># </a:t>
            </a:r>
            <a:r>
              <a:rPr lang="ja-JP" altLang="en-US" sz="2000">
                <a:solidFill>
                  <a:srgbClr val="0000FF"/>
                </a:solidFill>
                <a:latin typeface="Calibri" charset="0"/>
              </a:rPr>
              <a:t>がついていない行にコミットメッセージを入力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928688" y="2571750"/>
            <a:ext cx="6215062" cy="246063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5243" name="テキスト ボックス 6"/>
          <p:cNvSpPr txBox="1">
            <a:spLocks noChangeArrowheads="1"/>
          </p:cNvSpPr>
          <p:nvPr/>
        </p:nvSpPr>
        <p:spPr bwMode="auto">
          <a:xfrm>
            <a:off x="500063" y="5286375"/>
            <a:ext cx="2097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＜オプション＞</a:t>
            </a:r>
          </a:p>
        </p:txBody>
      </p:sp>
      <p:sp>
        <p:nvSpPr>
          <p:cNvPr id="95244" name="Text Box 3"/>
          <p:cNvSpPr txBox="1">
            <a:spLocks noChangeArrowheads="1"/>
          </p:cNvSpPr>
          <p:nvPr/>
        </p:nvSpPr>
        <p:spPr bwMode="auto">
          <a:xfrm>
            <a:off x="671513" y="6118225"/>
            <a:ext cx="675798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>
                <a:latin typeface="Arial Unicode MS" charset="0"/>
                <a:cs typeface="Arial Unicode MS" charset="0"/>
              </a:rPr>
              <a:t>message</a:t>
            </a:r>
            <a:r>
              <a:rPr lang="en-US" altLang="ja-JP" sz="2800">
                <a:latin typeface="Calibri" charset="0"/>
              </a:rPr>
              <a:t> </a:t>
            </a:r>
            <a:r>
              <a:rPr lang="ja-JP" altLang="en-US" sz="2800">
                <a:latin typeface="Calibri" charset="0"/>
              </a:rPr>
              <a:t>の部分にコミットメッセージを入力</a:t>
            </a:r>
          </a:p>
        </p:txBody>
      </p:sp>
      <p:sp>
        <p:nvSpPr>
          <p:cNvPr id="95245" name="正方形/長方形 8"/>
          <p:cNvSpPr>
            <a:spLocks noChangeArrowheads="1"/>
          </p:cNvSpPr>
          <p:nvPr/>
        </p:nvSpPr>
        <p:spPr bwMode="auto">
          <a:xfrm>
            <a:off x="357188" y="57150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 sz="240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例</a:t>
            </a:r>
            <a:endParaRPr lang="ja-JP" altLang="en-US">
              <a:latin typeface="Calibri" charset="0"/>
            </a:endParaRPr>
          </a:p>
        </p:txBody>
      </p:sp>
      <p:sp>
        <p:nvSpPr>
          <p:cNvPr id="95246" name="テキスト ボックス 9"/>
          <p:cNvSpPr txBox="1">
            <a:spLocks noChangeArrowheads="1"/>
          </p:cNvSpPr>
          <p:nvPr/>
        </p:nvSpPr>
        <p:spPr bwMode="auto">
          <a:xfrm>
            <a:off x="857250" y="5761038"/>
            <a:ext cx="7572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$ git commit -m “message”</a:t>
            </a:r>
          </a:p>
        </p:txBody>
      </p:sp>
      <p:sp>
        <p:nvSpPr>
          <p:cNvPr id="16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82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490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ja-JP">
                <a:latin typeface="Calibri" charset="0"/>
                <a:ea typeface="ＭＳ Ｐゴシック" charset="0"/>
              </a:rPr>
              <a:t>git push</a:t>
            </a:r>
            <a:endParaRPr lang="ja-JP" altLang="en-US">
              <a:latin typeface="Calibri" charset="0"/>
              <a:ea typeface="ＭＳ Ｐゴシック" charset="0"/>
            </a:endParaRPr>
          </a:p>
        </p:txBody>
      </p:sp>
      <p:sp>
        <p:nvSpPr>
          <p:cNvPr id="96259" name="テキスト ボックス 3"/>
          <p:cNvSpPr txBox="1">
            <a:spLocks noChangeArrowheads="1"/>
          </p:cNvSpPr>
          <p:nvPr/>
        </p:nvSpPr>
        <p:spPr bwMode="auto">
          <a:xfrm>
            <a:off x="395288" y="1071563"/>
            <a:ext cx="8358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オブジェクトとこれに関連したメタデータをリモートブランチに転送</a:t>
            </a:r>
          </a:p>
        </p:txBody>
      </p:sp>
      <p:sp>
        <p:nvSpPr>
          <p:cNvPr id="96260" name="テキスト ボックス 4"/>
          <p:cNvSpPr txBox="1">
            <a:spLocks noChangeArrowheads="1"/>
          </p:cNvSpPr>
          <p:nvPr/>
        </p:nvSpPr>
        <p:spPr bwMode="auto">
          <a:xfrm>
            <a:off x="500063" y="5703342"/>
            <a:ext cx="6580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 dirty="0">
                <a:latin typeface="Calibri" charset="0"/>
              </a:rPr>
              <a:t>--force </a:t>
            </a:r>
            <a:r>
              <a:rPr lang="ja-JP" altLang="en-US" sz="2400" dirty="0">
                <a:latin typeface="Calibri" charset="0"/>
              </a:rPr>
              <a:t>オプションをつけると強制的にプッシュ可能</a:t>
            </a:r>
            <a:endParaRPr lang="en-US" altLang="ja-JP" sz="2400" dirty="0">
              <a:latin typeface="Calibri" charset="0"/>
            </a:endParaRPr>
          </a:p>
        </p:txBody>
      </p:sp>
      <p:sp>
        <p:nvSpPr>
          <p:cNvPr id="96261" name="テキスト ボックス 6"/>
          <p:cNvSpPr txBox="1">
            <a:spLocks noChangeArrowheads="1"/>
          </p:cNvSpPr>
          <p:nvPr/>
        </p:nvSpPr>
        <p:spPr bwMode="auto">
          <a:xfrm>
            <a:off x="500063" y="6122988"/>
            <a:ext cx="577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solidFill>
                  <a:srgbClr val="FF0000"/>
                </a:solidFill>
                <a:latin typeface="Calibri" charset="0"/>
              </a:rPr>
              <a:t>※ </a:t>
            </a:r>
            <a:r>
              <a:rPr lang="ja-JP" altLang="en-US" sz="2400">
                <a:solidFill>
                  <a:srgbClr val="FF0000"/>
                </a:solidFill>
                <a:latin typeface="Calibri" charset="0"/>
              </a:rPr>
              <a:t>基本的にこのオプションは使用しないこと</a:t>
            </a:r>
          </a:p>
        </p:txBody>
      </p:sp>
      <p:sp>
        <p:nvSpPr>
          <p:cNvPr id="96262" name="テキスト ボックス 8"/>
          <p:cNvSpPr txBox="1">
            <a:spLocks noChangeArrowheads="1"/>
          </p:cNvSpPr>
          <p:nvPr/>
        </p:nvSpPr>
        <p:spPr bwMode="auto">
          <a:xfrm>
            <a:off x="960438" y="1556792"/>
            <a:ext cx="557778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$ </a:t>
            </a:r>
            <a:r>
              <a:rPr lang="en-US" altLang="ja-JP" dirty="0" err="1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git</a:t>
            </a:r>
            <a:r>
              <a:rPr lang="en-US" altLang="ja-JP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push </a:t>
            </a:r>
            <a:r>
              <a:rPr lang="en-US" altLang="ja-JP" dirty="0" smtClean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origin master</a:t>
            </a:r>
          </a:p>
          <a:p>
            <a:pPr eaLnBrk="1" hangingPunct="1"/>
            <a:endParaRPr lang="en-US" altLang="ja-JP" dirty="0" smtClean="0">
              <a:solidFill>
                <a:srgbClr val="CC6600"/>
              </a:solidFill>
              <a:latin typeface="Arial Unicode MS" charset="0"/>
              <a:cs typeface="Arial Unicode MS" charset="0"/>
            </a:endParaRPr>
          </a:p>
          <a:p>
            <a:pPr eaLnBrk="1" hangingPunct="1"/>
            <a:r>
              <a:rPr lang="ja-JP" altLang="ja-JP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　</a:t>
            </a:r>
            <a:r>
              <a:rPr lang="ja-JP" altLang="en-US" dirty="0" smtClean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　　</a:t>
            </a:r>
            <a:r>
              <a:rPr lang="en-US" altLang="ja-JP" dirty="0" smtClean="0">
                <a:solidFill>
                  <a:srgbClr val="3366FF"/>
                </a:solidFill>
                <a:latin typeface="Arial Unicode MS" charset="0"/>
                <a:cs typeface="Arial Unicode MS" charset="0"/>
              </a:rPr>
              <a:t>(</a:t>
            </a:r>
            <a:r>
              <a:rPr lang="ja-JP" altLang="en-US" dirty="0" smtClean="0">
                <a:solidFill>
                  <a:srgbClr val="3366FF"/>
                </a:solidFill>
                <a:latin typeface="ＭＳ Ｐゴシック" charset="0"/>
                <a:cs typeface="Arial Unicode MS" charset="0"/>
              </a:rPr>
              <a:t>プッシュ先リポジトリ</a:t>
            </a:r>
            <a:r>
              <a:rPr lang="en-US" altLang="ja-JP" dirty="0" smtClean="0">
                <a:solidFill>
                  <a:srgbClr val="3366FF"/>
                </a:solidFill>
                <a:latin typeface="Arial Unicode MS" charset="0"/>
                <a:cs typeface="Arial Unicode MS" charset="0"/>
              </a:rPr>
              <a:t>) 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  <a:latin typeface="Arial Unicode MS" charset="0"/>
                <a:cs typeface="Arial Unicode MS" charset="0"/>
              </a:rPr>
              <a:t>(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  <a:latin typeface="ＭＳ Ｐゴシック" charset="0"/>
                <a:cs typeface="Arial Unicode MS" charset="0"/>
              </a:rPr>
              <a:t>プッシュ元ローカルブランチ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  <a:latin typeface="Arial Unicode MS" charset="0"/>
                <a:cs typeface="Arial Unicode MS" charset="0"/>
              </a:rPr>
              <a:t>)</a:t>
            </a:r>
            <a:endParaRPr lang="ja-JP" altLang="en-US" dirty="0">
              <a:solidFill>
                <a:schemeClr val="accent3">
                  <a:lumMod val="75000"/>
                </a:schemeClr>
              </a:solidFill>
              <a:latin typeface="Arial Unicode MS" charset="0"/>
              <a:cs typeface="Arial Unicode MS" charset="0"/>
            </a:endParaRPr>
          </a:p>
        </p:txBody>
      </p:sp>
      <p:sp>
        <p:nvSpPr>
          <p:cNvPr id="96263" name="テキスト ボックス 11"/>
          <p:cNvSpPr txBox="1">
            <a:spLocks noChangeArrowheads="1"/>
          </p:cNvSpPr>
          <p:nvPr/>
        </p:nvSpPr>
        <p:spPr bwMode="auto">
          <a:xfrm>
            <a:off x="500063" y="5348064"/>
            <a:ext cx="2078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 dirty="0">
                <a:solidFill>
                  <a:srgbClr val="0000FF"/>
                </a:solidFill>
                <a:latin typeface="Calibri" charset="0"/>
              </a:rPr>
              <a:t>＜オプション＞</a:t>
            </a:r>
          </a:p>
        </p:txBody>
      </p:sp>
      <p:sp>
        <p:nvSpPr>
          <p:cNvPr id="96264" name="テキスト ボックス 6"/>
          <p:cNvSpPr txBox="1">
            <a:spLocks noChangeArrowheads="1"/>
          </p:cNvSpPr>
          <p:nvPr/>
        </p:nvSpPr>
        <p:spPr bwMode="auto">
          <a:xfrm>
            <a:off x="500063" y="3894881"/>
            <a:ext cx="7737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 dirty="0">
                <a:latin typeface="Calibri" charset="0"/>
              </a:rPr>
              <a:t>※ </a:t>
            </a:r>
            <a:r>
              <a:rPr lang="ja-JP" altLang="en-US" sz="2400" dirty="0">
                <a:latin typeface="Calibri" charset="0"/>
              </a:rPr>
              <a:t>プッシュ元ローカルブランチがファストフォワードでないと</a:t>
            </a:r>
          </a:p>
          <a:p>
            <a:pPr eaLnBrk="1" hangingPunct="1"/>
            <a:r>
              <a:rPr lang="ja-JP" altLang="en-US" sz="2400" dirty="0">
                <a:latin typeface="Calibri" charset="0"/>
              </a:rPr>
              <a:t>      プッシュできない</a:t>
            </a:r>
          </a:p>
        </p:txBody>
      </p:sp>
      <p:sp>
        <p:nvSpPr>
          <p:cNvPr id="96265" name="Rectangle 19"/>
          <p:cNvSpPr>
            <a:spLocks noChangeArrowheads="1"/>
          </p:cNvSpPr>
          <p:nvPr/>
        </p:nvSpPr>
        <p:spPr bwMode="auto">
          <a:xfrm>
            <a:off x="687388" y="4622899"/>
            <a:ext cx="75448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ファストフォワード： ローカルブランチにリモートブランチの</a:t>
            </a:r>
          </a:p>
          <a:p>
            <a:r>
              <a:rPr lang="ja-JP" altLang="en-US" sz="2400" dirty="0">
                <a:solidFill>
                  <a:srgbClr val="FF0000"/>
                </a:solidFill>
              </a:rPr>
              <a:t>                           </a:t>
            </a:r>
            <a:r>
              <a:rPr lang="ja-JP" altLang="en-US" sz="2400" dirty="0" smtClean="0">
                <a:solidFill>
                  <a:srgbClr val="FF0000"/>
                </a:solidFill>
              </a:rPr>
              <a:t>コミット</a:t>
            </a:r>
            <a:r>
              <a:rPr lang="ja-JP" altLang="en-US" sz="2400" dirty="0">
                <a:solidFill>
                  <a:srgbClr val="FF0000"/>
                </a:solidFill>
              </a:rPr>
              <a:t>が全て含まれている状態</a:t>
            </a:r>
          </a:p>
        </p:txBody>
      </p:sp>
      <p:sp>
        <p:nvSpPr>
          <p:cNvPr id="96266" name="Line 20"/>
          <p:cNvSpPr>
            <a:spLocks noChangeShapeType="1"/>
          </p:cNvSpPr>
          <p:nvPr/>
        </p:nvSpPr>
        <p:spPr bwMode="auto">
          <a:xfrm flipH="1" flipV="1">
            <a:off x="4694238" y="4285159"/>
            <a:ext cx="2232025" cy="79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6267" name="正方形/長方形 11"/>
          <p:cNvSpPr>
            <a:spLocks noChangeArrowheads="1"/>
          </p:cNvSpPr>
          <p:nvPr/>
        </p:nvSpPr>
        <p:spPr bwMode="auto">
          <a:xfrm>
            <a:off x="428625" y="1484784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 sz="2400" dirty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例</a:t>
            </a:r>
            <a:endParaRPr lang="ja-JP" altLang="en-US" dirty="0"/>
          </a:p>
        </p:txBody>
      </p:sp>
      <p:grpSp>
        <p:nvGrpSpPr>
          <p:cNvPr id="2" name="図形グループ 1"/>
          <p:cNvGrpSpPr/>
          <p:nvPr/>
        </p:nvGrpSpPr>
        <p:grpSpPr>
          <a:xfrm>
            <a:off x="500063" y="2606998"/>
            <a:ext cx="8920162" cy="1326058"/>
            <a:chOff x="500063" y="2246958"/>
            <a:chExt cx="8920162" cy="1326058"/>
          </a:xfrm>
        </p:grpSpPr>
        <p:sp>
          <p:nvSpPr>
            <p:cNvPr id="96268" name="正方形/長方形 12"/>
            <p:cNvSpPr>
              <a:spLocks noChangeArrowheads="1"/>
            </p:cNvSpPr>
            <p:nvPr/>
          </p:nvSpPr>
          <p:spPr bwMode="auto">
            <a:xfrm>
              <a:off x="500063" y="2246958"/>
              <a:ext cx="75517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lang="ja-JP" altLang="en-US" sz="2400" dirty="0">
                  <a:solidFill>
                    <a:srgbClr val="000000"/>
                  </a:solidFill>
                  <a:latin typeface="Calibri" charset="0"/>
                </a:rPr>
                <a:t> プッシュ先リポジトリとプッシュ元ローカルブランチを指定</a:t>
              </a:r>
            </a:p>
          </p:txBody>
        </p:sp>
        <p:sp>
          <p:nvSpPr>
            <p:cNvPr id="96269" name="正方形/長方形 13"/>
            <p:cNvSpPr>
              <a:spLocks noChangeArrowheads="1"/>
            </p:cNvSpPr>
            <p:nvPr/>
          </p:nvSpPr>
          <p:spPr bwMode="auto">
            <a:xfrm>
              <a:off x="500063" y="2742753"/>
              <a:ext cx="8920162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lang="ja-JP" altLang="en-US" sz="2400" dirty="0">
                  <a:solidFill>
                    <a:srgbClr val="000000"/>
                  </a:solidFill>
                  <a:latin typeface="Calibri" charset="0"/>
                </a:rPr>
                <a:t> </a:t>
              </a:r>
              <a:r>
                <a:rPr lang="en-US" altLang="ja-JP" sz="2400" dirty="0" err="1"/>
                <a:t>git</a:t>
              </a:r>
              <a:r>
                <a:rPr lang="en-US" altLang="ja-JP" sz="2400" dirty="0"/>
                <a:t> push</a:t>
              </a:r>
              <a:r>
                <a:rPr lang="ja-JP" altLang="en-US" sz="2400" dirty="0"/>
                <a:t>のみの場合は，ローカルの</a:t>
              </a:r>
              <a:r>
                <a:rPr lang="en-US" altLang="ja-JP" sz="2400" dirty="0"/>
                <a:t>master</a:t>
              </a:r>
              <a:r>
                <a:rPr lang="ja-JP" altLang="en-US" sz="2400" dirty="0"/>
                <a:t>ブランチを</a:t>
              </a:r>
              <a:r>
                <a:rPr lang="en-US" altLang="ja-JP" sz="2400" dirty="0"/>
                <a:t>origin</a:t>
              </a:r>
              <a:r>
                <a:rPr lang="ja-JP" altLang="en-US" sz="2400" dirty="0"/>
                <a:t>の</a:t>
              </a:r>
              <a:r>
                <a:rPr lang="en-US" altLang="ja-JP" sz="2400" dirty="0"/>
                <a:t> </a:t>
              </a:r>
            </a:p>
            <a:p>
              <a:r>
                <a:rPr lang="ja-JP" altLang="en-US" sz="2400" dirty="0"/>
                <a:t>   </a:t>
              </a:r>
              <a:r>
                <a:rPr lang="en-US" altLang="ja-JP" sz="2400" dirty="0"/>
                <a:t>master</a:t>
              </a:r>
              <a:r>
                <a:rPr lang="ja-JP" altLang="en-US" sz="2400" dirty="0"/>
                <a:t>ブランチにプッシュ</a:t>
              </a:r>
              <a:endParaRPr lang="ja-JP" altLang="en-US" sz="2400" dirty="0">
                <a:solidFill>
                  <a:srgbClr val="000000"/>
                </a:solidFill>
                <a:latin typeface="Calibri" charset="0"/>
              </a:endParaRPr>
            </a:p>
          </p:txBody>
        </p:sp>
      </p:grpSp>
      <p:cxnSp>
        <p:nvCxnSpPr>
          <p:cNvPr id="4" name="直線コネクタ 3"/>
          <p:cNvCxnSpPr/>
          <p:nvPr/>
        </p:nvCxnSpPr>
        <p:spPr>
          <a:xfrm>
            <a:off x="2066122" y="1916832"/>
            <a:ext cx="63367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2771800" y="1916832"/>
            <a:ext cx="63367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2339752" y="1916832"/>
            <a:ext cx="0" cy="2880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2987824" y="1916832"/>
            <a:ext cx="1512168" cy="216024"/>
          </a:xfrm>
          <a:prstGeom prst="straightConnector1">
            <a:avLst/>
          </a:prstGeom>
          <a:ln>
            <a:solidFill>
              <a:srgbClr val="77933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83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672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ja-JP">
                <a:latin typeface="Calibri" charset="0"/>
                <a:ea typeface="ＭＳ Ｐゴシック" charset="0"/>
              </a:rPr>
              <a:t>git merge</a:t>
            </a:r>
            <a:endParaRPr lang="ja-JP" altLang="en-US">
              <a:latin typeface="Calibri" charset="0"/>
              <a:ea typeface="ＭＳ Ｐゴシック" charset="0"/>
            </a:endParaRPr>
          </a:p>
        </p:txBody>
      </p:sp>
      <p:sp>
        <p:nvSpPr>
          <p:cNvPr id="97283" name="テキスト ボックス 3"/>
          <p:cNvSpPr txBox="1">
            <a:spLocks noChangeArrowheads="1"/>
          </p:cNvSpPr>
          <p:nvPr/>
        </p:nvSpPr>
        <p:spPr bwMode="auto">
          <a:xfrm>
            <a:off x="1944688" y="1052513"/>
            <a:ext cx="5229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2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つ以上のブランチを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1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つにマージ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(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統合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)</a:t>
            </a:r>
          </a:p>
        </p:txBody>
      </p:sp>
      <p:sp>
        <p:nvSpPr>
          <p:cNvPr id="97284" name="テキスト ボックス 8"/>
          <p:cNvSpPr txBox="1">
            <a:spLocks noChangeArrowheads="1"/>
          </p:cNvSpPr>
          <p:nvPr/>
        </p:nvSpPr>
        <p:spPr bwMode="auto">
          <a:xfrm>
            <a:off x="855663" y="1693863"/>
            <a:ext cx="33197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$ </a:t>
            </a:r>
            <a:r>
              <a:rPr lang="en-US" altLang="ja-JP" dirty="0" err="1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git</a:t>
            </a:r>
            <a:r>
              <a:rPr lang="en-US" altLang="ja-JP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merge </a:t>
            </a:r>
            <a:r>
              <a:rPr lang="en-US" altLang="ja-JP" dirty="0" err="1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redmine</a:t>
            </a:r>
            <a:r>
              <a:rPr lang="en-US" altLang="ja-JP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-</a:t>
            </a:r>
            <a:r>
              <a:rPr lang="en-US" altLang="ja-JP" dirty="0" smtClean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link.</a:t>
            </a:r>
            <a:r>
              <a:rPr lang="en-US" altLang="ja-JP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.</a:t>
            </a:r>
            <a:r>
              <a:rPr lang="en-US" altLang="ja-JP" dirty="0" smtClean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.</a:t>
            </a:r>
          </a:p>
          <a:p>
            <a:pPr eaLnBrk="1" hangingPunct="1"/>
            <a:r>
              <a:rPr lang="en-US" altLang="ja-JP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ja-JP" dirty="0" smtClean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        </a:t>
            </a:r>
            <a:r>
              <a:rPr lang="en-US" altLang="ja-JP" dirty="0" smtClean="0">
                <a:solidFill>
                  <a:srgbClr val="3366FF"/>
                </a:solidFill>
                <a:latin typeface="Arial Unicode MS" charset="0"/>
                <a:cs typeface="Arial Unicode MS" charset="0"/>
              </a:rPr>
              <a:t> (</a:t>
            </a:r>
            <a:r>
              <a:rPr lang="ja-JP" altLang="en-US" dirty="0" smtClean="0">
                <a:solidFill>
                  <a:srgbClr val="3366FF"/>
                </a:solidFill>
                <a:latin typeface="ＭＳ Ｐゴシック" charset="0"/>
                <a:cs typeface="Arial Unicode MS" charset="0"/>
              </a:rPr>
              <a:t>マージしたいブランチ名</a:t>
            </a:r>
            <a:r>
              <a:rPr lang="en-US" altLang="ja-JP" dirty="0" smtClean="0">
                <a:solidFill>
                  <a:srgbClr val="3366FF"/>
                </a:solidFill>
                <a:latin typeface="Arial Unicode MS" charset="0"/>
                <a:cs typeface="Arial Unicode MS" charset="0"/>
              </a:rPr>
              <a:t>)</a:t>
            </a:r>
            <a:endParaRPr lang="ja-JP" altLang="en-US" dirty="0">
              <a:solidFill>
                <a:srgbClr val="3366FF"/>
              </a:solidFill>
              <a:latin typeface="Arial Unicode MS" charset="0"/>
              <a:cs typeface="Arial Unicode MS" charset="0"/>
            </a:endParaRPr>
          </a:p>
        </p:txBody>
      </p:sp>
      <p:sp>
        <p:nvSpPr>
          <p:cNvPr id="97285" name="正方形/長方形 10"/>
          <p:cNvSpPr>
            <a:spLocks noChangeArrowheads="1"/>
          </p:cNvSpPr>
          <p:nvPr/>
        </p:nvSpPr>
        <p:spPr bwMode="auto">
          <a:xfrm>
            <a:off x="500063" y="2181225"/>
            <a:ext cx="8248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ja-JP" altLang="en-US" sz="2400" dirty="0">
                <a:solidFill>
                  <a:srgbClr val="000000"/>
                </a:solidFill>
                <a:latin typeface="Calibri" charset="0"/>
              </a:rPr>
              <a:t> 現在のブランチに指定したブランチのコミットをマージ</a:t>
            </a:r>
          </a:p>
        </p:txBody>
      </p:sp>
      <p:sp>
        <p:nvSpPr>
          <p:cNvPr id="97286" name="円/楕円 14"/>
          <p:cNvSpPr>
            <a:spLocks noChangeArrowheads="1"/>
          </p:cNvSpPr>
          <p:nvPr/>
        </p:nvSpPr>
        <p:spPr bwMode="auto">
          <a:xfrm>
            <a:off x="865188" y="4929188"/>
            <a:ext cx="428625" cy="4286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ja-JP">
                <a:latin typeface="Calibri" charset="0"/>
              </a:rPr>
              <a:t>A</a:t>
            </a:r>
            <a:endParaRPr lang="ja-JP">
              <a:latin typeface="Calibri" charset="0"/>
            </a:endParaRPr>
          </a:p>
        </p:txBody>
      </p:sp>
      <p:sp>
        <p:nvSpPr>
          <p:cNvPr id="97287" name="円/楕円 18"/>
          <p:cNvSpPr>
            <a:spLocks noChangeArrowheads="1"/>
          </p:cNvSpPr>
          <p:nvPr/>
        </p:nvSpPr>
        <p:spPr bwMode="auto">
          <a:xfrm>
            <a:off x="1730375" y="5937250"/>
            <a:ext cx="428625" cy="428625"/>
          </a:xfrm>
          <a:prstGeom prst="ellips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ja-JP" b="1">
                <a:solidFill>
                  <a:srgbClr val="00B050"/>
                </a:solidFill>
                <a:latin typeface="Calibri" charset="0"/>
              </a:rPr>
              <a:t>B</a:t>
            </a:r>
            <a:endParaRPr lang="ja-JP" altLang="en-US" b="1">
              <a:solidFill>
                <a:srgbClr val="00B050"/>
              </a:solidFill>
              <a:latin typeface="Calibri" charset="0"/>
            </a:endParaRPr>
          </a:p>
        </p:txBody>
      </p:sp>
      <p:sp>
        <p:nvSpPr>
          <p:cNvPr id="97288" name="円/楕円 21"/>
          <p:cNvSpPr>
            <a:spLocks noChangeArrowheads="1"/>
          </p:cNvSpPr>
          <p:nvPr/>
        </p:nvSpPr>
        <p:spPr bwMode="auto">
          <a:xfrm>
            <a:off x="2740025" y="5937250"/>
            <a:ext cx="428625" cy="428625"/>
          </a:xfrm>
          <a:prstGeom prst="ellips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ja-JP">
                <a:solidFill>
                  <a:srgbClr val="0070C0"/>
                </a:solidFill>
                <a:latin typeface="Calibri" charset="0"/>
              </a:rPr>
              <a:t>C</a:t>
            </a:r>
            <a:endParaRPr lang="ja-JP" altLang="en-US">
              <a:solidFill>
                <a:srgbClr val="0070C0"/>
              </a:solidFill>
              <a:latin typeface="Calibri" charset="0"/>
            </a:endParaRPr>
          </a:p>
        </p:txBody>
      </p:sp>
      <p:sp>
        <p:nvSpPr>
          <p:cNvPr id="97289" name="円/楕円 41"/>
          <p:cNvSpPr>
            <a:spLocks noChangeArrowheads="1"/>
          </p:cNvSpPr>
          <p:nvPr/>
        </p:nvSpPr>
        <p:spPr bwMode="auto">
          <a:xfrm>
            <a:off x="3746500" y="5935663"/>
            <a:ext cx="428625" cy="428625"/>
          </a:xfrm>
          <a:prstGeom prst="ellips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ja-JP">
                <a:solidFill>
                  <a:srgbClr val="FF33CC"/>
                </a:solidFill>
                <a:latin typeface="Calibri" charset="0"/>
              </a:rPr>
              <a:t>D</a:t>
            </a:r>
            <a:endParaRPr lang="ja-JP">
              <a:solidFill>
                <a:srgbClr val="FF33CC"/>
              </a:solidFill>
              <a:latin typeface="Calibri" charset="0"/>
            </a:endParaRPr>
          </a:p>
        </p:txBody>
      </p:sp>
      <p:sp>
        <p:nvSpPr>
          <p:cNvPr id="97290" name="円/楕円 41"/>
          <p:cNvSpPr>
            <a:spLocks noChangeArrowheads="1"/>
          </p:cNvSpPr>
          <p:nvPr/>
        </p:nvSpPr>
        <p:spPr bwMode="auto">
          <a:xfrm>
            <a:off x="3208338" y="4938713"/>
            <a:ext cx="428625" cy="428625"/>
          </a:xfrm>
          <a:prstGeom prst="ellipse">
            <a:avLst/>
          </a:prstGeom>
          <a:noFill/>
          <a:ln w="254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ja-JP">
                <a:solidFill>
                  <a:srgbClr val="808080"/>
                </a:solidFill>
                <a:latin typeface="Calibri" charset="0"/>
              </a:rPr>
              <a:t>E</a:t>
            </a:r>
            <a:endParaRPr lang="ja-JP">
              <a:solidFill>
                <a:srgbClr val="808080"/>
              </a:solidFill>
              <a:latin typeface="Calibri" charset="0"/>
            </a:endParaRPr>
          </a:p>
        </p:txBody>
      </p:sp>
      <p:cxnSp>
        <p:nvCxnSpPr>
          <p:cNvPr id="97291" name="AutoShape 42"/>
          <p:cNvCxnSpPr>
            <a:cxnSpLocks noChangeShapeType="1"/>
            <a:stCxn id="97286" idx="5"/>
            <a:endCxn id="97287" idx="1"/>
          </p:cNvCxnSpPr>
          <p:nvPr/>
        </p:nvCxnSpPr>
        <p:spPr bwMode="auto">
          <a:xfrm rot="16200000" flipH="1">
            <a:off x="1158875" y="5365751"/>
            <a:ext cx="706437" cy="5635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292" name="AutoShape 43"/>
          <p:cNvCxnSpPr>
            <a:cxnSpLocks noChangeShapeType="1"/>
          </p:cNvCxnSpPr>
          <p:nvPr/>
        </p:nvCxnSpPr>
        <p:spPr bwMode="auto">
          <a:xfrm>
            <a:off x="2162175" y="6151563"/>
            <a:ext cx="555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293" name="AutoShape 44"/>
          <p:cNvCxnSpPr>
            <a:cxnSpLocks noChangeShapeType="1"/>
            <a:stCxn id="97288" idx="6"/>
            <a:endCxn id="97289" idx="2"/>
          </p:cNvCxnSpPr>
          <p:nvPr/>
        </p:nvCxnSpPr>
        <p:spPr bwMode="auto">
          <a:xfrm flipV="1">
            <a:off x="3181350" y="6149975"/>
            <a:ext cx="55245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294" name="AutoShape 45"/>
          <p:cNvCxnSpPr>
            <a:cxnSpLocks noChangeShapeType="1"/>
            <a:stCxn id="97286" idx="6"/>
            <a:endCxn id="97290" idx="2"/>
          </p:cNvCxnSpPr>
          <p:nvPr/>
        </p:nvCxnSpPr>
        <p:spPr bwMode="auto">
          <a:xfrm>
            <a:off x="1293813" y="5143500"/>
            <a:ext cx="1914525" cy="9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295" name="角丸四角形 61"/>
          <p:cNvSpPr>
            <a:spLocks noChangeArrowheads="1"/>
          </p:cNvSpPr>
          <p:nvPr/>
        </p:nvSpPr>
        <p:spPr bwMode="auto">
          <a:xfrm>
            <a:off x="6697663" y="4932363"/>
            <a:ext cx="1001712" cy="455612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 sz="2000">
                <a:solidFill>
                  <a:srgbClr val="FF0000"/>
                </a:solidFill>
                <a:latin typeface="Calibri" charset="0"/>
              </a:rPr>
              <a:t>master</a:t>
            </a:r>
          </a:p>
        </p:txBody>
      </p:sp>
      <p:cxnSp>
        <p:nvCxnSpPr>
          <p:cNvPr id="97296" name="直線矢印コネクタ 106"/>
          <p:cNvCxnSpPr>
            <a:cxnSpLocks noChangeShapeType="1"/>
            <a:stCxn id="97295" idx="1"/>
            <a:endCxn id="97299" idx="6"/>
          </p:cNvCxnSpPr>
          <p:nvPr/>
        </p:nvCxnSpPr>
        <p:spPr bwMode="auto">
          <a:xfrm rot="10800000">
            <a:off x="5086350" y="5153025"/>
            <a:ext cx="1611313" cy="7938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297" name="角丸四角形 61"/>
          <p:cNvSpPr>
            <a:spLocks noChangeArrowheads="1"/>
          </p:cNvSpPr>
          <p:nvPr/>
        </p:nvSpPr>
        <p:spPr bwMode="auto">
          <a:xfrm>
            <a:off x="6691313" y="5935663"/>
            <a:ext cx="1573212" cy="455612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 sz="2000">
                <a:solidFill>
                  <a:srgbClr val="00B050"/>
                </a:solidFill>
                <a:latin typeface="Calibri" charset="0"/>
              </a:rPr>
              <a:t>redmine-link</a:t>
            </a:r>
          </a:p>
        </p:txBody>
      </p:sp>
      <p:cxnSp>
        <p:nvCxnSpPr>
          <p:cNvPr id="97298" name="直線矢印コネクタ 106"/>
          <p:cNvCxnSpPr>
            <a:cxnSpLocks noChangeShapeType="1"/>
            <a:stCxn id="97297" idx="1"/>
            <a:endCxn id="97289" idx="6"/>
          </p:cNvCxnSpPr>
          <p:nvPr/>
        </p:nvCxnSpPr>
        <p:spPr bwMode="auto">
          <a:xfrm flipH="1" flipV="1">
            <a:off x="4187825" y="6149975"/>
            <a:ext cx="2490788" cy="14288"/>
          </a:xfrm>
          <a:prstGeom prst="straightConnector1">
            <a:avLst/>
          </a:prstGeom>
          <a:noFill/>
          <a:ln w="25400">
            <a:solidFill>
              <a:srgbClr val="00B05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299" name="円/楕円 41"/>
          <p:cNvSpPr>
            <a:spLocks noChangeArrowheads="1"/>
          </p:cNvSpPr>
          <p:nvPr/>
        </p:nvSpPr>
        <p:spPr bwMode="auto">
          <a:xfrm>
            <a:off x="4657725" y="4938713"/>
            <a:ext cx="428625" cy="42862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ja-JP">
                <a:solidFill>
                  <a:srgbClr val="FF0000"/>
                </a:solidFill>
                <a:latin typeface="Calibri" charset="0"/>
              </a:rPr>
              <a:t>F</a:t>
            </a:r>
            <a:endParaRPr lang="ja-JP">
              <a:solidFill>
                <a:srgbClr val="FF0000"/>
              </a:solidFill>
              <a:latin typeface="Calibri" charset="0"/>
            </a:endParaRPr>
          </a:p>
        </p:txBody>
      </p:sp>
      <p:cxnSp>
        <p:nvCxnSpPr>
          <p:cNvPr id="97300" name="AutoShape 51"/>
          <p:cNvCxnSpPr>
            <a:cxnSpLocks noChangeShapeType="1"/>
            <a:stCxn id="97290" idx="6"/>
            <a:endCxn id="97299" idx="2"/>
          </p:cNvCxnSpPr>
          <p:nvPr/>
        </p:nvCxnSpPr>
        <p:spPr bwMode="auto">
          <a:xfrm>
            <a:off x="3636963" y="5153025"/>
            <a:ext cx="1020762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301" name="AutoShape 52"/>
          <p:cNvCxnSpPr>
            <a:cxnSpLocks noChangeShapeType="1"/>
            <a:stCxn id="97289" idx="7"/>
            <a:endCxn id="97299" idx="3"/>
          </p:cNvCxnSpPr>
          <p:nvPr/>
        </p:nvCxnSpPr>
        <p:spPr bwMode="auto">
          <a:xfrm rot="5400000" flipH="1" flipV="1">
            <a:off x="4068762" y="5346701"/>
            <a:ext cx="695325" cy="609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302" name="テキスト ボックス 5"/>
          <p:cNvSpPr txBox="1">
            <a:spLocks noChangeArrowheads="1"/>
          </p:cNvSpPr>
          <p:nvPr/>
        </p:nvSpPr>
        <p:spPr bwMode="auto">
          <a:xfrm>
            <a:off x="2125663" y="4181475"/>
            <a:ext cx="4892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solidFill>
                  <a:srgbClr val="FF0000"/>
                </a:solidFill>
                <a:latin typeface="Calibri" charset="0"/>
              </a:rPr>
              <a:t>※ </a:t>
            </a:r>
            <a:r>
              <a:rPr lang="ja-JP" altLang="en-US" sz="2400">
                <a:solidFill>
                  <a:srgbClr val="FF0000"/>
                </a:solidFill>
                <a:latin typeface="Calibri" charset="0"/>
              </a:rPr>
              <a:t>コンフリクトが発生する可能性あり</a:t>
            </a:r>
          </a:p>
        </p:txBody>
      </p:sp>
      <p:sp>
        <p:nvSpPr>
          <p:cNvPr id="97303" name="テキスト ボックス 32"/>
          <p:cNvSpPr txBox="1">
            <a:spLocks noChangeArrowheads="1"/>
          </p:cNvSpPr>
          <p:nvPr/>
        </p:nvSpPr>
        <p:spPr bwMode="auto">
          <a:xfrm>
            <a:off x="2190750" y="5521325"/>
            <a:ext cx="1323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ja-JP" altLang="en-US"/>
              <a:t>コンフリクト</a:t>
            </a:r>
            <a:r>
              <a:rPr lang="en-US" altLang="ja-JP"/>
              <a:t>!</a:t>
            </a:r>
            <a:endParaRPr lang="ja-JP" altLang="en-US"/>
          </a:p>
        </p:txBody>
      </p:sp>
      <p:sp>
        <p:nvSpPr>
          <p:cNvPr id="34" name="上下矢印 33"/>
          <p:cNvSpPr/>
          <p:nvPr/>
        </p:nvSpPr>
        <p:spPr>
          <a:xfrm rot="19870957">
            <a:off x="3562350" y="5319713"/>
            <a:ext cx="269875" cy="665162"/>
          </a:xfrm>
          <a:prstGeom prst="upDownArrow">
            <a:avLst>
              <a:gd name="adj1" fmla="val 50000"/>
              <a:gd name="adj2" fmla="val 581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5" name="爆発 1 34"/>
          <p:cNvSpPr/>
          <p:nvPr/>
        </p:nvSpPr>
        <p:spPr>
          <a:xfrm>
            <a:off x="3552825" y="5519738"/>
            <a:ext cx="285750" cy="285750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7306" name="テキスト ボックス 35"/>
          <p:cNvSpPr txBox="1">
            <a:spLocks noChangeArrowheads="1"/>
          </p:cNvSpPr>
          <p:nvPr/>
        </p:nvSpPr>
        <p:spPr bwMode="auto">
          <a:xfrm>
            <a:off x="4981575" y="5491163"/>
            <a:ext cx="292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/>
              <a:t>コミット</a:t>
            </a:r>
            <a:r>
              <a:rPr lang="en-US" altLang="ja-JP"/>
              <a:t>F</a:t>
            </a:r>
            <a:r>
              <a:rPr lang="ja-JP" altLang="en-US"/>
              <a:t>でコンフリクトを解決</a:t>
            </a:r>
          </a:p>
        </p:txBody>
      </p:sp>
      <p:sp>
        <p:nvSpPr>
          <p:cNvPr id="97307" name="正方形/長方形 36"/>
          <p:cNvSpPr>
            <a:spLocks noChangeArrowheads="1"/>
          </p:cNvSpPr>
          <p:nvPr/>
        </p:nvSpPr>
        <p:spPr bwMode="auto">
          <a:xfrm>
            <a:off x="428625" y="1647825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 sz="240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例</a:t>
            </a:r>
            <a:endParaRPr lang="ja-JP" altLang="en-US"/>
          </a:p>
        </p:txBody>
      </p:sp>
      <p:sp>
        <p:nvSpPr>
          <p:cNvPr id="97308" name="テキスト ボックス 38"/>
          <p:cNvSpPr txBox="1">
            <a:spLocks noChangeArrowheads="1"/>
          </p:cNvSpPr>
          <p:nvPr/>
        </p:nvSpPr>
        <p:spPr bwMode="auto">
          <a:xfrm>
            <a:off x="285750" y="2884488"/>
            <a:ext cx="87487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/>
              <a:t>ファストフォワードの場合は，ブランチが指し示すコミットが変更され</a:t>
            </a:r>
            <a:endParaRPr lang="en-US" altLang="ja-JP" sz="2400"/>
          </a:p>
          <a:p>
            <a:pPr eaLnBrk="1" hangingPunct="1"/>
            <a:r>
              <a:rPr lang="ja-JP" altLang="en-US" sz="2400"/>
              <a:t>るだけで新しいコミットは作成されない</a:t>
            </a:r>
          </a:p>
        </p:txBody>
      </p:sp>
      <p:cxnSp>
        <p:nvCxnSpPr>
          <p:cNvPr id="3" name="直線コネクタ 2"/>
          <p:cNvCxnSpPr/>
          <p:nvPr/>
        </p:nvCxnSpPr>
        <p:spPr>
          <a:xfrm>
            <a:off x="2051720" y="1988840"/>
            <a:ext cx="1440160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84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55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3" name="Rectangle 29"/>
          <p:cNvSpPr>
            <a:spLocks noChangeArrowheads="1"/>
          </p:cNvSpPr>
          <p:nvPr/>
        </p:nvSpPr>
        <p:spPr bwMode="auto">
          <a:xfrm>
            <a:off x="847725" y="5085184"/>
            <a:ext cx="496282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CC6600"/>
                </a:solidFill>
              </a:rPr>
              <a:t>$ </a:t>
            </a:r>
            <a:r>
              <a:rPr lang="en-US" altLang="ja-JP" dirty="0" err="1">
                <a:solidFill>
                  <a:srgbClr val="CC6600"/>
                </a:solidFill>
              </a:rPr>
              <a:t>git</a:t>
            </a:r>
            <a:r>
              <a:rPr lang="en-US" altLang="ja-JP" dirty="0">
                <a:solidFill>
                  <a:srgbClr val="CC6600"/>
                </a:solidFill>
              </a:rPr>
              <a:t> pull </a:t>
            </a:r>
            <a:r>
              <a:rPr lang="en-US" altLang="ja-JP" dirty="0" smtClean="0">
                <a:solidFill>
                  <a:srgbClr val="CC6600"/>
                </a:solidFill>
              </a:rPr>
              <a:t>origin </a:t>
            </a:r>
            <a:r>
              <a:rPr lang="en-US" altLang="ja-JP" dirty="0" err="1" smtClean="0">
                <a:solidFill>
                  <a:srgbClr val="CC6600"/>
                </a:solidFill>
              </a:rPr>
              <a:t>redmine</a:t>
            </a:r>
            <a:r>
              <a:rPr lang="en-US" altLang="ja-JP" dirty="0">
                <a:solidFill>
                  <a:srgbClr val="CC6600"/>
                </a:solidFill>
              </a:rPr>
              <a:t>-</a:t>
            </a:r>
            <a:r>
              <a:rPr lang="en-US" altLang="ja-JP" dirty="0" smtClean="0">
                <a:solidFill>
                  <a:srgbClr val="CC6600"/>
                </a:solidFill>
              </a:rPr>
              <a:t>link</a:t>
            </a:r>
          </a:p>
          <a:p>
            <a:endParaRPr lang="en-US" altLang="ja-JP" dirty="0">
              <a:solidFill>
                <a:srgbClr val="CC6600"/>
              </a:solidFill>
            </a:endParaRPr>
          </a:p>
          <a:p>
            <a:r>
              <a:rPr lang="en-US" altLang="ja-JP" dirty="0" smtClean="0">
                <a:solidFill>
                  <a:srgbClr val="3366FF"/>
                </a:solidFill>
              </a:rPr>
              <a:t>(pull</a:t>
            </a:r>
            <a:r>
              <a:rPr lang="ja-JP" altLang="en-US" dirty="0" smtClean="0">
                <a:solidFill>
                  <a:srgbClr val="3366FF"/>
                </a:solidFill>
              </a:rPr>
              <a:t>したいリモートリポジトリ</a:t>
            </a:r>
            <a:r>
              <a:rPr lang="en-US" altLang="ja-JP" dirty="0" smtClean="0">
                <a:solidFill>
                  <a:srgbClr val="3366FF"/>
                </a:solidFill>
              </a:rPr>
              <a:t>)</a:t>
            </a:r>
            <a:r>
              <a:rPr lang="en-US" altLang="ja-JP" dirty="0" smtClean="0">
                <a:solidFill>
                  <a:srgbClr val="CC6600"/>
                </a:solidFill>
              </a:rPr>
              <a:t> 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</a:rPr>
              <a:t>(pull</a:t>
            </a:r>
            <a:r>
              <a:rPr lang="ja-JP" altLang="en-US" dirty="0" smtClean="0">
                <a:solidFill>
                  <a:schemeClr val="accent3">
                    <a:lumMod val="75000"/>
                  </a:schemeClr>
                </a:solidFill>
              </a:rPr>
              <a:t>したい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</a:rPr>
              <a:t>ブランチ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98306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ja-JP">
                <a:latin typeface="Calibri" charset="0"/>
                <a:ea typeface="ＭＳ Ｐゴシック" charset="0"/>
              </a:rPr>
              <a:t>git fetch</a:t>
            </a:r>
            <a:endParaRPr lang="ja-JP" altLang="en-US">
              <a:latin typeface="Calibri" charset="0"/>
              <a:ea typeface="ＭＳ Ｐゴシック" charset="0"/>
            </a:endParaRPr>
          </a:p>
        </p:txBody>
      </p:sp>
      <p:sp>
        <p:nvSpPr>
          <p:cNvPr id="98307" name="テキスト ボックス 3"/>
          <p:cNvSpPr txBox="1">
            <a:spLocks noChangeArrowheads="1"/>
          </p:cNvSpPr>
          <p:nvPr/>
        </p:nvSpPr>
        <p:spPr bwMode="auto">
          <a:xfrm>
            <a:off x="2481263" y="1052513"/>
            <a:ext cx="418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リモートリポジトリの変更を取得</a:t>
            </a:r>
          </a:p>
        </p:txBody>
      </p:sp>
      <p:sp>
        <p:nvSpPr>
          <p:cNvPr id="98308" name="テキスト ボックス 8"/>
          <p:cNvSpPr txBox="1">
            <a:spLocks noChangeArrowheads="1"/>
          </p:cNvSpPr>
          <p:nvPr/>
        </p:nvSpPr>
        <p:spPr bwMode="auto">
          <a:xfrm>
            <a:off x="958850" y="1546225"/>
            <a:ext cx="1184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$ git fetch</a:t>
            </a:r>
          </a:p>
        </p:txBody>
      </p:sp>
      <p:sp>
        <p:nvSpPr>
          <p:cNvPr id="98309" name="正方形/長方形 10"/>
          <p:cNvSpPr>
            <a:spLocks noChangeArrowheads="1"/>
          </p:cNvSpPr>
          <p:nvPr/>
        </p:nvSpPr>
        <p:spPr bwMode="auto">
          <a:xfrm>
            <a:off x="642938" y="2643188"/>
            <a:ext cx="85010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  <a:latin typeface="Calibri" charset="0"/>
              </a:rPr>
              <a:t>リモートブランチの変更点をローカルブランチにマージするには，</a:t>
            </a:r>
            <a:endParaRPr lang="en-US" altLang="ja-JP" sz="2400">
              <a:solidFill>
                <a:srgbClr val="FF0000"/>
              </a:solidFill>
              <a:latin typeface="Calibri" charset="0"/>
            </a:endParaRPr>
          </a:p>
          <a:p>
            <a:r>
              <a:rPr lang="en-US" altLang="ja-JP" sz="2400">
                <a:solidFill>
                  <a:srgbClr val="FF0000"/>
                </a:solidFill>
                <a:latin typeface="Calibri" charset="0"/>
              </a:rPr>
              <a:t>git merge</a:t>
            </a:r>
            <a:r>
              <a:rPr lang="ja-JP" altLang="en-US" sz="2400">
                <a:solidFill>
                  <a:srgbClr val="FF0000"/>
                </a:solidFill>
                <a:latin typeface="Calibri" charset="0"/>
              </a:rPr>
              <a:t>を使用</a:t>
            </a:r>
          </a:p>
        </p:txBody>
      </p:sp>
      <p:sp>
        <p:nvSpPr>
          <p:cNvPr id="98310" name="テキスト ボックス 6"/>
          <p:cNvSpPr txBox="1">
            <a:spLocks noChangeArrowheads="1"/>
          </p:cNvSpPr>
          <p:nvPr/>
        </p:nvSpPr>
        <p:spPr bwMode="auto">
          <a:xfrm>
            <a:off x="228600" y="3857625"/>
            <a:ext cx="8674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※ git pull</a:t>
            </a:r>
            <a:r>
              <a:rPr lang="ja-JP" altLang="en-US" sz="2400">
                <a:latin typeface="Calibri" charset="0"/>
              </a:rPr>
              <a:t>を使用すれば</a:t>
            </a:r>
            <a:r>
              <a:rPr lang="en-US" altLang="ja-JP" sz="2400">
                <a:latin typeface="Calibri" charset="0"/>
              </a:rPr>
              <a:t>git fetch</a:t>
            </a:r>
            <a:r>
              <a:rPr lang="ja-JP" altLang="en-US" sz="2400">
                <a:latin typeface="Calibri" charset="0"/>
              </a:rPr>
              <a:t>と</a:t>
            </a:r>
            <a:r>
              <a:rPr lang="en-US" altLang="ja-JP" sz="2400">
                <a:latin typeface="Calibri" charset="0"/>
              </a:rPr>
              <a:t>git merge</a:t>
            </a:r>
            <a:r>
              <a:rPr lang="ja-JP" altLang="en-US" sz="2400">
                <a:latin typeface="Calibri" charset="0"/>
              </a:rPr>
              <a:t>を同時に行うことが可能</a:t>
            </a:r>
          </a:p>
        </p:txBody>
      </p:sp>
      <p:sp>
        <p:nvSpPr>
          <p:cNvPr id="98311" name="Line 27"/>
          <p:cNvSpPr>
            <a:spLocks noChangeShapeType="1"/>
          </p:cNvSpPr>
          <p:nvPr/>
        </p:nvSpPr>
        <p:spPr bwMode="auto">
          <a:xfrm>
            <a:off x="1835696" y="5445224"/>
            <a:ext cx="576262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98312" name="Text Box 28"/>
          <p:cNvSpPr txBox="1">
            <a:spLocks noChangeArrowheads="1"/>
          </p:cNvSpPr>
          <p:nvPr/>
        </p:nvSpPr>
        <p:spPr bwMode="auto">
          <a:xfrm>
            <a:off x="471488" y="5940425"/>
            <a:ext cx="8286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000">
                <a:solidFill>
                  <a:srgbClr val="FF0000"/>
                </a:solidFill>
              </a:rPr>
              <a:t>クローン作成元のリポジトリはデフォルトで</a:t>
            </a:r>
            <a:r>
              <a:rPr lang="en-US" altLang="ja-JP" sz="2000">
                <a:solidFill>
                  <a:srgbClr val="FF0000"/>
                </a:solidFill>
              </a:rPr>
              <a:t>origin</a:t>
            </a:r>
            <a:r>
              <a:rPr lang="ja-JP" altLang="en-US" sz="2000">
                <a:solidFill>
                  <a:srgbClr val="FF0000"/>
                </a:solidFill>
              </a:rPr>
              <a:t>という名前が割り当てられる</a:t>
            </a:r>
          </a:p>
        </p:txBody>
      </p:sp>
      <p:sp>
        <p:nvSpPr>
          <p:cNvPr id="98314" name="Text Box 30"/>
          <p:cNvSpPr txBox="1">
            <a:spLocks noChangeArrowheads="1"/>
          </p:cNvSpPr>
          <p:nvPr/>
        </p:nvSpPr>
        <p:spPr bwMode="auto">
          <a:xfrm>
            <a:off x="317500" y="4509120"/>
            <a:ext cx="5711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 dirty="0">
                <a:solidFill>
                  <a:schemeClr val="hlink"/>
                </a:solidFill>
              </a:rPr>
              <a:t>＜</a:t>
            </a:r>
            <a:r>
              <a:rPr lang="en-US" altLang="ja-JP" sz="2400" dirty="0" err="1">
                <a:solidFill>
                  <a:schemeClr val="hlink"/>
                </a:solidFill>
              </a:rPr>
              <a:t>redmine</a:t>
            </a:r>
            <a:r>
              <a:rPr lang="en-US" altLang="ja-JP" sz="2400" dirty="0">
                <a:solidFill>
                  <a:schemeClr val="hlink"/>
                </a:solidFill>
              </a:rPr>
              <a:t>-link</a:t>
            </a:r>
            <a:r>
              <a:rPr lang="ja-JP" altLang="en-US" sz="2400" dirty="0">
                <a:solidFill>
                  <a:schemeClr val="hlink"/>
                </a:solidFill>
              </a:rPr>
              <a:t>ブランチ</a:t>
            </a:r>
            <a:r>
              <a:rPr lang="ja-JP" altLang="en-US" sz="2400" dirty="0" smtClean="0">
                <a:solidFill>
                  <a:schemeClr val="hlink"/>
                </a:solidFill>
              </a:rPr>
              <a:t>を</a:t>
            </a:r>
            <a:r>
              <a:rPr lang="en-US" altLang="ja-JP" sz="2400" dirty="0" smtClean="0">
                <a:solidFill>
                  <a:schemeClr val="hlink"/>
                </a:solidFill>
              </a:rPr>
              <a:t>pull</a:t>
            </a:r>
            <a:r>
              <a:rPr lang="ja-JP" altLang="en-US" sz="2400" dirty="0" smtClean="0">
                <a:solidFill>
                  <a:schemeClr val="hlink"/>
                </a:solidFill>
              </a:rPr>
              <a:t>したい</a:t>
            </a:r>
            <a:r>
              <a:rPr lang="ja-JP" altLang="en-US" sz="2400" dirty="0">
                <a:solidFill>
                  <a:schemeClr val="hlink"/>
                </a:solidFill>
              </a:rPr>
              <a:t>場合＞</a:t>
            </a:r>
          </a:p>
        </p:txBody>
      </p:sp>
      <p:sp>
        <p:nvSpPr>
          <p:cNvPr id="98315" name="正方形/長方形 10"/>
          <p:cNvSpPr>
            <a:spLocks noChangeArrowheads="1"/>
          </p:cNvSpPr>
          <p:nvPr/>
        </p:nvSpPr>
        <p:spPr bwMode="auto">
          <a:xfrm>
            <a:off x="496888" y="1500188"/>
            <a:ext cx="493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 sz="240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例</a:t>
            </a:r>
            <a:endParaRPr lang="ja-JP" altLang="en-US"/>
          </a:p>
        </p:txBody>
      </p:sp>
      <p:sp>
        <p:nvSpPr>
          <p:cNvPr id="98316" name="正方形/長方形 11"/>
          <p:cNvSpPr>
            <a:spLocks noChangeArrowheads="1"/>
          </p:cNvSpPr>
          <p:nvPr/>
        </p:nvSpPr>
        <p:spPr bwMode="auto">
          <a:xfrm>
            <a:off x="785813" y="1928813"/>
            <a:ext cx="5110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ja-JP" altLang="en-US" sz="2400">
                <a:solidFill>
                  <a:srgbClr val="000000"/>
                </a:solidFill>
                <a:latin typeface="Calibri" charset="0"/>
              </a:rPr>
              <a:t>リモートトラッキングブランチを更新</a:t>
            </a:r>
            <a:endParaRPr lang="ja-JP" altLang="en-US"/>
          </a:p>
        </p:txBody>
      </p:sp>
      <p:sp>
        <p:nvSpPr>
          <p:cNvPr id="98317" name="正方形/長方形 13"/>
          <p:cNvSpPr>
            <a:spLocks noChangeArrowheads="1"/>
          </p:cNvSpPr>
          <p:nvPr/>
        </p:nvSpPr>
        <p:spPr bwMode="auto">
          <a:xfrm>
            <a:off x="436563" y="5013176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 sz="2400" dirty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例</a:t>
            </a:r>
            <a:endParaRPr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2411760" y="5445224"/>
            <a:ext cx="1296144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 flipV="1">
            <a:off x="2123728" y="5445224"/>
            <a:ext cx="0" cy="2880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 flipV="1">
            <a:off x="3059832" y="5445224"/>
            <a:ext cx="1008112" cy="288032"/>
          </a:xfrm>
          <a:prstGeom prst="straightConnector1">
            <a:avLst/>
          </a:prstGeom>
          <a:ln>
            <a:solidFill>
              <a:srgbClr val="77933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85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862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ChangeArrowheads="1"/>
          </p:cNvSpPr>
          <p:nvPr/>
        </p:nvSpPr>
        <p:spPr bwMode="auto">
          <a:xfrm>
            <a:off x="2487613" y="981075"/>
            <a:ext cx="414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ja-JP" altLang="en-US" sz="2400">
                <a:solidFill>
                  <a:schemeClr val="hlink"/>
                </a:solidFill>
              </a:rPr>
              <a:t>ブランチの派生元</a:t>
            </a:r>
            <a:r>
              <a:rPr lang="en-US" altLang="ja-JP" sz="2400">
                <a:solidFill>
                  <a:schemeClr val="hlink"/>
                </a:solidFill>
              </a:rPr>
              <a:t>(</a:t>
            </a:r>
            <a:r>
              <a:rPr lang="ja-JP" altLang="en-US" sz="2400">
                <a:solidFill>
                  <a:schemeClr val="hlink"/>
                </a:solidFill>
              </a:rPr>
              <a:t>上流</a:t>
            </a:r>
            <a:r>
              <a:rPr lang="en-US" altLang="ja-JP" sz="2400">
                <a:solidFill>
                  <a:schemeClr val="hlink"/>
                </a:solidFill>
              </a:rPr>
              <a:t>)</a:t>
            </a:r>
            <a:r>
              <a:rPr lang="ja-JP" altLang="en-US" sz="2400">
                <a:solidFill>
                  <a:schemeClr val="hlink"/>
                </a:solidFill>
              </a:rPr>
              <a:t>を変更</a:t>
            </a:r>
          </a:p>
        </p:txBody>
      </p:sp>
      <p:sp>
        <p:nvSpPr>
          <p:cNvPr id="99331" name="Oval 9"/>
          <p:cNvSpPr>
            <a:spLocks noChangeArrowheads="1"/>
          </p:cNvSpPr>
          <p:nvPr/>
        </p:nvSpPr>
        <p:spPr bwMode="auto">
          <a:xfrm>
            <a:off x="477838" y="3330575"/>
            <a:ext cx="450850" cy="47783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ja-JP" sz="2000"/>
              <a:t>A</a:t>
            </a:r>
          </a:p>
        </p:txBody>
      </p:sp>
      <p:sp>
        <p:nvSpPr>
          <p:cNvPr id="99332" name="Oval 10"/>
          <p:cNvSpPr>
            <a:spLocks noChangeArrowheads="1"/>
          </p:cNvSpPr>
          <p:nvPr/>
        </p:nvSpPr>
        <p:spPr bwMode="auto">
          <a:xfrm>
            <a:off x="1379538" y="3330575"/>
            <a:ext cx="450850" cy="47783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ja-JP"/>
              <a:t>B</a:t>
            </a:r>
          </a:p>
        </p:txBody>
      </p:sp>
      <p:sp>
        <p:nvSpPr>
          <p:cNvPr id="99333" name="Oval 11"/>
          <p:cNvSpPr>
            <a:spLocks noChangeArrowheads="1"/>
          </p:cNvSpPr>
          <p:nvPr/>
        </p:nvSpPr>
        <p:spPr bwMode="auto">
          <a:xfrm>
            <a:off x="2279650" y="3330575"/>
            <a:ext cx="450850" cy="47783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ja-JP" sz="2000"/>
              <a:t>C</a:t>
            </a:r>
          </a:p>
        </p:txBody>
      </p:sp>
      <p:sp>
        <p:nvSpPr>
          <p:cNvPr id="99334" name="Oval 12"/>
          <p:cNvSpPr>
            <a:spLocks noChangeArrowheads="1"/>
          </p:cNvSpPr>
          <p:nvPr/>
        </p:nvSpPr>
        <p:spPr bwMode="auto">
          <a:xfrm>
            <a:off x="3181350" y="3330575"/>
            <a:ext cx="452438" cy="47783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ja-JP" sz="2000"/>
              <a:t>D</a:t>
            </a:r>
          </a:p>
        </p:txBody>
      </p:sp>
      <p:cxnSp>
        <p:nvCxnSpPr>
          <p:cNvPr id="99335" name="AutoShape 13"/>
          <p:cNvCxnSpPr>
            <a:cxnSpLocks noChangeShapeType="1"/>
            <a:stCxn id="99331" idx="6"/>
            <a:endCxn id="99332" idx="2"/>
          </p:cNvCxnSpPr>
          <p:nvPr/>
        </p:nvCxnSpPr>
        <p:spPr bwMode="auto">
          <a:xfrm>
            <a:off x="941388" y="3570288"/>
            <a:ext cx="4254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36" name="AutoShape 14"/>
          <p:cNvCxnSpPr>
            <a:cxnSpLocks noChangeShapeType="1"/>
            <a:stCxn id="99332" idx="6"/>
            <a:endCxn id="99333" idx="2"/>
          </p:cNvCxnSpPr>
          <p:nvPr/>
        </p:nvCxnSpPr>
        <p:spPr bwMode="auto">
          <a:xfrm>
            <a:off x="1843088" y="3570288"/>
            <a:ext cx="42386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37" name="AutoShape 15"/>
          <p:cNvCxnSpPr>
            <a:cxnSpLocks noChangeShapeType="1"/>
            <a:stCxn id="99333" idx="6"/>
            <a:endCxn id="99334" idx="2"/>
          </p:cNvCxnSpPr>
          <p:nvPr/>
        </p:nvCxnSpPr>
        <p:spPr bwMode="auto">
          <a:xfrm>
            <a:off x="2743200" y="3570288"/>
            <a:ext cx="4254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38" name="Oval 16"/>
          <p:cNvSpPr>
            <a:spLocks noChangeArrowheads="1"/>
          </p:cNvSpPr>
          <p:nvPr/>
        </p:nvSpPr>
        <p:spPr bwMode="auto">
          <a:xfrm>
            <a:off x="1893888" y="4146550"/>
            <a:ext cx="450850" cy="477838"/>
          </a:xfrm>
          <a:prstGeom prst="ellipse">
            <a:avLst/>
          </a:prstGeom>
          <a:noFill/>
          <a:ln w="254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ja-JP" sz="2000"/>
              <a:t>E</a:t>
            </a:r>
          </a:p>
        </p:txBody>
      </p:sp>
      <p:sp>
        <p:nvSpPr>
          <p:cNvPr id="99339" name="Oval 17"/>
          <p:cNvSpPr>
            <a:spLocks noChangeArrowheads="1"/>
          </p:cNvSpPr>
          <p:nvPr/>
        </p:nvSpPr>
        <p:spPr bwMode="auto">
          <a:xfrm>
            <a:off x="2795588" y="4146550"/>
            <a:ext cx="450850" cy="477838"/>
          </a:xfrm>
          <a:prstGeom prst="ellipse">
            <a:avLst/>
          </a:prstGeom>
          <a:noFill/>
          <a:ln w="254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ja-JP" sz="2000"/>
              <a:t>F</a:t>
            </a:r>
          </a:p>
        </p:txBody>
      </p:sp>
      <p:sp>
        <p:nvSpPr>
          <p:cNvPr id="99340" name="Oval 18"/>
          <p:cNvSpPr>
            <a:spLocks noChangeArrowheads="1"/>
          </p:cNvSpPr>
          <p:nvPr/>
        </p:nvSpPr>
        <p:spPr bwMode="auto">
          <a:xfrm>
            <a:off x="3697288" y="4148138"/>
            <a:ext cx="450850" cy="477837"/>
          </a:xfrm>
          <a:prstGeom prst="ellipse">
            <a:avLst/>
          </a:prstGeom>
          <a:noFill/>
          <a:ln w="254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ja-JP" sz="2000"/>
              <a:t>G</a:t>
            </a:r>
          </a:p>
        </p:txBody>
      </p:sp>
      <p:sp>
        <p:nvSpPr>
          <p:cNvPr id="99341" name="Oval 19"/>
          <p:cNvSpPr>
            <a:spLocks noChangeArrowheads="1"/>
          </p:cNvSpPr>
          <p:nvPr/>
        </p:nvSpPr>
        <p:spPr bwMode="auto">
          <a:xfrm>
            <a:off x="4598988" y="4148138"/>
            <a:ext cx="450850" cy="477837"/>
          </a:xfrm>
          <a:prstGeom prst="ellipse">
            <a:avLst/>
          </a:prstGeom>
          <a:noFill/>
          <a:ln w="254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ja-JP" sz="2000"/>
              <a:t>H</a:t>
            </a:r>
          </a:p>
        </p:txBody>
      </p:sp>
      <p:cxnSp>
        <p:nvCxnSpPr>
          <p:cNvPr id="99342" name="AutoShape 20"/>
          <p:cNvCxnSpPr>
            <a:cxnSpLocks noChangeShapeType="1"/>
            <a:stCxn id="99338" idx="6"/>
            <a:endCxn id="99339" idx="2"/>
          </p:cNvCxnSpPr>
          <p:nvPr/>
        </p:nvCxnSpPr>
        <p:spPr bwMode="auto">
          <a:xfrm>
            <a:off x="2357438" y="4386263"/>
            <a:ext cx="4254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43" name="AutoShape 21"/>
          <p:cNvCxnSpPr>
            <a:cxnSpLocks noChangeShapeType="1"/>
            <a:stCxn id="99339" idx="6"/>
            <a:endCxn id="99340" idx="2"/>
          </p:cNvCxnSpPr>
          <p:nvPr/>
        </p:nvCxnSpPr>
        <p:spPr bwMode="auto">
          <a:xfrm>
            <a:off x="3259138" y="4386263"/>
            <a:ext cx="425450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44" name="AutoShape 22"/>
          <p:cNvCxnSpPr>
            <a:cxnSpLocks noChangeShapeType="1"/>
            <a:stCxn id="99340" idx="6"/>
            <a:endCxn id="99341" idx="2"/>
          </p:cNvCxnSpPr>
          <p:nvPr/>
        </p:nvCxnSpPr>
        <p:spPr bwMode="auto">
          <a:xfrm>
            <a:off x="4160838" y="4387850"/>
            <a:ext cx="4254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45" name="AutoShape 23"/>
          <p:cNvCxnSpPr>
            <a:cxnSpLocks noChangeShapeType="1"/>
            <a:endCxn id="99338" idx="1"/>
          </p:cNvCxnSpPr>
          <p:nvPr/>
        </p:nvCxnSpPr>
        <p:spPr bwMode="auto">
          <a:xfrm>
            <a:off x="1619250" y="3825875"/>
            <a:ext cx="341313" cy="3778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46" name="Oval 27"/>
          <p:cNvSpPr>
            <a:spLocks noChangeArrowheads="1"/>
          </p:cNvSpPr>
          <p:nvPr/>
        </p:nvSpPr>
        <p:spPr bwMode="auto">
          <a:xfrm>
            <a:off x="457200" y="5083175"/>
            <a:ext cx="414338" cy="47783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ja-JP" sz="2000"/>
              <a:t>A</a:t>
            </a:r>
          </a:p>
        </p:txBody>
      </p:sp>
      <p:sp>
        <p:nvSpPr>
          <p:cNvPr id="99347" name="Oval 28"/>
          <p:cNvSpPr>
            <a:spLocks noChangeArrowheads="1"/>
          </p:cNvSpPr>
          <p:nvPr/>
        </p:nvSpPr>
        <p:spPr bwMode="auto">
          <a:xfrm>
            <a:off x="1282700" y="5083175"/>
            <a:ext cx="415925" cy="47783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ja-JP"/>
              <a:t>B</a:t>
            </a:r>
          </a:p>
        </p:txBody>
      </p:sp>
      <p:sp>
        <p:nvSpPr>
          <p:cNvPr id="99348" name="Oval 29"/>
          <p:cNvSpPr>
            <a:spLocks noChangeArrowheads="1"/>
          </p:cNvSpPr>
          <p:nvPr/>
        </p:nvSpPr>
        <p:spPr bwMode="auto">
          <a:xfrm>
            <a:off x="2111375" y="5083175"/>
            <a:ext cx="414338" cy="47783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ja-JP" sz="2000"/>
              <a:t>C</a:t>
            </a:r>
          </a:p>
        </p:txBody>
      </p:sp>
      <p:sp>
        <p:nvSpPr>
          <p:cNvPr id="99349" name="Oval 30"/>
          <p:cNvSpPr>
            <a:spLocks noChangeArrowheads="1"/>
          </p:cNvSpPr>
          <p:nvPr/>
        </p:nvSpPr>
        <p:spPr bwMode="auto">
          <a:xfrm>
            <a:off x="2936875" y="5083175"/>
            <a:ext cx="415925" cy="47783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ja-JP" sz="2000"/>
              <a:t>D</a:t>
            </a:r>
          </a:p>
        </p:txBody>
      </p:sp>
      <p:cxnSp>
        <p:nvCxnSpPr>
          <p:cNvPr id="99350" name="AutoShape 31"/>
          <p:cNvCxnSpPr>
            <a:cxnSpLocks noChangeShapeType="1"/>
            <a:stCxn id="99346" idx="6"/>
            <a:endCxn id="99347" idx="2"/>
          </p:cNvCxnSpPr>
          <p:nvPr/>
        </p:nvCxnSpPr>
        <p:spPr bwMode="auto">
          <a:xfrm>
            <a:off x="884238" y="5322888"/>
            <a:ext cx="38576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51" name="AutoShape 32"/>
          <p:cNvCxnSpPr>
            <a:cxnSpLocks noChangeShapeType="1"/>
            <a:stCxn id="99347" idx="6"/>
            <a:endCxn id="99348" idx="2"/>
          </p:cNvCxnSpPr>
          <p:nvPr/>
        </p:nvCxnSpPr>
        <p:spPr bwMode="auto">
          <a:xfrm>
            <a:off x="1711325" y="5322888"/>
            <a:ext cx="3873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52" name="AutoShape 33"/>
          <p:cNvCxnSpPr>
            <a:cxnSpLocks noChangeShapeType="1"/>
            <a:stCxn id="99348" idx="6"/>
            <a:endCxn id="99349" idx="2"/>
          </p:cNvCxnSpPr>
          <p:nvPr/>
        </p:nvCxnSpPr>
        <p:spPr bwMode="auto">
          <a:xfrm>
            <a:off x="2538413" y="5322888"/>
            <a:ext cx="38576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53" name="Oval 34"/>
          <p:cNvSpPr>
            <a:spLocks noChangeArrowheads="1"/>
          </p:cNvSpPr>
          <p:nvPr/>
        </p:nvSpPr>
        <p:spPr bwMode="auto">
          <a:xfrm>
            <a:off x="3352800" y="5902325"/>
            <a:ext cx="414338" cy="477838"/>
          </a:xfrm>
          <a:prstGeom prst="ellipse">
            <a:avLst/>
          </a:prstGeom>
          <a:noFill/>
          <a:ln w="254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ja-JP" sz="2000"/>
              <a:t>E’</a:t>
            </a:r>
          </a:p>
        </p:txBody>
      </p:sp>
      <p:sp>
        <p:nvSpPr>
          <p:cNvPr id="99354" name="Oval 35"/>
          <p:cNvSpPr>
            <a:spLocks noChangeArrowheads="1"/>
          </p:cNvSpPr>
          <p:nvPr/>
        </p:nvSpPr>
        <p:spPr bwMode="auto">
          <a:xfrm>
            <a:off x="4178300" y="5902325"/>
            <a:ext cx="414338" cy="477838"/>
          </a:xfrm>
          <a:prstGeom prst="ellipse">
            <a:avLst/>
          </a:prstGeom>
          <a:noFill/>
          <a:ln w="254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ja-JP" sz="2000"/>
              <a:t>F’</a:t>
            </a:r>
          </a:p>
        </p:txBody>
      </p:sp>
      <p:sp>
        <p:nvSpPr>
          <p:cNvPr id="99355" name="Oval 36"/>
          <p:cNvSpPr>
            <a:spLocks noChangeArrowheads="1"/>
          </p:cNvSpPr>
          <p:nvPr/>
        </p:nvSpPr>
        <p:spPr bwMode="auto">
          <a:xfrm>
            <a:off x="5005388" y="5903913"/>
            <a:ext cx="415925" cy="477837"/>
          </a:xfrm>
          <a:prstGeom prst="ellipse">
            <a:avLst/>
          </a:prstGeom>
          <a:noFill/>
          <a:ln w="254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ja-JP" sz="2000"/>
              <a:t>G’</a:t>
            </a:r>
          </a:p>
        </p:txBody>
      </p:sp>
      <p:sp>
        <p:nvSpPr>
          <p:cNvPr id="99356" name="Oval 37"/>
          <p:cNvSpPr>
            <a:spLocks noChangeArrowheads="1"/>
          </p:cNvSpPr>
          <p:nvPr/>
        </p:nvSpPr>
        <p:spPr bwMode="auto">
          <a:xfrm>
            <a:off x="5832475" y="5903913"/>
            <a:ext cx="414338" cy="477837"/>
          </a:xfrm>
          <a:prstGeom prst="ellipse">
            <a:avLst/>
          </a:prstGeom>
          <a:noFill/>
          <a:ln w="254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ja-JP" sz="2000"/>
              <a:t>H’</a:t>
            </a:r>
          </a:p>
        </p:txBody>
      </p:sp>
      <p:cxnSp>
        <p:nvCxnSpPr>
          <p:cNvPr id="99357" name="AutoShape 38"/>
          <p:cNvCxnSpPr>
            <a:cxnSpLocks noChangeShapeType="1"/>
            <a:stCxn id="99353" idx="6"/>
            <a:endCxn id="99354" idx="2"/>
          </p:cNvCxnSpPr>
          <p:nvPr/>
        </p:nvCxnSpPr>
        <p:spPr bwMode="auto">
          <a:xfrm>
            <a:off x="3779838" y="6142038"/>
            <a:ext cx="38576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58" name="AutoShape 39"/>
          <p:cNvCxnSpPr>
            <a:cxnSpLocks noChangeShapeType="1"/>
            <a:stCxn id="99354" idx="6"/>
            <a:endCxn id="99355" idx="2"/>
          </p:cNvCxnSpPr>
          <p:nvPr/>
        </p:nvCxnSpPr>
        <p:spPr bwMode="auto">
          <a:xfrm>
            <a:off x="4605338" y="6142038"/>
            <a:ext cx="387350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59" name="AutoShape 40"/>
          <p:cNvCxnSpPr>
            <a:cxnSpLocks noChangeShapeType="1"/>
            <a:stCxn id="99355" idx="6"/>
            <a:endCxn id="99356" idx="2"/>
          </p:cNvCxnSpPr>
          <p:nvPr/>
        </p:nvCxnSpPr>
        <p:spPr bwMode="auto">
          <a:xfrm>
            <a:off x="5434013" y="6143625"/>
            <a:ext cx="38576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60" name="AutoShape 41"/>
          <p:cNvCxnSpPr>
            <a:cxnSpLocks noChangeShapeType="1"/>
            <a:stCxn id="99349" idx="4"/>
            <a:endCxn id="99353" idx="1"/>
          </p:cNvCxnSpPr>
          <p:nvPr/>
        </p:nvCxnSpPr>
        <p:spPr bwMode="auto">
          <a:xfrm>
            <a:off x="3144838" y="5573713"/>
            <a:ext cx="268287" cy="385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61" name="AutoShape 42"/>
          <p:cNvSpPr>
            <a:spLocks noChangeArrowheads="1"/>
          </p:cNvSpPr>
          <p:nvPr/>
        </p:nvSpPr>
        <p:spPr bwMode="auto">
          <a:xfrm>
            <a:off x="3124200" y="4702175"/>
            <a:ext cx="493713" cy="304800"/>
          </a:xfrm>
          <a:prstGeom prst="downArrow">
            <a:avLst>
              <a:gd name="adj1" fmla="val 50000"/>
              <a:gd name="adj2" fmla="val 48667"/>
            </a:avLst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ja-JP" altLang="en-US" sz="2400"/>
          </a:p>
        </p:txBody>
      </p:sp>
      <p:sp>
        <p:nvSpPr>
          <p:cNvPr id="99362" name="Text Box 44"/>
          <p:cNvSpPr txBox="1">
            <a:spLocks noChangeArrowheads="1"/>
          </p:cNvSpPr>
          <p:nvPr/>
        </p:nvSpPr>
        <p:spPr bwMode="auto">
          <a:xfrm>
            <a:off x="1371600" y="462597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000"/>
              <a:t>rebase</a:t>
            </a:r>
            <a:r>
              <a:rPr lang="ja-JP" altLang="en-US" sz="2000"/>
              <a:t>実行後</a:t>
            </a:r>
          </a:p>
        </p:txBody>
      </p:sp>
      <p:sp>
        <p:nvSpPr>
          <p:cNvPr id="99363" name="Text Box 45"/>
          <p:cNvSpPr txBox="1">
            <a:spLocks noChangeArrowheads="1"/>
          </p:cNvSpPr>
          <p:nvPr/>
        </p:nvSpPr>
        <p:spPr bwMode="auto">
          <a:xfrm>
            <a:off x="3419475" y="5516563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>
                <a:solidFill>
                  <a:srgbClr val="FF0000"/>
                </a:solidFill>
              </a:rPr>
              <a:t>派生元のコミットを</a:t>
            </a:r>
            <a:r>
              <a:rPr lang="en-US" altLang="ja-JP" sz="2000">
                <a:solidFill>
                  <a:srgbClr val="FF0000"/>
                </a:solidFill>
              </a:rPr>
              <a:t>B</a:t>
            </a:r>
            <a:r>
              <a:rPr lang="ja-JP" altLang="en-US" sz="2000">
                <a:solidFill>
                  <a:srgbClr val="FF0000"/>
                </a:solidFill>
              </a:rPr>
              <a:t>から</a:t>
            </a:r>
            <a:r>
              <a:rPr lang="en-US" altLang="ja-JP" sz="2000">
                <a:solidFill>
                  <a:srgbClr val="FF0000"/>
                </a:solidFill>
              </a:rPr>
              <a:t>D</a:t>
            </a:r>
            <a:r>
              <a:rPr lang="ja-JP" altLang="en-US" sz="2000">
                <a:solidFill>
                  <a:srgbClr val="FF0000"/>
                </a:solidFill>
              </a:rPr>
              <a:t>に変更</a:t>
            </a:r>
          </a:p>
        </p:txBody>
      </p:sp>
      <p:sp>
        <p:nvSpPr>
          <p:cNvPr id="99364" name="タイトル 1"/>
          <p:cNvSpPr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ja-JP" sz="4400">
                <a:latin typeface="Calibri" charset="0"/>
              </a:rPr>
              <a:t>git rebase</a:t>
            </a:r>
            <a:endParaRPr lang="ja-JP" altLang="en-US" sz="4400">
              <a:latin typeface="Calibri" charset="0"/>
            </a:endParaRPr>
          </a:p>
        </p:txBody>
      </p:sp>
      <p:sp>
        <p:nvSpPr>
          <p:cNvPr id="99365" name="テキスト ボックス 8"/>
          <p:cNvSpPr txBox="1">
            <a:spLocks noChangeArrowheads="1"/>
          </p:cNvSpPr>
          <p:nvPr/>
        </p:nvSpPr>
        <p:spPr bwMode="auto">
          <a:xfrm>
            <a:off x="857250" y="1484784"/>
            <a:ext cx="43873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$ </a:t>
            </a:r>
            <a:r>
              <a:rPr lang="en-US" altLang="ja-JP" dirty="0" err="1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git</a:t>
            </a:r>
            <a:r>
              <a:rPr lang="en-US" altLang="ja-JP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rebase </a:t>
            </a:r>
            <a:r>
              <a:rPr lang="en-US" altLang="ja-JP" dirty="0" smtClean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master </a:t>
            </a:r>
            <a:r>
              <a:rPr lang="en-US" altLang="ja-JP" dirty="0" err="1" smtClean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redmine</a:t>
            </a:r>
            <a:r>
              <a:rPr lang="en-US" altLang="ja-JP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-</a:t>
            </a:r>
            <a:r>
              <a:rPr lang="en-US" altLang="ja-JP" dirty="0" smtClean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link</a:t>
            </a:r>
          </a:p>
          <a:p>
            <a:pPr eaLnBrk="1" hangingPunct="1"/>
            <a:r>
              <a:rPr lang="en-US" altLang="ja-JP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ja-JP" dirty="0" smtClean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   </a:t>
            </a:r>
            <a:r>
              <a:rPr lang="en-US" altLang="ja-JP" dirty="0" smtClean="0">
                <a:solidFill>
                  <a:srgbClr val="3366FF"/>
                </a:solidFill>
                <a:latin typeface="Arial Unicode MS" charset="0"/>
                <a:cs typeface="Arial Unicode MS" charset="0"/>
              </a:rPr>
              <a:t> (</a:t>
            </a:r>
            <a:r>
              <a:rPr lang="ja-JP" altLang="en-US" dirty="0" smtClean="0">
                <a:solidFill>
                  <a:srgbClr val="3366FF"/>
                </a:solidFill>
                <a:latin typeface="ＭＳ Ｐゴシック" charset="0"/>
                <a:cs typeface="Arial Unicode MS" charset="0"/>
              </a:rPr>
              <a:t>派生元ブランチ名</a:t>
            </a:r>
            <a:r>
              <a:rPr lang="en-US" altLang="ja-JP" dirty="0" smtClean="0">
                <a:solidFill>
                  <a:srgbClr val="3366FF"/>
                </a:solidFill>
                <a:latin typeface="Arial Unicode MS" charset="0"/>
                <a:cs typeface="Arial Unicode MS" charset="0"/>
              </a:rPr>
              <a:t>) </a:t>
            </a:r>
            <a:r>
              <a:rPr lang="en-US" altLang="ja-JP" dirty="0" smtClean="0">
                <a:solidFill>
                  <a:srgbClr val="77933C"/>
                </a:solidFill>
                <a:latin typeface="Arial Unicode MS" charset="0"/>
                <a:cs typeface="Arial Unicode MS" charset="0"/>
              </a:rPr>
              <a:t>(</a:t>
            </a:r>
            <a:r>
              <a:rPr lang="ja-JP" altLang="en-US" dirty="0">
                <a:solidFill>
                  <a:srgbClr val="77933C"/>
                </a:solidFill>
                <a:latin typeface="ＭＳ Ｐゴシック" charset="0"/>
                <a:cs typeface="Arial Unicode MS" charset="0"/>
              </a:rPr>
              <a:t>派生先ブランチ名</a:t>
            </a:r>
            <a:r>
              <a:rPr lang="en-US" altLang="ja-JP" dirty="0">
                <a:solidFill>
                  <a:srgbClr val="77933C"/>
                </a:solidFill>
                <a:latin typeface="Arial Unicode MS" charset="0"/>
                <a:cs typeface="Arial Unicode MS" charset="0"/>
              </a:rPr>
              <a:t>)</a:t>
            </a:r>
          </a:p>
        </p:txBody>
      </p:sp>
      <p:sp>
        <p:nvSpPr>
          <p:cNvPr id="99366" name="正方形/長方形 10"/>
          <p:cNvSpPr>
            <a:spLocks noChangeArrowheads="1"/>
          </p:cNvSpPr>
          <p:nvPr/>
        </p:nvSpPr>
        <p:spPr bwMode="auto">
          <a:xfrm>
            <a:off x="500063" y="2214563"/>
            <a:ext cx="6072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ja-JP" altLang="en-US" sz="2400">
                <a:solidFill>
                  <a:srgbClr val="000000"/>
                </a:solidFill>
                <a:latin typeface="Calibri" charset="0"/>
              </a:rPr>
              <a:t>派生先ブランチをファストフォワードにする</a:t>
            </a:r>
            <a:endParaRPr lang="en-US" altLang="ja-JP" sz="24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99367" name="角丸四角形 61"/>
          <p:cNvSpPr>
            <a:spLocks noChangeArrowheads="1"/>
          </p:cNvSpPr>
          <p:nvPr/>
        </p:nvSpPr>
        <p:spPr bwMode="auto">
          <a:xfrm>
            <a:off x="7253288" y="3336925"/>
            <a:ext cx="1001712" cy="455613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 sz="2000">
                <a:solidFill>
                  <a:srgbClr val="FF0000"/>
                </a:solidFill>
                <a:latin typeface="Calibri" charset="0"/>
              </a:rPr>
              <a:t>master</a:t>
            </a:r>
          </a:p>
        </p:txBody>
      </p:sp>
      <p:cxnSp>
        <p:nvCxnSpPr>
          <p:cNvPr id="99368" name="直線矢印コネクタ 106"/>
          <p:cNvCxnSpPr>
            <a:cxnSpLocks noChangeShapeType="1"/>
            <a:stCxn id="99367" idx="1"/>
            <a:endCxn id="99334" idx="6"/>
          </p:cNvCxnSpPr>
          <p:nvPr/>
        </p:nvCxnSpPr>
        <p:spPr bwMode="auto">
          <a:xfrm flipH="1">
            <a:off x="3646488" y="3565525"/>
            <a:ext cx="3594100" cy="4763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69" name="角丸四角形 61"/>
          <p:cNvSpPr>
            <a:spLocks noChangeArrowheads="1"/>
          </p:cNvSpPr>
          <p:nvPr/>
        </p:nvSpPr>
        <p:spPr bwMode="auto">
          <a:xfrm>
            <a:off x="7246938" y="4173538"/>
            <a:ext cx="1573212" cy="455612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 sz="2000">
                <a:solidFill>
                  <a:srgbClr val="00B050"/>
                </a:solidFill>
                <a:latin typeface="Calibri" charset="0"/>
              </a:rPr>
              <a:t>redmine-link</a:t>
            </a:r>
          </a:p>
        </p:txBody>
      </p:sp>
      <p:cxnSp>
        <p:nvCxnSpPr>
          <p:cNvPr id="99370" name="直線矢印コネクタ 106"/>
          <p:cNvCxnSpPr>
            <a:cxnSpLocks noChangeShapeType="1"/>
            <a:stCxn id="99369" idx="1"/>
            <a:endCxn id="99341" idx="6"/>
          </p:cNvCxnSpPr>
          <p:nvPr/>
        </p:nvCxnSpPr>
        <p:spPr bwMode="auto">
          <a:xfrm flipH="1" flipV="1">
            <a:off x="5062538" y="4387850"/>
            <a:ext cx="2171700" cy="14288"/>
          </a:xfrm>
          <a:prstGeom prst="straightConnector1">
            <a:avLst/>
          </a:prstGeom>
          <a:noFill/>
          <a:ln w="25400">
            <a:solidFill>
              <a:srgbClr val="00B05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71" name="正方形/長方形 10"/>
          <p:cNvSpPr>
            <a:spLocks noChangeArrowheads="1"/>
          </p:cNvSpPr>
          <p:nvPr/>
        </p:nvSpPr>
        <p:spPr bwMode="auto">
          <a:xfrm>
            <a:off x="250825" y="2720975"/>
            <a:ext cx="832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ja-JP" altLang="en-US" sz="2400">
                <a:solidFill>
                  <a:schemeClr val="hlink"/>
                </a:solidFill>
                <a:latin typeface="Calibri" charset="0"/>
              </a:rPr>
              <a:t>＜</a:t>
            </a:r>
            <a:r>
              <a:rPr lang="en-US" altLang="ja-JP">
                <a:solidFill>
                  <a:schemeClr val="hlink"/>
                </a:solidFill>
                <a:latin typeface="Arial Unicode MS" charset="0"/>
                <a:cs typeface="Arial Unicode MS" charset="0"/>
              </a:rPr>
              <a:t>$git rebase master redmine-link</a:t>
            </a:r>
            <a:r>
              <a:rPr lang="ja-JP" altLang="en-US" sz="2400">
                <a:solidFill>
                  <a:schemeClr val="hlink"/>
                </a:solidFill>
                <a:latin typeface="Calibri" charset="0"/>
              </a:rPr>
              <a:t>の例＞</a:t>
            </a:r>
          </a:p>
        </p:txBody>
      </p:sp>
      <p:sp>
        <p:nvSpPr>
          <p:cNvPr id="99372" name="Text Box 62"/>
          <p:cNvSpPr txBox="1">
            <a:spLocks noChangeArrowheads="1"/>
          </p:cNvSpPr>
          <p:nvPr/>
        </p:nvSpPr>
        <p:spPr bwMode="auto">
          <a:xfrm>
            <a:off x="3419475" y="6362700"/>
            <a:ext cx="3816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000">
                <a:solidFill>
                  <a:srgbClr val="FF0000"/>
                </a:solidFill>
              </a:rPr>
              <a:t>E’</a:t>
            </a:r>
            <a:r>
              <a:rPr lang="ja-JP" altLang="en-US" sz="2000">
                <a:solidFill>
                  <a:srgbClr val="FF0000"/>
                </a:solidFill>
              </a:rPr>
              <a:t>から</a:t>
            </a:r>
            <a:r>
              <a:rPr lang="en-US" altLang="ja-JP" sz="2000">
                <a:solidFill>
                  <a:srgbClr val="FF0000"/>
                </a:solidFill>
              </a:rPr>
              <a:t>H’</a:t>
            </a:r>
            <a:r>
              <a:rPr lang="ja-JP" altLang="en-US" sz="2000">
                <a:solidFill>
                  <a:srgbClr val="FF0000"/>
                </a:solidFill>
              </a:rPr>
              <a:t>のコミットをそれぞれ適用</a:t>
            </a:r>
          </a:p>
        </p:txBody>
      </p:sp>
      <p:sp>
        <p:nvSpPr>
          <p:cNvPr id="99373" name="角丸四角形 61"/>
          <p:cNvSpPr>
            <a:spLocks noChangeArrowheads="1"/>
          </p:cNvSpPr>
          <p:nvPr/>
        </p:nvSpPr>
        <p:spPr bwMode="auto">
          <a:xfrm>
            <a:off x="7235825" y="5915025"/>
            <a:ext cx="1573213" cy="455613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 sz="2000">
                <a:solidFill>
                  <a:srgbClr val="00B050"/>
                </a:solidFill>
                <a:latin typeface="Calibri" charset="0"/>
              </a:rPr>
              <a:t>redmine-link</a:t>
            </a:r>
          </a:p>
        </p:txBody>
      </p:sp>
      <p:cxnSp>
        <p:nvCxnSpPr>
          <p:cNvPr id="99374" name="直線矢印コネクタ 106"/>
          <p:cNvCxnSpPr>
            <a:cxnSpLocks noChangeShapeType="1"/>
            <a:stCxn id="99373" idx="1"/>
            <a:endCxn id="99356" idx="6"/>
          </p:cNvCxnSpPr>
          <p:nvPr/>
        </p:nvCxnSpPr>
        <p:spPr bwMode="auto">
          <a:xfrm flipH="1">
            <a:off x="6259513" y="6143625"/>
            <a:ext cx="963612" cy="0"/>
          </a:xfrm>
          <a:prstGeom prst="straightConnector1">
            <a:avLst/>
          </a:prstGeom>
          <a:noFill/>
          <a:ln w="25400">
            <a:solidFill>
              <a:srgbClr val="00B05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75" name="角丸四角形 61"/>
          <p:cNvSpPr>
            <a:spLocks noChangeArrowheads="1"/>
          </p:cNvSpPr>
          <p:nvPr/>
        </p:nvSpPr>
        <p:spPr bwMode="auto">
          <a:xfrm>
            <a:off x="7242175" y="5103813"/>
            <a:ext cx="1001713" cy="455612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 sz="2000">
                <a:solidFill>
                  <a:srgbClr val="FF0000"/>
                </a:solidFill>
                <a:latin typeface="Calibri" charset="0"/>
              </a:rPr>
              <a:t>master</a:t>
            </a:r>
          </a:p>
        </p:txBody>
      </p:sp>
      <p:cxnSp>
        <p:nvCxnSpPr>
          <p:cNvPr id="99376" name="直線矢印コネクタ 106"/>
          <p:cNvCxnSpPr>
            <a:cxnSpLocks noChangeShapeType="1"/>
            <a:stCxn id="99375" idx="1"/>
            <a:endCxn id="99349" idx="6"/>
          </p:cNvCxnSpPr>
          <p:nvPr/>
        </p:nvCxnSpPr>
        <p:spPr bwMode="auto">
          <a:xfrm flipH="1" flipV="1">
            <a:off x="3365500" y="5322888"/>
            <a:ext cx="3863975" cy="9525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77" name="正方形/長方形 48"/>
          <p:cNvSpPr>
            <a:spLocks noChangeArrowheads="1"/>
          </p:cNvSpPr>
          <p:nvPr/>
        </p:nvSpPr>
        <p:spPr bwMode="auto">
          <a:xfrm>
            <a:off x="357188" y="1412776"/>
            <a:ext cx="492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 sz="2400" dirty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例</a:t>
            </a:r>
            <a:endParaRPr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2195736" y="1772816"/>
            <a:ext cx="72008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2987824" y="1772816"/>
            <a:ext cx="1275667" cy="0"/>
          </a:xfrm>
          <a:prstGeom prst="line">
            <a:avLst/>
          </a:prstGeom>
          <a:ln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86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584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テキスト ボックス 8"/>
          <p:cNvSpPr txBox="1">
            <a:spLocks noChangeArrowheads="1"/>
          </p:cNvSpPr>
          <p:nvPr/>
        </p:nvSpPr>
        <p:spPr bwMode="auto">
          <a:xfrm>
            <a:off x="785813" y="1870075"/>
            <a:ext cx="22667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$ </a:t>
            </a:r>
            <a:r>
              <a:rPr lang="en-US" altLang="ja-JP" dirty="0" err="1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git</a:t>
            </a:r>
            <a:r>
              <a:rPr lang="en-US" altLang="ja-JP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reset </a:t>
            </a:r>
            <a:r>
              <a:rPr lang="en-US" altLang="ja-JP" dirty="0" smtClean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e203f6</a:t>
            </a:r>
          </a:p>
          <a:p>
            <a:pPr eaLnBrk="1" hangingPunct="1"/>
            <a:r>
              <a:rPr lang="en-US" altLang="ja-JP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ja-JP" dirty="0" smtClean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          </a:t>
            </a:r>
            <a:r>
              <a:rPr lang="en-US" altLang="ja-JP" dirty="0" smtClean="0">
                <a:solidFill>
                  <a:srgbClr val="3366FF"/>
                </a:solidFill>
                <a:latin typeface="Arial Unicode MS" charset="0"/>
                <a:cs typeface="Arial Unicode MS" charset="0"/>
              </a:rPr>
              <a:t> (</a:t>
            </a:r>
            <a:r>
              <a:rPr lang="ja-JP" altLang="en-US" dirty="0">
                <a:solidFill>
                  <a:srgbClr val="3366FF"/>
                </a:solidFill>
                <a:latin typeface="ＭＳ Ｐゴシック" charset="0"/>
                <a:cs typeface="Arial Unicode MS" charset="0"/>
              </a:rPr>
              <a:t>コミット</a:t>
            </a:r>
            <a:r>
              <a:rPr lang="en-US" altLang="ja-JP" dirty="0">
                <a:solidFill>
                  <a:srgbClr val="3366FF"/>
                </a:solidFill>
                <a:latin typeface="ＭＳ Ｐゴシック" charset="0"/>
                <a:cs typeface="Arial Unicode MS" charset="0"/>
              </a:rPr>
              <a:t>ID</a:t>
            </a:r>
            <a:r>
              <a:rPr lang="ja-JP" altLang="en-US" dirty="0">
                <a:solidFill>
                  <a:srgbClr val="3366FF"/>
                </a:solidFill>
                <a:latin typeface="ＭＳ Ｐゴシック" charset="0"/>
                <a:cs typeface="Arial Unicode MS" charset="0"/>
              </a:rPr>
              <a:t>等</a:t>
            </a:r>
            <a:r>
              <a:rPr lang="en-US" altLang="ja-JP" dirty="0">
                <a:solidFill>
                  <a:srgbClr val="3366FF"/>
                </a:solidFill>
                <a:latin typeface="Arial Unicode MS" charset="0"/>
                <a:cs typeface="Arial Unicode MS" charset="0"/>
              </a:rPr>
              <a:t>)</a:t>
            </a:r>
          </a:p>
        </p:txBody>
      </p:sp>
      <p:sp>
        <p:nvSpPr>
          <p:cNvPr id="100354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ja-JP">
                <a:latin typeface="Calibri" charset="0"/>
                <a:ea typeface="ＭＳ Ｐゴシック" charset="0"/>
              </a:rPr>
              <a:t>git reset(1/2)</a:t>
            </a:r>
          </a:p>
        </p:txBody>
      </p:sp>
      <p:sp>
        <p:nvSpPr>
          <p:cNvPr id="100355" name="テキスト ボックス 3"/>
          <p:cNvSpPr txBox="1">
            <a:spLocks noChangeArrowheads="1"/>
          </p:cNvSpPr>
          <p:nvPr/>
        </p:nvSpPr>
        <p:spPr bwMode="auto">
          <a:xfrm>
            <a:off x="860425" y="981075"/>
            <a:ext cx="74025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 dirty="0">
                <a:solidFill>
                  <a:srgbClr val="0000FF"/>
                </a:solidFill>
                <a:latin typeface="Calibri" charset="0"/>
              </a:rPr>
              <a:t>リポジトリと作業ディレクトリを特定の状態</a:t>
            </a:r>
            <a:r>
              <a:rPr lang="en-US" altLang="ja-JP" sz="2400" dirty="0">
                <a:solidFill>
                  <a:srgbClr val="0000FF"/>
                </a:solidFill>
                <a:latin typeface="Calibri" charset="0"/>
              </a:rPr>
              <a:t>(</a:t>
            </a:r>
            <a:r>
              <a:rPr lang="ja-JP" altLang="en-US" sz="2400" dirty="0">
                <a:solidFill>
                  <a:srgbClr val="0000FF"/>
                </a:solidFill>
                <a:latin typeface="Calibri" charset="0"/>
              </a:rPr>
              <a:t>コミット</a:t>
            </a:r>
            <a:r>
              <a:rPr lang="en-US" altLang="ja-JP" sz="2400" dirty="0">
                <a:solidFill>
                  <a:srgbClr val="0000FF"/>
                </a:solidFill>
                <a:latin typeface="Calibri" charset="0"/>
              </a:rPr>
              <a:t>)</a:t>
            </a:r>
            <a:r>
              <a:rPr lang="ja-JP" altLang="en-US" sz="2400" dirty="0">
                <a:solidFill>
                  <a:srgbClr val="0000FF"/>
                </a:solidFill>
                <a:latin typeface="Calibri" charset="0"/>
              </a:rPr>
              <a:t>に変更</a:t>
            </a:r>
          </a:p>
          <a:p>
            <a:pPr eaLnBrk="1" hangingPunct="1"/>
            <a:r>
              <a:rPr lang="en-US" altLang="ja-JP" sz="2400" dirty="0">
                <a:solidFill>
                  <a:srgbClr val="0000FF"/>
                </a:solidFill>
                <a:latin typeface="Calibri" charset="0"/>
              </a:rPr>
              <a:t>(HEAD</a:t>
            </a:r>
            <a:r>
              <a:rPr lang="ja-JP" altLang="en-US" sz="2400" dirty="0">
                <a:solidFill>
                  <a:srgbClr val="0000FF"/>
                </a:solidFill>
                <a:latin typeface="Calibri" charset="0"/>
              </a:rPr>
              <a:t>の指すコミットを変更</a:t>
            </a:r>
            <a:r>
              <a:rPr lang="en-US" altLang="ja-JP" sz="2400" dirty="0">
                <a:solidFill>
                  <a:srgbClr val="0000FF"/>
                </a:solidFill>
                <a:latin typeface="Calibri" charset="0"/>
              </a:rPr>
              <a:t>)</a:t>
            </a:r>
          </a:p>
        </p:txBody>
      </p:sp>
      <p:sp>
        <p:nvSpPr>
          <p:cNvPr id="100357" name="Rectangle 50"/>
          <p:cNvSpPr>
            <a:spLocks noChangeArrowheads="1"/>
          </p:cNvSpPr>
          <p:nvPr/>
        </p:nvSpPr>
        <p:spPr bwMode="auto">
          <a:xfrm>
            <a:off x="395288" y="3500438"/>
            <a:ext cx="4464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ja-JP" altLang="en-US" sz="2000">
                <a:solidFill>
                  <a:schemeClr val="hlink"/>
                </a:solidFill>
              </a:rPr>
              <a:t>＜</a:t>
            </a:r>
            <a:r>
              <a:rPr lang="en-US" altLang="ja-JP" sz="2000">
                <a:solidFill>
                  <a:schemeClr val="hlink"/>
                </a:solidFill>
              </a:rPr>
              <a:t>$ git reset master~ </a:t>
            </a:r>
            <a:r>
              <a:rPr lang="ja-JP" altLang="en-US" sz="2000">
                <a:solidFill>
                  <a:schemeClr val="hlink"/>
                </a:solidFill>
              </a:rPr>
              <a:t>とした時の例＞</a:t>
            </a:r>
          </a:p>
        </p:txBody>
      </p:sp>
      <p:sp>
        <p:nvSpPr>
          <p:cNvPr id="100358" name="Oval 19"/>
          <p:cNvSpPr>
            <a:spLocks noChangeArrowheads="1"/>
          </p:cNvSpPr>
          <p:nvPr/>
        </p:nvSpPr>
        <p:spPr bwMode="auto">
          <a:xfrm>
            <a:off x="647700" y="4130675"/>
            <a:ext cx="431800" cy="4445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ja-JP"/>
              <a:t>A</a:t>
            </a:r>
          </a:p>
        </p:txBody>
      </p:sp>
      <p:sp>
        <p:nvSpPr>
          <p:cNvPr id="100359" name="Oval 20"/>
          <p:cNvSpPr>
            <a:spLocks noChangeArrowheads="1"/>
          </p:cNvSpPr>
          <p:nvPr/>
        </p:nvSpPr>
        <p:spPr bwMode="auto">
          <a:xfrm>
            <a:off x="1595438" y="4130675"/>
            <a:ext cx="430212" cy="4445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ja-JP"/>
              <a:t>B</a:t>
            </a:r>
          </a:p>
        </p:txBody>
      </p:sp>
      <p:sp>
        <p:nvSpPr>
          <p:cNvPr id="100360" name="Oval 21"/>
          <p:cNvSpPr>
            <a:spLocks noChangeArrowheads="1"/>
          </p:cNvSpPr>
          <p:nvPr/>
        </p:nvSpPr>
        <p:spPr bwMode="auto">
          <a:xfrm>
            <a:off x="2540000" y="4130675"/>
            <a:ext cx="431800" cy="4445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ja-JP"/>
              <a:t>C</a:t>
            </a:r>
          </a:p>
        </p:txBody>
      </p:sp>
      <p:sp>
        <p:nvSpPr>
          <p:cNvPr id="100361" name="Oval 22"/>
          <p:cNvSpPr>
            <a:spLocks noChangeArrowheads="1"/>
          </p:cNvSpPr>
          <p:nvPr/>
        </p:nvSpPr>
        <p:spPr bwMode="auto">
          <a:xfrm>
            <a:off x="3486150" y="4130675"/>
            <a:ext cx="431800" cy="4445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ja-JP"/>
              <a:t>D</a:t>
            </a:r>
          </a:p>
        </p:txBody>
      </p:sp>
      <p:cxnSp>
        <p:nvCxnSpPr>
          <p:cNvPr id="100362" name="AutoShape 23"/>
          <p:cNvCxnSpPr>
            <a:cxnSpLocks noChangeShapeType="1"/>
            <a:stCxn id="100358" idx="6"/>
            <a:endCxn id="100359" idx="2"/>
          </p:cNvCxnSpPr>
          <p:nvPr/>
        </p:nvCxnSpPr>
        <p:spPr bwMode="auto">
          <a:xfrm>
            <a:off x="1092200" y="4352925"/>
            <a:ext cx="4905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63" name="AutoShape 24"/>
          <p:cNvCxnSpPr>
            <a:cxnSpLocks noChangeShapeType="1"/>
            <a:stCxn id="100359" idx="6"/>
            <a:endCxn id="100360" idx="2"/>
          </p:cNvCxnSpPr>
          <p:nvPr/>
        </p:nvCxnSpPr>
        <p:spPr bwMode="auto">
          <a:xfrm>
            <a:off x="2038350" y="4352925"/>
            <a:ext cx="488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64" name="AutoShape 25"/>
          <p:cNvCxnSpPr>
            <a:cxnSpLocks noChangeShapeType="1"/>
            <a:stCxn id="100360" idx="6"/>
            <a:endCxn id="100361" idx="2"/>
          </p:cNvCxnSpPr>
          <p:nvPr/>
        </p:nvCxnSpPr>
        <p:spPr bwMode="auto">
          <a:xfrm>
            <a:off x="2984500" y="4352925"/>
            <a:ext cx="488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365" name="Oval 26"/>
          <p:cNvSpPr>
            <a:spLocks noChangeArrowheads="1"/>
          </p:cNvSpPr>
          <p:nvPr/>
        </p:nvSpPr>
        <p:spPr bwMode="auto">
          <a:xfrm>
            <a:off x="4433888" y="4130675"/>
            <a:ext cx="430212" cy="4445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ja-JP"/>
              <a:t>E</a:t>
            </a:r>
          </a:p>
        </p:txBody>
      </p:sp>
      <p:sp>
        <p:nvSpPr>
          <p:cNvPr id="100366" name="Oval 27"/>
          <p:cNvSpPr>
            <a:spLocks noChangeArrowheads="1"/>
          </p:cNvSpPr>
          <p:nvPr/>
        </p:nvSpPr>
        <p:spPr bwMode="auto">
          <a:xfrm>
            <a:off x="5380038" y="4130675"/>
            <a:ext cx="431800" cy="4445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100367" name="AutoShape 28"/>
          <p:cNvCxnSpPr>
            <a:cxnSpLocks noChangeShapeType="1"/>
            <a:endCxn id="100365" idx="2"/>
          </p:cNvCxnSpPr>
          <p:nvPr/>
        </p:nvCxnSpPr>
        <p:spPr bwMode="auto">
          <a:xfrm>
            <a:off x="3948113" y="4352925"/>
            <a:ext cx="473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68" name="AutoShape 29"/>
          <p:cNvCxnSpPr>
            <a:cxnSpLocks noChangeShapeType="1"/>
            <a:stCxn id="100365" idx="6"/>
            <a:endCxn id="100366" idx="2"/>
          </p:cNvCxnSpPr>
          <p:nvPr/>
        </p:nvCxnSpPr>
        <p:spPr bwMode="auto">
          <a:xfrm>
            <a:off x="4876800" y="4352925"/>
            <a:ext cx="4905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369" name="Oval 30"/>
          <p:cNvSpPr>
            <a:spLocks noChangeArrowheads="1"/>
          </p:cNvSpPr>
          <p:nvPr/>
        </p:nvSpPr>
        <p:spPr bwMode="auto">
          <a:xfrm>
            <a:off x="647700" y="5421313"/>
            <a:ext cx="431800" cy="4445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ja-JP"/>
              <a:t>A</a:t>
            </a:r>
          </a:p>
        </p:txBody>
      </p:sp>
      <p:sp>
        <p:nvSpPr>
          <p:cNvPr id="100370" name="Oval 31"/>
          <p:cNvSpPr>
            <a:spLocks noChangeArrowheads="1"/>
          </p:cNvSpPr>
          <p:nvPr/>
        </p:nvSpPr>
        <p:spPr bwMode="auto">
          <a:xfrm>
            <a:off x="1595438" y="5421313"/>
            <a:ext cx="430212" cy="4445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ja-JP"/>
              <a:t>B</a:t>
            </a:r>
          </a:p>
        </p:txBody>
      </p:sp>
      <p:sp>
        <p:nvSpPr>
          <p:cNvPr id="100371" name="Oval 32"/>
          <p:cNvSpPr>
            <a:spLocks noChangeArrowheads="1"/>
          </p:cNvSpPr>
          <p:nvPr/>
        </p:nvSpPr>
        <p:spPr bwMode="auto">
          <a:xfrm>
            <a:off x="2540000" y="5421313"/>
            <a:ext cx="431800" cy="4445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ja-JP"/>
              <a:t>C</a:t>
            </a:r>
          </a:p>
        </p:txBody>
      </p:sp>
      <p:sp>
        <p:nvSpPr>
          <p:cNvPr id="100372" name="Oval 33"/>
          <p:cNvSpPr>
            <a:spLocks noChangeArrowheads="1"/>
          </p:cNvSpPr>
          <p:nvPr/>
        </p:nvSpPr>
        <p:spPr bwMode="auto">
          <a:xfrm>
            <a:off x="3486150" y="5421313"/>
            <a:ext cx="431800" cy="4445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ja-JP"/>
              <a:t>D</a:t>
            </a:r>
          </a:p>
        </p:txBody>
      </p:sp>
      <p:cxnSp>
        <p:nvCxnSpPr>
          <p:cNvPr id="100373" name="AutoShape 34"/>
          <p:cNvCxnSpPr>
            <a:cxnSpLocks noChangeShapeType="1"/>
            <a:stCxn id="100369" idx="6"/>
            <a:endCxn id="100370" idx="2"/>
          </p:cNvCxnSpPr>
          <p:nvPr/>
        </p:nvCxnSpPr>
        <p:spPr bwMode="auto">
          <a:xfrm>
            <a:off x="1092200" y="5643563"/>
            <a:ext cx="4905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74" name="AutoShape 35"/>
          <p:cNvCxnSpPr>
            <a:cxnSpLocks noChangeShapeType="1"/>
            <a:stCxn id="100370" idx="6"/>
            <a:endCxn id="100371" idx="2"/>
          </p:cNvCxnSpPr>
          <p:nvPr/>
        </p:nvCxnSpPr>
        <p:spPr bwMode="auto">
          <a:xfrm>
            <a:off x="2038350" y="5643563"/>
            <a:ext cx="488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75" name="AutoShape 36"/>
          <p:cNvCxnSpPr>
            <a:cxnSpLocks noChangeShapeType="1"/>
            <a:stCxn id="100371" idx="6"/>
            <a:endCxn id="100372" idx="2"/>
          </p:cNvCxnSpPr>
          <p:nvPr/>
        </p:nvCxnSpPr>
        <p:spPr bwMode="auto">
          <a:xfrm>
            <a:off x="2984500" y="5643563"/>
            <a:ext cx="488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376" name="Oval 37"/>
          <p:cNvSpPr>
            <a:spLocks noChangeArrowheads="1"/>
          </p:cNvSpPr>
          <p:nvPr/>
        </p:nvSpPr>
        <p:spPr bwMode="auto">
          <a:xfrm>
            <a:off x="4433888" y="5421313"/>
            <a:ext cx="430212" cy="4445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00377" name="Oval 38"/>
          <p:cNvSpPr>
            <a:spLocks noChangeArrowheads="1"/>
          </p:cNvSpPr>
          <p:nvPr/>
        </p:nvSpPr>
        <p:spPr bwMode="auto">
          <a:xfrm>
            <a:off x="5380038" y="5421313"/>
            <a:ext cx="431800" cy="4445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F</a:t>
            </a:r>
          </a:p>
        </p:txBody>
      </p:sp>
      <p:cxnSp>
        <p:nvCxnSpPr>
          <p:cNvPr id="100378" name="AutoShape 39"/>
          <p:cNvCxnSpPr>
            <a:cxnSpLocks noChangeShapeType="1"/>
            <a:endCxn id="100376" idx="2"/>
          </p:cNvCxnSpPr>
          <p:nvPr/>
        </p:nvCxnSpPr>
        <p:spPr bwMode="auto">
          <a:xfrm>
            <a:off x="3948113" y="5643563"/>
            <a:ext cx="473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379" name="AutoShape 40"/>
          <p:cNvSpPr>
            <a:spLocks noChangeArrowheads="1"/>
          </p:cNvSpPr>
          <p:nvPr/>
        </p:nvSpPr>
        <p:spPr bwMode="auto">
          <a:xfrm>
            <a:off x="3541713" y="4851400"/>
            <a:ext cx="582612" cy="382588"/>
          </a:xfrm>
          <a:prstGeom prst="downArrow">
            <a:avLst>
              <a:gd name="adj1" fmla="val 50000"/>
              <a:gd name="adj2" fmla="val 48667"/>
            </a:avLst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ja-JP" altLang="en-US"/>
          </a:p>
        </p:txBody>
      </p:sp>
      <p:sp>
        <p:nvSpPr>
          <p:cNvPr id="100380" name="Rectangle 41"/>
          <p:cNvSpPr>
            <a:spLocks noChangeArrowheads="1"/>
          </p:cNvSpPr>
          <p:nvPr/>
        </p:nvSpPr>
        <p:spPr bwMode="auto">
          <a:xfrm>
            <a:off x="6115050" y="5426075"/>
            <a:ext cx="1509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2000"/>
              <a:t>reset</a:t>
            </a:r>
            <a:r>
              <a:rPr lang="ja-JP" altLang="en-US" sz="2000"/>
              <a:t>実行後</a:t>
            </a:r>
          </a:p>
        </p:txBody>
      </p:sp>
      <p:sp>
        <p:nvSpPr>
          <p:cNvPr id="100381" name="Text Box 43"/>
          <p:cNvSpPr txBox="1">
            <a:spLocks noChangeArrowheads="1"/>
          </p:cNvSpPr>
          <p:nvPr/>
        </p:nvSpPr>
        <p:spPr bwMode="auto">
          <a:xfrm>
            <a:off x="5176838" y="5878513"/>
            <a:ext cx="2752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000">
                <a:solidFill>
                  <a:srgbClr val="FF0000"/>
                </a:solidFill>
              </a:rPr>
              <a:t>F</a:t>
            </a:r>
            <a:r>
              <a:rPr lang="ja-JP" altLang="en-US" sz="2000">
                <a:solidFill>
                  <a:srgbClr val="FF0000"/>
                </a:solidFill>
              </a:rPr>
              <a:t>を参照しないため，</a:t>
            </a:r>
            <a:endParaRPr lang="en-US" altLang="ja-JP" sz="2000">
              <a:solidFill>
                <a:srgbClr val="FF0000"/>
              </a:solidFill>
            </a:endParaRPr>
          </a:p>
          <a:p>
            <a:pPr eaLnBrk="1" hangingPunct="1"/>
            <a:r>
              <a:rPr lang="ja-JP" altLang="en-US" sz="2000">
                <a:solidFill>
                  <a:srgbClr val="FF0000"/>
                </a:solidFill>
              </a:rPr>
              <a:t>変更が履歴に残らない</a:t>
            </a:r>
          </a:p>
        </p:txBody>
      </p:sp>
      <p:sp>
        <p:nvSpPr>
          <p:cNvPr id="100382" name="Rectangle 44"/>
          <p:cNvSpPr>
            <a:spLocks noChangeArrowheads="1"/>
          </p:cNvSpPr>
          <p:nvPr/>
        </p:nvSpPr>
        <p:spPr bwMode="auto">
          <a:xfrm>
            <a:off x="6110288" y="4176713"/>
            <a:ext cx="958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2000"/>
              <a:t>master</a:t>
            </a:r>
          </a:p>
        </p:txBody>
      </p:sp>
      <p:sp>
        <p:nvSpPr>
          <p:cNvPr id="100383" name="AutoShape 5"/>
          <p:cNvSpPr>
            <a:spLocks noChangeArrowheads="1"/>
          </p:cNvSpPr>
          <p:nvPr/>
        </p:nvSpPr>
        <p:spPr bwMode="auto">
          <a:xfrm rot="-5400000">
            <a:off x="4549775" y="5938838"/>
            <a:ext cx="207963" cy="236537"/>
          </a:xfrm>
          <a:prstGeom prst="rightArrow">
            <a:avLst>
              <a:gd name="adj1" fmla="val 33333"/>
              <a:gd name="adj2" fmla="val 49792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ja-JP" altLang="en-US"/>
          </a:p>
        </p:txBody>
      </p:sp>
      <p:sp>
        <p:nvSpPr>
          <p:cNvPr id="100384" name="Rectangle 46"/>
          <p:cNvSpPr>
            <a:spLocks noChangeArrowheads="1"/>
          </p:cNvSpPr>
          <p:nvPr/>
        </p:nvSpPr>
        <p:spPr bwMode="auto">
          <a:xfrm>
            <a:off x="5208588" y="4811713"/>
            <a:ext cx="892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200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100385" name="AutoShape 5"/>
          <p:cNvSpPr>
            <a:spLocks noChangeArrowheads="1"/>
          </p:cNvSpPr>
          <p:nvPr/>
        </p:nvSpPr>
        <p:spPr bwMode="auto">
          <a:xfrm rot="-5400000">
            <a:off x="5508626" y="4637087"/>
            <a:ext cx="207962" cy="233363"/>
          </a:xfrm>
          <a:prstGeom prst="rightArrow">
            <a:avLst>
              <a:gd name="adj1" fmla="val 33333"/>
              <a:gd name="adj2" fmla="val 49792"/>
            </a:avLst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ja-JP" altLang="en-US"/>
          </a:p>
        </p:txBody>
      </p:sp>
      <p:sp>
        <p:nvSpPr>
          <p:cNvPr id="100386" name="Rectangle 51"/>
          <p:cNvSpPr>
            <a:spLocks noChangeArrowheads="1"/>
          </p:cNvSpPr>
          <p:nvPr/>
        </p:nvSpPr>
        <p:spPr bwMode="auto">
          <a:xfrm>
            <a:off x="4248150" y="6181725"/>
            <a:ext cx="892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200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100387" name="正方形/長方形 10"/>
          <p:cNvSpPr>
            <a:spLocks noChangeArrowheads="1"/>
          </p:cNvSpPr>
          <p:nvPr/>
        </p:nvSpPr>
        <p:spPr bwMode="auto">
          <a:xfrm>
            <a:off x="447675" y="2397125"/>
            <a:ext cx="8248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ja-JP" altLang="en-US" sz="2400">
                <a:solidFill>
                  <a:srgbClr val="000000"/>
                </a:solidFill>
                <a:latin typeface="Calibri" charset="0"/>
              </a:rPr>
              <a:t>  コミット</a:t>
            </a:r>
            <a:r>
              <a:rPr lang="en-US" altLang="ja-JP" sz="2400">
                <a:solidFill>
                  <a:srgbClr val="000000"/>
                </a:solidFill>
                <a:latin typeface="Calibri" charset="0"/>
              </a:rPr>
              <a:t>ID</a:t>
            </a:r>
            <a:r>
              <a:rPr lang="ja-JP" altLang="en-US" sz="2400">
                <a:solidFill>
                  <a:srgbClr val="000000"/>
                </a:solidFill>
                <a:latin typeface="Calibri" charset="0"/>
              </a:rPr>
              <a:t>を指定しない場合は</a:t>
            </a:r>
            <a:r>
              <a:rPr lang="en-US" altLang="ja-JP" sz="2400">
                <a:solidFill>
                  <a:srgbClr val="000000"/>
                </a:solidFill>
                <a:latin typeface="Calibri" charset="0"/>
              </a:rPr>
              <a:t>HEAD</a:t>
            </a:r>
            <a:r>
              <a:rPr lang="ja-JP" altLang="en-US" sz="2400">
                <a:solidFill>
                  <a:srgbClr val="000000"/>
                </a:solidFill>
                <a:latin typeface="Calibri" charset="0"/>
              </a:rPr>
              <a:t>を指定</a:t>
            </a:r>
          </a:p>
        </p:txBody>
      </p:sp>
      <p:sp>
        <p:nvSpPr>
          <p:cNvPr id="100388" name="正方形/長方形 10"/>
          <p:cNvSpPr>
            <a:spLocks noChangeArrowheads="1"/>
          </p:cNvSpPr>
          <p:nvPr/>
        </p:nvSpPr>
        <p:spPr bwMode="auto">
          <a:xfrm>
            <a:off x="1042988" y="4672013"/>
            <a:ext cx="24495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ja-JP" altLang="en-US" sz="2000">
                <a:solidFill>
                  <a:srgbClr val="000000"/>
                </a:solidFill>
                <a:latin typeface="Calibri" charset="0"/>
              </a:rPr>
              <a:t>ミスがあったので</a:t>
            </a:r>
            <a:r>
              <a:rPr lang="en-US" altLang="ja-JP" sz="2000">
                <a:solidFill>
                  <a:srgbClr val="000000"/>
                </a:solidFill>
                <a:latin typeface="Calibri" charset="0"/>
              </a:rPr>
              <a:t>F</a:t>
            </a:r>
            <a:r>
              <a:rPr lang="ja-JP" altLang="en-US" sz="2000">
                <a:solidFill>
                  <a:srgbClr val="000000"/>
                </a:solidFill>
                <a:latin typeface="Calibri" charset="0"/>
              </a:rPr>
              <a:t>をリセット</a:t>
            </a:r>
          </a:p>
        </p:txBody>
      </p:sp>
      <p:sp>
        <p:nvSpPr>
          <p:cNvPr id="100389" name="正方形/長方形 36"/>
          <p:cNvSpPr>
            <a:spLocks noChangeArrowheads="1"/>
          </p:cNvSpPr>
          <p:nvPr/>
        </p:nvSpPr>
        <p:spPr bwMode="auto">
          <a:xfrm>
            <a:off x="354013" y="18240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 sz="240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例</a:t>
            </a:r>
            <a:endParaRPr lang="ja-JP" altLang="en-US"/>
          </a:p>
        </p:txBody>
      </p:sp>
      <p:sp>
        <p:nvSpPr>
          <p:cNvPr id="100390" name="正方形/長方形 10"/>
          <p:cNvSpPr>
            <a:spLocks noChangeArrowheads="1"/>
          </p:cNvSpPr>
          <p:nvPr/>
        </p:nvSpPr>
        <p:spPr bwMode="auto">
          <a:xfrm>
            <a:off x="447675" y="2895600"/>
            <a:ext cx="8248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ja-JP" altLang="en-US" sz="2400">
                <a:solidFill>
                  <a:srgbClr val="000000"/>
                </a:solidFill>
                <a:latin typeface="Calibri" charset="0"/>
              </a:rPr>
              <a:t>  コミット</a:t>
            </a:r>
            <a:r>
              <a:rPr lang="en-US" altLang="ja-JP" sz="2400">
                <a:solidFill>
                  <a:srgbClr val="000000"/>
                </a:solidFill>
                <a:latin typeface="Calibri" charset="0"/>
              </a:rPr>
              <a:t>ID</a:t>
            </a:r>
            <a:r>
              <a:rPr lang="ja-JP" altLang="en-US" sz="2400">
                <a:solidFill>
                  <a:srgbClr val="000000"/>
                </a:solidFill>
                <a:latin typeface="Calibri" charset="0"/>
              </a:rPr>
              <a:t>の修飾子として</a:t>
            </a:r>
            <a:r>
              <a:rPr lang="en-US" altLang="ja-JP" sz="2400">
                <a:solidFill>
                  <a:srgbClr val="000000"/>
                </a:solidFill>
                <a:latin typeface="Calibri" charset="0"/>
              </a:rPr>
              <a:t>^</a:t>
            </a:r>
            <a:r>
              <a:rPr lang="ja-JP" altLang="en-US" sz="2400">
                <a:solidFill>
                  <a:srgbClr val="000000"/>
                </a:solidFill>
                <a:latin typeface="Calibri" charset="0"/>
              </a:rPr>
              <a:t>と</a:t>
            </a:r>
            <a:r>
              <a:rPr lang="en-US" altLang="ja-JP" sz="2400">
                <a:solidFill>
                  <a:srgbClr val="000000"/>
                </a:solidFill>
                <a:latin typeface="Calibri" charset="0"/>
              </a:rPr>
              <a:t>~</a:t>
            </a:r>
            <a:r>
              <a:rPr lang="ja-JP" altLang="en-US" sz="2400">
                <a:solidFill>
                  <a:srgbClr val="000000"/>
                </a:solidFill>
                <a:latin typeface="Calibri" charset="0"/>
              </a:rPr>
              <a:t>を利用可能</a:t>
            </a:r>
          </a:p>
        </p:txBody>
      </p:sp>
      <p:cxnSp>
        <p:nvCxnSpPr>
          <p:cNvPr id="3" name="直線コネクタ 2"/>
          <p:cNvCxnSpPr/>
          <p:nvPr/>
        </p:nvCxnSpPr>
        <p:spPr>
          <a:xfrm>
            <a:off x="1907704" y="2204864"/>
            <a:ext cx="72008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87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55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ja-JP">
                <a:latin typeface="Calibri" charset="0"/>
                <a:ea typeface="ＭＳ Ｐゴシック" charset="0"/>
              </a:rPr>
              <a:t>git reset(2/2)</a:t>
            </a:r>
          </a:p>
        </p:txBody>
      </p:sp>
      <p:sp>
        <p:nvSpPr>
          <p:cNvPr id="101379" name="テキスト ボックス 11"/>
          <p:cNvSpPr txBox="1">
            <a:spLocks noChangeArrowheads="1"/>
          </p:cNvSpPr>
          <p:nvPr/>
        </p:nvSpPr>
        <p:spPr bwMode="auto">
          <a:xfrm>
            <a:off x="500063" y="3500438"/>
            <a:ext cx="2078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＜オプション＞</a:t>
            </a:r>
          </a:p>
        </p:txBody>
      </p:sp>
      <p:grpSp>
        <p:nvGrpSpPr>
          <p:cNvPr id="101380" name="Group 38"/>
          <p:cNvGrpSpPr>
            <a:grpSpLocks/>
          </p:cNvGrpSpPr>
          <p:nvPr/>
        </p:nvGrpSpPr>
        <p:grpSpPr bwMode="auto">
          <a:xfrm>
            <a:off x="2070100" y="4476750"/>
            <a:ext cx="4968875" cy="1511300"/>
            <a:chOff x="1156" y="3216"/>
            <a:chExt cx="3448" cy="985"/>
          </a:xfrm>
        </p:grpSpPr>
        <p:sp>
          <p:nvSpPr>
            <p:cNvPr id="101389" name="Text Box 39"/>
            <p:cNvSpPr txBox="1">
              <a:spLocks noChangeArrowheads="1"/>
            </p:cNvSpPr>
            <p:nvPr/>
          </p:nvSpPr>
          <p:spPr bwMode="auto">
            <a:xfrm>
              <a:off x="1156" y="3216"/>
              <a:ext cx="3448" cy="23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/>
                <a:t>Option      HEAD    Index    Working directory</a:t>
              </a:r>
            </a:p>
          </p:txBody>
        </p:sp>
        <p:sp>
          <p:nvSpPr>
            <p:cNvPr id="101390" name="Text Box 40"/>
            <p:cNvSpPr txBox="1">
              <a:spLocks noChangeArrowheads="1"/>
            </p:cNvSpPr>
            <p:nvPr/>
          </p:nvSpPr>
          <p:spPr bwMode="auto">
            <a:xfrm>
              <a:off x="1156" y="3534"/>
              <a:ext cx="567" cy="62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ja-JP"/>
                <a:t>--soft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ja-JP"/>
                <a:t>--mixed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ja-JP"/>
                <a:t>--hard</a:t>
              </a:r>
            </a:p>
          </p:txBody>
        </p:sp>
        <p:sp>
          <p:nvSpPr>
            <p:cNvPr id="101391" name="AutoShape 41"/>
            <p:cNvSpPr>
              <a:spLocks noChangeArrowheads="1"/>
            </p:cNvSpPr>
            <p:nvPr/>
          </p:nvSpPr>
          <p:spPr bwMode="auto">
            <a:xfrm rot="2657843">
              <a:off x="2654" y="3533"/>
              <a:ext cx="181" cy="182"/>
            </a:xfrm>
            <a:prstGeom prst="plus">
              <a:avLst>
                <a:gd name="adj" fmla="val 43384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1392" name="AutoShape 42"/>
            <p:cNvSpPr>
              <a:spLocks noChangeArrowheads="1"/>
            </p:cNvSpPr>
            <p:nvPr/>
          </p:nvSpPr>
          <p:spPr bwMode="auto">
            <a:xfrm rot="2657843">
              <a:off x="3697" y="3552"/>
              <a:ext cx="181" cy="182"/>
            </a:xfrm>
            <a:prstGeom prst="plus">
              <a:avLst>
                <a:gd name="adj" fmla="val 43384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1393" name="AutoShape 43"/>
            <p:cNvSpPr>
              <a:spLocks noChangeArrowheads="1"/>
            </p:cNvSpPr>
            <p:nvPr/>
          </p:nvSpPr>
          <p:spPr bwMode="auto">
            <a:xfrm rot="2657843">
              <a:off x="3696" y="3788"/>
              <a:ext cx="181" cy="182"/>
            </a:xfrm>
            <a:prstGeom prst="plus">
              <a:avLst>
                <a:gd name="adj" fmla="val 43384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1394" name="Oval 44"/>
            <p:cNvSpPr>
              <a:spLocks noChangeArrowheads="1"/>
            </p:cNvSpPr>
            <p:nvPr/>
          </p:nvSpPr>
          <p:spPr bwMode="auto">
            <a:xfrm>
              <a:off x="2017" y="3547"/>
              <a:ext cx="183" cy="16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1395" name="Oval 45"/>
            <p:cNvSpPr>
              <a:spLocks noChangeArrowheads="1"/>
            </p:cNvSpPr>
            <p:nvPr/>
          </p:nvSpPr>
          <p:spPr bwMode="auto">
            <a:xfrm>
              <a:off x="2017" y="3784"/>
              <a:ext cx="183" cy="16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1396" name="Oval 46"/>
            <p:cNvSpPr>
              <a:spLocks noChangeArrowheads="1"/>
            </p:cNvSpPr>
            <p:nvPr/>
          </p:nvSpPr>
          <p:spPr bwMode="auto">
            <a:xfrm>
              <a:off x="2652" y="3774"/>
              <a:ext cx="183" cy="16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1397" name="Oval 47"/>
            <p:cNvSpPr>
              <a:spLocks noChangeArrowheads="1"/>
            </p:cNvSpPr>
            <p:nvPr/>
          </p:nvSpPr>
          <p:spPr bwMode="auto">
            <a:xfrm>
              <a:off x="2017" y="4022"/>
              <a:ext cx="183" cy="16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1398" name="Oval 48"/>
            <p:cNvSpPr>
              <a:spLocks noChangeArrowheads="1"/>
            </p:cNvSpPr>
            <p:nvPr/>
          </p:nvSpPr>
          <p:spPr bwMode="auto">
            <a:xfrm>
              <a:off x="2652" y="4029"/>
              <a:ext cx="183" cy="16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1399" name="Oval 49"/>
            <p:cNvSpPr>
              <a:spLocks noChangeArrowheads="1"/>
            </p:cNvSpPr>
            <p:nvPr/>
          </p:nvSpPr>
          <p:spPr bwMode="auto">
            <a:xfrm>
              <a:off x="3695" y="4033"/>
              <a:ext cx="183" cy="16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01381" name="テキスト ボックス 3"/>
          <p:cNvSpPr txBox="1">
            <a:spLocks noChangeArrowheads="1"/>
          </p:cNvSpPr>
          <p:nvPr/>
        </p:nvSpPr>
        <p:spPr bwMode="auto">
          <a:xfrm>
            <a:off x="841375" y="3927475"/>
            <a:ext cx="6900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Calibri" charset="0"/>
              </a:rPr>
              <a:t>3</a:t>
            </a:r>
            <a:r>
              <a:rPr lang="ja-JP" altLang="en-US" sz="2400">
                <a:latin typeface="Calibri" charset="0"/>
              </a:rPr>
              <a:t>種類のオプションが存在</a:t>
            </a:r>
            <a:r>
              <a:rPr lang="en-US" altLang="ja-JP" sz="2400">
                <a:latin typeface="Calibri" charset="0"/>
              </a:rPr>
              <a:t>(</a:t>
            </a:r>
            <a:r>
              <a:rPr lang="ja-JP" altLang="en-US" sz="2400">
                <a:latin typeface="Calibri" charset="0"/>
              </a:rPr>
              <a:t>指定しない場合は</a:t>
            </a:r>
            <a:r>
              <a:rPr lang="en-US" altLang="ja-JP" sz="2400">
                <a:latin typeface="Calibri" charset="0"/>
              </a:rPr>
              <a:t>--mixed)</a:t>
            </a:r>
          </a:p>
        </p:txBody>
      </p:sp>
      <p:sp>
        <p:nvSpPr>
          <p:cNvPr id="101382" name="Text Box 51"/>
          <p:cNvSpPr txBox="1">
            <a:spLocks noChangeArrowheads="1"/>
          </p:cNvSpPr>
          <p:nvPr/>
        </p:nvSpPr>
        <p:spPr bwMode="auto">
          <a:xfrm>
            <a:off x="2574925" y="6157913"/>
            <a:ext cx="3959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/>
              <a:t>○：変更を適用，</a:t>
            </a:r>
            <a:r>
              <a:rPr lang="en-US" altLang="ja-JP"/>
              <a:t>×</a:t>
            </a:r>
            <a:r>
              <a:rPr lang="ja-JP" altLang="en-US"/>
              <a:t>：変更を適用しない</a:t>
            </a:r>
          </a:p>
        </p:txBody>
      </p:sp>
      <p:sp>
        <p:nvSpPr>
          <p:cNvPr id="101383" name="テキスト ボックス 3"/>
          <p:cNvSpPr txBox="1">
            <a:spLocks noChangeArrowheads="1"/>
          </p:cNvSpPr>
          <p:nvPr/>
        </p:nvSpPr>
        <p:spPr bwMode="auto">
          <a:xfrm>
            <a:off x="860425" y="981075"/>
            <a:ext cx="74025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リポジトリと作業ディレクトリを特定の状態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(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コミット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)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に変更</a:t>
            </a:r>
          </a:p>
          <a:p>
            <a:pPr eaLnBrk="1" hangingPunct="1"/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(HEAD</a:t>
            </a:r>
            <a:r>
              <a:rPr lang="ja-JP" altLang="en-US" sz="2400">
                <a:solidFill>
                  <a:srgbClr val="0000FF"/>
                </a:solidFill>
                <a:latin typeface="Calibri" charset="0"/>
              </a:rPr>
              <a:t>の指すコミットを変更</a:t>
            </a:r>
            <a:r>
              <a:rPr lang="en-US" altLang="ja-JP" sz="2400">
                <a:solidFill>
                  <a:srgbClr val="0000FF"/>
                </a:solidFill>
                <a:latin typeface="Calibri" charset="0"/>
              </a:rPr>
              <a:t>)</a:t>
            </a:r>
          </a:p>
        </p:txBody>
      </p:sp>
      <p:sp>
        <p:nvSpPr>
          <p:cNvPr id="101385" name="正方形/長方形 10"/>
          <p:cNvSpPr>
            <a:spLocks noChangeArrowheads="1"/>
          </p:cNvSpPr>
          <p:nvPr/>
        </p:nvSpPr>
        <p:spPr bwMode="auto">
          <a:xfrm>
            <a:off x="447675" y="2397125"/>
            <a:ext cx="8248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ja-JP" altLang="en-US" sz="2400">
                <a:solidFill>
                  <a:srgbClr val="000000"/>
                </a:solidFill>
                <a:latin typeface="Calibri" charset="0"/>
              </a:rPr>
              <a:t>  コミット</a:t>
            </a:r>
            <a:r>
              <a:rPr lang="en-US" altLang="ja-JP" sz="2400">
                <a:solidFill>
                  <a:srgbClr val="000000"/>
                </a:solidFill>
                <a:latin typeface="Calibri" charset="0"/>
              </a:rPr>
              <a:t>ID</a:t>
            </a:r>
            <a:r>
              <a:rPr lang="ja-JP" altLang="en-US" sz="2400">
                <a:solidFill>
                  <a:srgbClr val="000000"/>
                </a:solidFill>
                <a:latin typeface="Calibri" charset="0"/>
              </a:rPr>
              <a:t>を指定しない場合は</a:t>
            </a:r>
            <a:r>
              <a:rPr lang="en-US" altLang="ja-JP" sz="2400">
                <a:solidFill>
                  <a:srgbClr val="000000"/>
                </a:solidFill>
                <a:latin typeface="Calibri" charset="0"/>
              </a:rPr>
              <a:t>HEAD</a:t>
            </a:r>
            <a:r>
              <a:rPr lang="ja-JP" altLang="en-US" sz="2400">
                <a:solidFill>
                  <a:srgbClr val="000000"/>
                </a:solidFill>
                <a:latin typeface="Calibri" charset="0"/>
              </a:rPr>
              <a:t>を指定</a:t>
            </a:r>
          </a:p>
        </p:txBody>
      </p:sp>
      <p:sp>
        <p:nvSpPr>
          <p:cNvPr id="101386" name="正方形/長方形 23"/>
          <p:cNvSpPr>
            <a:spLocks noChangeArrowheads="1"/>
          </p:cNvSpPr>
          <p:nvPr/>
        </p:nvSpPr>
        <p:spPr bwMode="auto">
          <a:xfrm>
            <a:off x="354013" y="18240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 sz="240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例</a:t>
            </a:r>
            <a:endParaRPr lang="ja-JP" altLang="en-US"/>
          </a:p>
        </p:txBody>
      </p:sp>
      <p:sp>
        <p:nvSpPr>
          <p:cNvPr id="101387" name="正方形/長方形 10"/>
          <p:cNvSpPr>
            <a:spLocks noChangeArrowheads="1"/>
          </p:cNvSpPr>
          <p:nvPr/>
        </p:nvSpPr>
        <p:spPr bwMode="auto">
          <a:xfrm>
            <a:off x="447675" y="2895600"/>
            <a:ext cx="8248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ja-JP" altLang="en-US" sz="2400">
                <a:solidFill>
                  <a:srgbClr val="000000"/>
                </a:solidFill>
                <a:latin typeface="Calibri" charset="0"/>
              </a:rPr>
              <a:t>  コミット</a:t>
            </a:r>
            <a:r>
              <a:rPr lang="en-US" altLang="ja-JP" sz="2400">
                <a:solidFill>
                  <a:srgbClr val="000000"/>
                </a:solidFill>
                <a:latin typeface="Calibri" charset="0"/>
              </a:rPr>
              <a:t>ID</a:t>
            </a:r>
            <a:r>
              <a:rPr lang="ja-JP" altLang="en-US" sz="2400">
                <a:solidFill>
                  <a:srgbClr val="000000"/>
                </a:solidFill>
                <a:latin typeface="Calibri" charset="0"/>
              </a:rPr>
              <a:t>の修飾子として</a:t>
            </a:r>
            <a:r>
              <a:rPr lang="en-US" altLang="ja-JP" sz="2400">
                <a:solidFill>
                  <a:srgbClr val="000000"/>
                </a:solidFill>
                <a:latin typeface="Calibri" charset="0"/>
              </a:rPr>
              <a:t>^</a:t>
            </a:r>
            <a:r>
              <a:rPr lang="ja-JP" altLang="en-US" sz="2400">
                <a:solidFill>
                  <a:srgbClr val="000000"/>
                </a:solidFill>
                <a:latin typeface="Calibri" charset="0"/>
              </a:rPr>
              <a:t>と</a:t>
            </a:r>
            <a:r>
              <a:rPr lang="en-US" altLang="ja-JP" sz="2400">
                <a:solidFill>
                  <a:srgbClr val="000000"/>
                </a:solidFill>
                <a:latin typeface="Calibri" charset="0"/>
              </a:rPr>
              <a:t>~</a:t>
            </a:r>
            <a:r>
              <a:rPr lang="ja-JP" altLang="en-US" sz="2400">
                <a:solidFill>
                  <a:srgbClr val="000000"/>
                </a:solidFill>
                <a:latin typeface="Calibri" charset="0"/>
              </a:rPr>
              <a:t>を利用可能</a:t>
            </a:r>
          </a:p>
        </p:txBody>
      </p:sp>
      <p:sp>
        <p:nvSpPr>
          <p:cNvPr id="24" name="テキスト ボックス 8"/>
          <p:cNvSpPr txBox="1">
            <a:spLocks noChangeArrowheads="1"/>
          </p:cNvSpPr>
          <p:nvPr/>
        </p:nvSpPr>
        <p:spPr bwMode="auto">
          <a:xfrm>
            <a:off x="785813" y="1870075"/>
            <a:ext cx="22667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$ </a:t>
            </a:r>
            <a:r>
              <a:rPr lang="en-US" altLang="ja-JP" dirty="0" err="1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git</a:t>
            </a:r>
            <a:r>
              <a:rPr lang="en-US" altLang="ja-JP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reset </a:t>
            </a:r>
            <a:r>
              <a:rPr lang="en-US" altLang="ja-JP" dirty="0" smtClean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e203f6</a:t>
            </a:r>
          </a:p>
          <a:p>
            <a:pPr eaLnBrk="1" hangingPunct="1"/>
            <a:r>
              <a:rPr lang="en-US" altLang="ja-JP" dirty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ja-JP" dirty="0" smtClean="0">
                <a:solidFill>
                  <a:srgbClr val="CC6600"/>
                </a:solidFill>
                <a:latin typeface="Arial Unicode MS" charset="0"/>
                <a:cs typeface="Arial Unicode MS" charset="0"/>
              </a:rPr>
              <a:t>           </a:t>
            </a:r>
            <a:r>
              <a:rPr lang="en-US" altLang="ja-JP" dirty="0" smtClean="0">
                <a:solidFill>
                  <a:srgbClr val="3366FF"/>
                </a:solidFill>
                <a:latin typeface="Arial Unicode MS" charset="0"/>
                <a:cs typeface="Arial Unicode MS" charset="0"/>
              </a:rPr>
              <a:t> (</a:t>
            </a:r>
            <a:r>
              <a:rPr lang="ja-JP" altLang="en-US" dirty="0">
                <a:solidFill>
                  <a:srgbClr val="3366FF"/>
                </a:solidFill>
                <a:latin typeface="ＭＳ Ｐゴシック" charset="0"/>
                <a:cs typeface="Arial Unicode MS" charset="0"/>
              </a:rPr>
              <a:t>コミット</a:t>
            </a:r>
            <a:r>
              <a:rPr lang="en-US" altLang="ja-JP" dirty="0">
                <a:solidFill>
                  <a:srgbClr val="3366FF"/>
                </a:solidFill>
                <a:latin typeface="ＭＳ Ｐゴシック" charset="0"/>
                <a:cs typeface="Arial Unicode MS" charset="0"/>
              </a:rPr>
              <a:t>ID</a:t>
            </a:r>
            <a:r>
              <a:rPr lang="ja-JP" altLang="en-US" dirty="0">
                <a:solidFill>
                  <a:srgbClr val="3366FF"/>
                </a:solidFill>
                <a:latin typeface="ＭＳ Ｐゴシック" charset="0"/>
                <a:cs typeface="Arial Unicode MS" charset="0"/>
              </a:rPr>
              <a:t>等</a:t>
            </a:r>
            <a:r>
              <a:rPr lang="en-US" altLang="ja-JP" dirty="0">
                <a:solidFill>
                  <a:srgbClr val="3366FF"/>
                </a:solidFill>
                <a:latin typeface="Arial Unicode MS" charset="0"/>
                <a:cs typeface="Arial Unicode MS" charset="0"/>
              </a:rPr>
              <a:t>)</a:t>
            </a:r>
          </a:p>
        </p:txBody>
      </p:sp>
      <p:cxnSp>
        <p:nvCxnSpPr>
          <p:cNvPr id="25" name="直線コネクタ 24"/>
          <p:cNvCxnSpPr/>
          <p:nvPr/>
        </p:nvCxnSpPr>
        <p:spPr>
          <a:xfrm>
            <a:off x="1907704" y="2204864"/>
            <a:ext cx="72008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88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409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latin typeface="Calibri" charset="0"/>
                <a:ea typeface="ＭＳ Ｐゴシック" charset="0"/>
              </a:rPr>
              <a:t>Git</a:t>
            </a:r>
            <a:r>
              <a:rPr lang="ja-JP" altLang="en-US">
                <a:latin typeface="Calibri" charset="0"/>
                <a:ea typeface="ＭＳ Ｐゴシック" charset="0"/>
              </a:rPr>
              <a:t>勉強会用スライド</a:t>
            </a:r>
            <a:r>
              <a:rPr lang="en-US" altLang="ja-JP">
                <a:latin typeface="Calibri" charset="0"/>
                <a:ea typeface="ＭＳ Ｐゴシック" charset="0"/>
              </a:rPr>
              <a:t/>
            </a:r>
            <a:br>
              <a:rPr lang="en-US" altLang="ja-JP">
                <a:latin typeface="Calibri" charset="0"/>
                <a:ea typeface="ＭＳ Ｐゴシック" charset="0"/>
              </a:rPr>
            </a:br>
            <a:r>
              <a:rPr lang="en-US" altLang="ja-JP">
                <a:latin typeface="Calibri" charset="0"/>
                <a:ea typeface="ＭＳ Ｐゴシック" charset="0"/>
              </a:rPr>
              <a:t>(Git</a:t>
            </a:r>
            <a:r>
              <a:rPr lang="ja-JP" altLang="en-US">
                <a:latin typeface="Calibri" charset="0"/>
                <a:ea typeface="ＭＳ Ｐゴシック" charset="0"/>
              </a:rPr>
              <a:t>練習編</a:t>
            </a:r>
            <a:r>
              <a:rPr lang="en-US" altLang="ja-JP">
                <a:latin typeface="Calibri" charset="0"/>
                <a:ea typeface="ＭＳ Ｐゴシック" charset="0"/>
              </a:rPr>
              <a:t>)</a:t>
            </a:r>
            <a:endParaRPr lang="ja-JP" altLang="en-US">
              <a:latin typeface="Calibri" charset="0"/>
              <a:ea typeface="ＭＳ Ｐゴシック" charset="0"/>
            </a:endParaRPr>
          </a:p>
        </p:txBody>
      </p:sp>
      <p:sp>
        <p:nvSpPr>
          <p:cNvPr id="10240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solidFill>
                  <a:schemeClr val="tx1"/>
                </a:solidFill>
                <a:latin typeface="Calibri" charset="0"/>
                <a:ea typeface="ＭＳ Ｐゴシック" charset="0"/>
              </a:rPr>
              <a:t>全員</a:t>
            </a:r>
          </a:p>
        </p:txBody>
      </p:sp>
    </p:spTree>
    <p:extLst>
      <p:ext uri="{BB962C8B-B14F-4D97-AF65-F5344CB8AC3E}">
        <p14:creationId xmlns:p14="http://schemas.microsoft.com/office/powerpoint/2010/main" val="8087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タイトル 1"/>
          <p:cNvSpPr>
            <a:spLocks noGrp="1"/>
          </p:cNvSpPr>
          <p:nvPr>
            <p:ph type="title"/>
          </p:nvPr>
        </p:nvSpPr>
        <p:spPr>
          <a:xfrm>
            <a:off x="457200" y="-71438"/>
            <a:ext cx="8229600" cy="1143001"/>
          </a:xfrm>
        </p:spPr>
        <p:txBody>
          <a:bodyPr/>
          <a:lstStyle/>
          <a:p>
            <a:r>
              <a:rPr lang="ja-JP" altLang="en-US">
                <a:latin typeface="Calibri" charset="0"/>
                <a:ea typeface="ＭＳ Ｐゴシック" charset="0"/>
              </a:rPr>
              <a:t>バージョン管理</a:t>
            </a:r>
          </a:p>
        </p:txBody>
      </p:sp>
      <p:sp>
        <p:nvSpPr>
          <p:cNvPr id="20483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40AF94-E1FA-A54E-BA57-785089DD6F0F}" type="slidenum">
              <a:rPr lang="en-US" altLang="ja-JP"/>
              <a:pPr eaLnBrk="1" hangingPunct="1"/>
              <a:t>9</a:t>
            </a:fld>
            <a:endParaRPr lang="en-US" altLang="ja-JP"/>
          </a:p>
        </p:txBody>
      </p:sp>
      <p:sp>
        <p:nvSpPr>
          <p:cNvPr id="16" name="フローチャート : 代替処理 15"/>
          <p:cNvSpPr/>
          <p:nvPr/>
        </p:nvSpPr>
        <p:spPr>
          <a:xfrm>
            <a:off x="250825" y="2205038"/>
            <a:ext cx="2233613" cy="309562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8" name="フローチャート : 代替処理 17"/>
          <p:cNvSpPr/>
          <p:nvPr/>
        </p:nvSpPr>
        <p:spPr>
          <a:xfrm>
            <a:off x="3132138" y="2205038"/>
            <a:ext cx="2232025" cy="309562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9" name="フローチャート : 代替処理 18"/>
          <p:cNvSpPr/>
          <p:nvPr/>
        </p:nvSpPr>
        <p:spPr>
          <a:xfrm>
            <a:off x="6011863" y="2205038"/>
            <a:ext cx="2232025" cy="309562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539750" y="2708275"/>
            <a:ext cx="158432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A-0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539750" y="3429000"/>
            <a:ext cx="158432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B-0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539750" y="4149725"/>
            <a:ext cx="1584325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C-0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3492500" y="2708275"/>
            <a:ext cx="158432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A-1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3492500" y="3429000"/>
            <a:ext cx="158432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B-0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3492500" y="4149725"/>
            <a:ext cx="1584325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C-0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6372225" y="2708275"/>
            <a:ext cx="158432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A-1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6372225" y="3429000"/>
            <a:ext cx="158432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B-0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円/楕円 27"/>
          <p:cNvSpPr/>
          <p:nvPr/>
        </p:nvSpPr>
        <p:spPr>
          <a:xfrm>
            <a:off x="6372225" y="4149725"/>
            <a:ext cx="1584325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ファイル</a:t>
            </a:r>
            <a:r>
              <a:rPr lang="en-US" altLang="ja-JP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C-1</a:t>
            </a:r>
            <a:endParaRPr lang="ja-JP" alt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95288" y="1700213"/>
            <a:ext cx="1944687" cy="43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/>
              <a:t>バージョン１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3276600" y="1700213"/>
            <a:ext cx="1943100" cy="43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/>
              <a:t>バージョン２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6156325" y="1700213"/>
            <a:ext cx="1944688" cy="43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/>
              <a:t>バージョン３</a:t>
            </a:r>
          </a:p>
        </p:txBody>
      </p:sp>
      <p:sp>
        <p:nvSpPr>
          <p:cNvPr id="20499" name="テキスト ボックス 32"/>
          <p:cNvSpPr txBox="1">
            <a:spLocks noChangeArrowheads="1"/>
          </p:cNvSpPr>
          <p:nvPr/>
        </p:nvSpPr>
        <p:spPr bwMode="auto">
          <a:xfrm>
            <a:off x="5292725" y="4941888"/>
            <a:ext cx="54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/>
              <a:t>.zip</a:t>
            </a:r>
            <a:endParaRPr lang="ja-JP" altLang="en-US"/>
          </a:p>
        </p:txBody>
      </p:sp>
      <p:sp>
        <p:nvSpPr>
          <p:cNvPr id="20500" name="テキスト ボックス 33"/>
          <p:cNvSpPr txBox="1">
            <a:spLocks noChangeArrowheads="1"/>
          </p:cNvSpPr>
          <p:nvPr/>
        </p:nvSpPr>
        <p:spPr bwMode="auto">
          <a:xfrm>
            <a:off x="2411413" y="4941888"/>
            <a:ext cx="544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/>
              <a:t>.zip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6908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ja-JP">
                <a:latin typeface="Calibri" charset="0"/>
                <a:ea typeface="ＭＳ Ｐゴシック" charset="0"/>
              </a:rPr>
              <a:t>Git</a:t>
            </a:r>
            <a:r>
              <a:rPr lang="ja-JP" altLang="en-US">
                <a:latin typeface="Calibri" charset="0"/>
                <a:ea typeface="ＭＳ Ｐゴシック" charset="0"/>
              </a:rPr>
              <a:t>の練習</a:t>
            </a:r>
            <a:endParaRPr lang="en-US" altLang="ja-JP">
              <a:latin typeface="Calibri" charset="0"/>
              <a:ea typeface="ＭＳ Ｐゴシック" charset="0"/>
            </a:endParaRPr>
          </a:p>
        </p:txBody>
      </p:sp>
      <p:sp>
        <p:nvSpPr>
          <p:cNvPr id="103428" name="テキスト ボックス 23"/>
          <p:cNvSpPr txBox="1">
            <a:spLocks noChangeArrowheads="1"/>
          </p:cNvSpPr>
          <p:nvPr/>
        </p:nvSpPr>
        <p:spPr bwMode="auto">
          <a:xfrm>
            <a:off x="571500" y="1357313"/>
            <a:ext cx="228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/>
              <a:t>(1) </a:t>
            </a:r>
            <a:r>
              <a:rPr lang="ja-JP" altLang="en-US" sz="2400"/>
              <a:t>乃村研</a:t>
            </a:r>
          </a:p>
        </p:txBody>
      </p:sp>
      <p:sp>
        <p:nvSpPr>
          <p:cNvPr id="103429" name="テキスト ボックス 24"/>
          <p:cNvSpPr txBox="1">
            <a:spLocks noChangeArrowheads="1"/>
          </p:cNvSpPr>
          <p:nvPr/>
        </p:nvSpPr>
        <p:spPr bwMode="auto">
          <a:xfrm>
            <a:off x="571500" y="3743325"/>
            <a:ext cx="2857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/>
              <a:t>(2) </a:t>
            </a:r>
            <a:r>
              <a:rPr lang="ja-JP" altLang="en-US" sz="2400"/>
              <a:t>谷口研</a:t>
            </a:r>
          </a:p>
        </p:txBody>
      </p:sp>
      <p:sp>
        <p:nvSpPr>
          <p:cNvPr id="103430" name="テキスト ボックス 25"/>
          <p:cNvSpPr txBox="1">
            <a:spLocks noChangeArrowheads="1"/>
          </p:cNvSpPr>
          <p:nvPr/>
        </p:nvSpPr>
        <p:spPr bwMode="auto">
          <a:xfrm>
            <a:off x="1071563" y="1881188"/>
            <a:ext cx="8072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/>
              <a:t>ノムニチの個人ページの作成を通して，</a:t>
            </a:r>
            <a:r>
              <a:rPr lang="en-US" altLang="ja-JP" sz="2400"/>
              <a:t>Git</a:t>
            </a:r>
            <a:r>
              <a:rPr lang="ja-JP" altLang="en-US" sz="2400"/>
              <a:t>の勉強を行う</a:t>
            </a:r>
          </a:p>
        </p:txBody>
      </p:sp>
      <p:sp>
        <p:nvSpPr>
          <p:cNvPr id="103431" name="テキスト ボックス 26"/>
          <p:cNvSpPr txBox="1">
            <a:spLocks noChangeArrowheads="1"/>
          </p:cNvSpPr>
          <p:nvPr/>
        </p:nvSpPr>
        <p:spPr bwMode="auto">
          <a:xfrm>
            <a:off x="1071563" y="4267200"/>
            <a:ext cx="7929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/>
              <a:t>システムコールの追加を通して，</a:t>
            </a:r>
            <a:r>
              <a:rPr lang="en-US" altLang="ja-JP" sz="2400"/>
              <a:t>Git</a:t>
            </a:r>
            <a:r>
              <a:rPr lang="ja-JP" altLang="en-US" sz="2400"/>
              <a:t>の勉強を行う</a:t>
            </a:r>
          </a:p>
        </p:txBody>
      </p:sp>
      <p:sp>
        <p:nvSpPr>
          <p:cNvPr id="103432" name="テキスト ボックス 7"/>
          <p:cNvSpPr txBox="1">
            <a:spLocks noChangeArrowheads="1"/>
          </p:cNvSpPr>
          <p:nvPr/>
        </p:nvSpPr>
        <p:spPr bwMode="auto">
          <a:xfrm>
            <a:off x="1071563" y="2405063"/>
            <a:ext cx="2338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/>
              <a:t>リポジトリの</a:t>
            </a:r>
            <a:r>
              <a:rPr lang="en-US" altLang="ja-JP" sz="2400"/>
              <a:t>URL</a:t>
            </a:r>
          </a:p>
        </p:txBody>
      </p:sp>
      <p:sp>
        <p:nvSpPr>
          <p:cNvPr id="103433" name="正方形/長方形 8"/>
          <p:cNvSpPr>
            <a:spLocks noChangeArrowheads="1"/>
          </p:cNvSpPr>
          <p:nvPr/>
        </p:nvSpPr>
        <p:spPr bwMode="auto">
          <a:xfrm>
            <a:off x="1143000" y="2928938"/>
            <a:ext cx="8181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ja-JP" sz="2000"/>
              <a:t>git@github.com:nomlab/nomnichi-rails.git</a:t>
            </a:r>
            <a:endParaRPr lang="ja-JP" altLang="en-US" sz="1600"/>
          </a:p>
        </p:txBody>
      </p:sp>
      <p:sp>
        <p:nvSpPr>
          <p:cNvPr id="103434" name="テキスト ボックス 9"/>
          <p:cNvSpPr txBox="1">
            <a:spLocks noChangeArrowheads="1"/>
          </p:cNvSpPr>
          <p:nvPr/>
        </p:nvSpPr>
        <p:spPr bwMode="auto">
          <a:xfrm>
            <a:off x="1071563" y="4791075"/>
            <a:ext cx="2338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/>
              <a:t>リポジトリの</a:t>
            </a:r>
            <a:r>
              <a:rPr lang="en-US" altLang="ja-JP" sz="2400"/>
              <a:t>URL</a:t>
            </a:r>
          </a:p>
        </p:txBody>
      </p:sp>
      <p:sp>
        <p:nvSpPr>
          <p:cNvPr id="103435" name="正方形/長方形 10"/>
          <p:cNvSpPr>
            <a:spLocks noChangeArrowheads="1"/>
          </p:cNvSpPr>
          <p:nvPr/>
        </p:nvSpPr>
        <p:spPr bwMode="auto">
          <a:xfrm>
            <a:off x="1143000" y="5314950"/>
            <a:ext cx="7858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ja-JP" sz="2000" dirty="0">
                <a:solidFill>
                  <a:srgbClr val="000000"/>
                </a:solidFill>
              </a:rPr>
              <a:t>ssh://</a:t>
            </a:r>
            <a:r>
              <a:rPr lang="en-US" altLang="ja-JP" sz="2000" dirty="0"/>
              <a:t>newgroup.swlab.cs.okayama-u.ac.jp/var/git/TwinOS26.git</a:t>
            </a:r>
            <a:endParaRPr lang="ja-JP" altLang="en-US" sz="1600" dirty="0"/>
          </a:p>
        </p:txBody>
      </p:sp>
      <p:sp>
        <p:nvSpPr>
          <p:cNvPr id="12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3055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68EA7-DDBD-6C46-9D3A-7CD0285CE47B}" type="slidenum">
              <a:rPr lang="en-US" altLang="ja-JP"/>
              <a:pPr eaLnBrk="1" hangingPunct="1"/>
              <a:t>90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805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4648</Words>
  <Application>Microsoft Office PowerPoint</Application>
  <PresentationFormat>画面に合わせる (4:3)</PresentationFormat>
  <Paragraphs>1317</Paragraphs>
  <Slides>90</Slides>
  <Notes>26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90</vt:i4>
      </vt:variant>
    </vt:vector>
  </HeadingPairs>
  <TitlesOfParts>
    <vt:vector size="91" baseType="lpstr">
      <vt:lpstr>ホワイト</vt:lpstr>
      <vt:lpstr>Gitを用いたバージョンコントロール</vt:lpstr>
      <vt:lpstr>PowerPoint プレゼンテーション</vt:lpstr>
      <vt:lpstr>Git勉強会用スライド (Gitの基本概念編)</vt:lpstr>
      <vt:lpstr>PowerPoint プレゼンテーション</vt:lpstr>
      <vt:lpstr>バージョン管理</vt:lpstr>
      <vt:lpstr>バージョン管理</vt:lpstr>
      <vt:lpstr>バージョン管理</vt:lpstr>
      <vt:lpstr>バージョン管理</vt:lpstr>
      <vt:lpstr>バージョン管理</vt:lpstr>
      <vt:lpstr>PowerPoint プレゼンテーション</vt:lpstr>
      <vt:lpstr>PowerPoint プレゼンテーション</vt:lpstr>
      <vt:lpstr>Gitリポジトリ</vt:lpstr>
      <vt:lpstr>オブジェクト格納領域(object store)</vt:lpstr>
      <vt:lpstr>オブジェクトの特定</vt:lpstr>
      <vt:lpstr>PowerPoint プレゼンテーション</vt:lpstr>
      <vt:lpstr>コミットグラフ(Aをコミット)</vt:lpstr>
      <vt:lpstr>コミットグラフ(タグの指定)</vt:lpstr>
      <vt:lpstr>コミットグラフ(Bをコミット)</vt:lpstr>
      <vt:lpstr>コミットグラフ(Cをコミット)</vt:lpstr>
      <vt:lpstr>開発ラインの分離要求</vt:lpstr>
      <vt:lpstr>コミットグラフ(Dをコミット)</vt:lpstr>
      <vt:lpstr>ブランチの作成</vt:lpstr>
      <vt:lpstr>testブランチへチェックアウト</vt:lpstr>
      <vt:lpstr>testブランチでのコミット</vt:lpstr>
      <vt:lpstr>ブランチでの作業</vt:lpstr>
      <vt:lpstr>masterブランチへチェックアウト</vt:lpstr>
      <vt:lpstr>再びmasterブランチの作業</vt:lpstr>
      <vt:lpstr>開発ラインの統合要求</vt:lpstr>
      <vt:lpstr>マージ(1/2)</vt:lpstr>
      <vt:lpstr>マージ(2/2)</vt:lpstr>
      <vt:lpstr>マージ後のmasterブランチ</vt:lpstr>
      <vt:lpstr>testブランチへチェックアウト</vt:lpstr>
      <vt:lpstr>マージ後のtestブランチ</vt:lpstr>
      <vt:lpstr>シンボリック参照</vt:lpstr>
      <vt:lpstr>相対的なコミット名(^)</vt:lpstr>
      <vt:lpstr>相対的なコミット名(~)</vt:lpstr>
      <vt:lpstr>相対的なコミット名(^と~)</vt:lpstr>
      <vt:lpstr>再度Gitリポジトリ</vt:lpstr>
      <vt:lpstr>PowerPoint プレゼンテーション</vt:lpstr>
      <vt:lpstr>PowerPoint プレゼンテーション</vt:lpstr>
      <vt:lpstr>PowerPoint プレゼンテーション</vt:lpstr>
      <vt:lpstr>オブジェクトストアの図（2/2）</vt:lpstr>
      <vt:lpstr>インデックス(Index)</vt:lpstr>
      <vt:lpstr>Git's Object Model(1/8)</vt:lpstr>
      <vt:lpstr>Git's Object Model(2/8)</vt:lpstr>
      <vt:lpstr>Git's Object Model(3/8)</vt:lpstr>
      <vt:lpstr>Git's Object Model(4/8)</vt:lpstr>
      <vt:lpstr>Git's Object Model(5/8)</vt:lpstr>
      <vt:lpstr>Git's Object Model(6/8)</vt:lpstr>
      <vt:lpstr>Git's Object Model(7/8)</vt:lpstr>
      <vt:lpstr>Git's Object Model(8/8)</vt:lpstr>
      <vt:lpstr>PowerPoint プレゼンテーション</vt:lpstr>
      <vt:lpstr>リポジトリの種類</vt:lpstr>
      <vt:lpstr>リモートリポジトリのclone(1/2)</vt:lpstr>
      <vt:lpstr>リモートリポジトリのclone(2/2)</vt:lpstr>
      <vt:lpstr>リモート追跡ブランチ</vt:lpstr>
      <vt:lpstr>ローカルリポジトリでのコミット</vt:lpstr>
      <vt:lpstr>Originへのpush(1/4)</vt:lpstr>
      <vt:lpstr>Originへのpush(2/4)</vt:lpstr>
      <vt:lpstr>Originへのpush(3/4)</vt:lpstr>
      <vt:lpstr>Originへのpush(2/4)</vt:lpstr>
      <vt:lpstr>フェッチ(fetch)(1/2)</vt:lpstr>
      <vt:lpstr>フェッチ(fetch)(2/2)</vt:lpstr>
      <vt:lpstr>変更点をマージ(1/2)</vt:lpstr>
      <vt:lpstr>変更点をマージ(2/2)</vt:lpstr>
      <vt:lpstr>変更点をpush</vt:lpstr>
      <vt:lpstr>最終状態</vt:lpstr>
      <vt:lpstr>Git勉強会用スライド (Git実践編)</vt:lpstr>
      <vt:lpstr>はじめに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git clone</vt:lpstr>
      <vt:lpstr>git log</vt:lpstr>
      <vt:lpstr>git branch</vt:lpstr>
      <vt:lpstr>git checkout</vt:lpstr>
      <vt:lpstr>git status</vt:lpstr>
      <vt:lpstr>git diff</vt:lpstr>
      <vt:lpstr>git add</vt:lpstr>
      <vt:lpstr>git commit</vt:lpstr>
      <vt:lpstr>git push</vt:lpstr>
      <vt:lpstr>git merge</vt:lpstr>
      <vt:lpstr>git fetch</vt:lpstr>
      <vt:lpstr>PowerPoint プレゼンテーション</vt:lpstr>
      <vt:lpstr>git reset(1/2)</vt:lpstr>
      <vt:lpstr>git reset(2/2)</vt:lpstr>
      <vt:lpstr>Git勉強会用スライド (Git練習編)</vt:lpstr>
      <vt:lpstr>Gitの練習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danjo miku</dc:creator>
  <cp:lastModifiedBy>root</cp:lastModifiedBy>
  <cp:revision>10</cp:revision>
  <dcterms:created xsi:type="dcterms:W3CDTF">2013-03-20T04:16:38Z</dcterms:created>
  <dcterms:modified xsi:type="dcterms:W3CDTF">2013-04-02T21:45:53Z</dcterms:modified>
</cp:coreProperties>
</file>