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669088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B200-129B-42B8-8BEF-C00F83343051}" type="datetimeFigureOut">
              <a:rPr kumimoji="1" lang="ja-JP" altLang="en-US" smtClean="0"/>
              <a:pPr/>
              <a:t>2013/2/20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488B-7B15-4EB1-9FB6-FB1E170A650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B200-129B-42B8-8BEF-C00F83343051}" type="datetimeFigureOut">
              <a:rPr kumimoji="1" lang="ja-JP" altLang="en-US" smtClean="0"/>
              <a:pPr/>
              <a:t>2013/2/20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488B-7B15-4EB1-9FB6-FB1E170A650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B200-129B-42B8-8BEF-C00F83343051}" type="datetimeFigureOut">
              <a:rPr kumimoji="1" lang="ja-JP" altLang="en-US" smtClean="0"/>
              <a:pPr/>
              <a:t>2013/2/20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488B-7B15-4EB1-9FB6-FB1E170A650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B200-129B-42B8-8BEF-C00F83343051}" type="datetimeFigureOut">
              <a:rPr kumimoji="1" lang="ja-JP" altLang="en-US" smtClean="0"/>
              <a:pPr/>
              <a:t>2013/2/20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488B-7B15-4EB1-9FB6-FB1E170A650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B200-129B-42B8-8BEF-C00F83343051}" type="datetimeFigureOut">
              <a:rPr kumimoji="1" lang="ja-JP" altLang="en-US" smtClean="0"/>
              <a:pPr/>
              <a:t>2013/2/20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488B-7B15-4EB1-9FB6-FB1E170A650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B200-129B-42B8-8BEF-C00F83343051}" type="datetimeFigureOut">
              <a:rPr kumimoji="1" lang="ja-JP" altLang="en-US" smtClean="0"/>
              <a:pPr/>
              <a:t>2013/2/20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488B-7B15-4EB1-9FB6-FB1E170A650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B200-129B-42B8-8BEF-C00F83343051}" type="datetimeFigureOut">
              <a:rPr kumimoji="1" lang="ja-JP" altLang="en-US" smtClean="0"/>
              <a:pPr/>
              <a:t>2013/2/20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488B-7B15-4EB1-9FB6-FB1E170A650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B200-129B-42B8-8BEF-C00F83343051}" type="datetimeFigureOut">
              <a:rPr kumimoji="1" lang="ja-JP" altLang="en-US" smtClean="0"/>
              <a:pPr/>
              <a:t>2013/2/20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488B-7B15-4EB1-9FB6-FB1E170A650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B200-129B-42B8-8BEF-C00F83343051}" type="datetimeFigureOut">
              <a:rPr kumimoji="1" lang="ja-JP" altLang="en-US" smtClean="0"/>
              <a:pPr/>
              <a:t>2013/2/20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488B-7B15-4EB1-9FB6-FB1E170A650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B200-129B-42B8-8BEF-C00F83343051}" type="datetimeFigureOut">
              <a:rPr kumimoji="1" lang="ja-JP" altLang="en-US" smtClean="0"/>
              <a:pPr/>
              <a:t>2013/2/20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488B-7B15-4EB1-9FB6-FB1E170A650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B200-129B-42B8-8BEF-C00F83343051}" type="datetimeFigureOut">
              <a:rPr kumimoji="1" lang="ja-JP" altLang="en-US" smtClean="0"/>
              <a:pPr/>
              <a:t>2013/2/20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488B-7B15-4EB1-9FB6-FB1E170A650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1B200-129B-42B8-8BEF-C00F83343051}" type="datetimeFigureOut">
              <a:rPr kumimoji="1" lang="ja-JP" altLang="en-US" smtClean="0"/>
              <a:pPr/>
              <a:t>2013/2/20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8488B-7B15-4EB1-9FB6-FB1E170A650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544" y="476672"/>
            <a:ext cx="8136904" cy="583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パイ 4"/>
          <p:cNvSpPr/>
          <p:nvPr/>
        </p:nvSpPr>
        <p:spPr>
          <a:xfrm>
            <a:off x="6893840" y="5445224"/>
            <a:ext cx="1979712" cy="1728192"/>
          </a:xfrm>
          <a:prstGeom prst="pie">
            <a:avLst>
              <a:gd name="adj1" fmla="val 10800000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882696" y="476672"/>
            <a:ext cx="728464" cy="583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016248" y="332894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棚</a:t>
            </a:r>
            <a:endParaRPr kumimoji="1" lang="ja-JP" altLang="en-US" sz="2400" dirty="0"/>
          </a:p>
        </p:txBody>
      </p:sp>
      <p:grpSp>
        <p:nvGrpSpPr>
          <p:cNvPr id="23" name="グループ化 22"/>
          <p:cNvGrpSpPr/>
          <p:nvPr/>
        </p:nvGrpSpPr>
        <p:grpSpPr>
          <a:xfrm rot="2870950">
            <a:off x="1483307" y="1528236"/>
            <a:ext cx="4274759" cy="4542861"/>
            <a:chOff x="1457943" y="2127317"/>
            <a:chExt cx="4274759" cy="4542861"/>
          </a:xfrm>
        </p:grpSpPr>
        <p:grpSp>
          <p:nvGrpSpPr>
            <p:cNvPr id="10" name="グループ化 9"/>
            <p:cNvGrpSpPr/>
            <p:nvPr/>
          </p:nvGrpSpPr>
          <p:grpSpPr>
            <a:xfrm rot="3409093">
              <a:off x="362333" y="5205236"/>
              <a:ext cx="2560552" cy="369332"/>
              <a:chOff x="1615132" y="2766153"/>
              <a:chExt cx="2952328" cy="369332"/>
            </a:xfrm>
          </p:grpSpPr>
          <p:sp>
            <p:nvSpPr>
              <p:cNvPr id="8" name="片側の 2 つの角を丸めた四角形 7"/>
              <p:cNvSpPr/>
              <p:nvPr/>
            </p:nvSpPr>
            <p:spPr>
              <a:xfrm>
                <a:off x="1615132" y="2802993"/>
                <a:ext cx="2952328" cy="28803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テキスト ボックス 8"/>
              <p:cNvSpPr txBox="1"/>
              <p:nvPr/>
            </p:nvSpPr>
            <p:spPr>
              <a:xfrm rot="10746711">
                <a:off x="2479227" y="2766153"/>
                <a:ext cx="117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スクリーン</a:t>
                </a:r>
                <a:endParaRPr kumimoji="1" lang="ja-JP" altLang="en-US" dirty="0"/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1776506" y="2127317"/>
              <a:ext cx="2290991" cy="1406174"/>
              <a:chOff x="1561545" y="2189322"/>
              <a:chExt cx="2386125" cy="1440160"/>
            </a:xfrm>
          </p:grpSpPr>
          <p:sp>
            <p:nvSpPr>
              <p:cNvPr id="11" name="角丸四角形 10"/>
              <p:cNvSpPr/>
              <p:nvPr/>
            </p:nvSpPr>
            <p:spPr>
              <a:xfrm rot="19603698">
                <a:off x="1561545" y="2189322"/>
                <a:ext cx="2386125" cy="144016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 rot="14190746">
                <a:off x="2496605" y="2686990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イス</a:t>
                </a:r>
                <a:endParaRPr kumimoji="1" lang="ja-JP" altLang="en-US" dirty="0"/>
              </a:p>
            </p:txBody>
          </p:sp>
        </p:grpSp>
        <p:grpSp>
          <p:nvGrpSpPr>
            <p:cNvPr id="20" name="グループ化 19"/>
            <p:cNvGrpSpPr/>
            <p:nvPr/>
          </p:nvGrpSpPr>
          <p:grpSpPr>
            <a:xfrm>
              <a:off x="3441711" y="4584704"/>
              <a:ext cx="2290991" cy="1406174"/>
              <a:chOff x="3110752" y="4449796"/>
              <a:chExt cx="2386125" cy="1440160"/>
            </a:xfrm>
          </p:grpSpPr>
          <p:sp>
            <p:nvSpPr>
              <p:cNvPr id="14" name="角丸四角形 13"/>
              <p:cNvSpPr/>
              <p:nvPr/>
            </p:nvSpPr>
            <p:spPr>
              <a:xfrm rot="19603698">
                <a:off x="3110752" y="4449796"/>
                <a:ext cx="2386125" cy="144016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 rot="14190746">
                <a:off x="3989700" y="4956751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イス</a:t>
                </a:r>
                <a:endParaRPr kumimoji="1" lang="ja-JP" altLang="en-US" dirty="0"/>
              </a:p>
            </p:txBody>
          </p:sp>
        </p:grpSp>
        <p:grpSp>
          <p:nvGrpSpPr>
            <p:cNvPr id="22" name="グループ化 21"/>
            <p:cNvGrpSpPr/>
            <p:nvPr/>
          </p:nvGrpSpPr>
          <p:grpSpPr>
            <a:xfrm>
              <a:off x="3667546" y="3069368"/>
              <a:ext cx="1141295" cy="1327608"/>
              <a:chOff x="3600451" y="2877040"/>
              <a:chExt cx="1141295" cy="1327608"/>
            </a:xfrm>
          </p:grpSpPr>
          <p:sp>
            <p:nvSpPr>
              <p:cNvPr id="13" name="角丸四角形 12"/>
              <p:cNvSpPr/>
              <p:nvPr/>
            </p:nvSpPr>
            <p:spPr>
              <a:xfrm rot="19559595">
                <a:off x="3600451" y="2889390"/>
                <a:ext cx="1141295" cy="130551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 rot="14190524">
                <a:off x="3492322" y="3356178"/>
                <a:ext cx="1327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プロジェクタ</a:t>
                </a:r>
                <a:endParaRPr kumimoji="1" lang="ja-JP" altLang="en-US" dirty="0"/>
              </a:p>
            </p:txBody>
          </p:sp>
        </p:grpSp>
      </p:grpSp>
      <p:sp>
        <p:nvSpPr>
          <p:cNvPr id="18" name="正方形/長方形 17"/>
          <p:cNvSpPr/>
          <p:nvPr/>
        </p:nvSpPr>
        <p:spPr>
          <a:xfrm>
            <a:off x="1547664" y="476672"/>
            <a:ext cx="5616624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131840" y="620688"/>
            <a:ext cx="218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New</a:t>
            </a:r>
            <a:r>
              <a:rPr kumimoji="1" lang="ja-JP" altLang="en-US" dirty="0" smtClean="0"/>
              <a:t> デモ用スペース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467544" y="476672"/>
            <a:ext cx="108012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55576" y="102311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棚</a:t>
            </a:r>
            <a:endParaRPr kumimoji="1" lang="ja-JP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</Words>
  <Application>Microsoft Office PowerPoint</Application>
  <PresentationFormat>画面に合わせる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岡山大学工学部情報工学科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yoshii</dc:creator>
  <cp:lastModifiedBy>yoshii</cp:lastModifiedBy>
  <cp:revision>9</cp:revision>
  <dcterms:created xsi:type="dcterms:W3CDTF">2013-02-11T09:08:04Z</dcterms:created>
  <dcterms:modified xsi:type="dcterms:W3CDTF">2013-02-20T00:31:16Z</dcterms:modified>
</cp:coreProperties>
</file>