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1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3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90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2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6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F1E8-40E3-46C9-945C-9756CD146E11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75CA-1167-4B29-855A-AFEB51B03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3699164"/>
            <a:ext cx="8920711" cy="31588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6263" y="475258"/>
            <a:ext cx="569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 w="57150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Tank War</a:t>
            </a:r>
            <a:endParaRPr kumimoji="1" lang="ja-JP" altLang="en-US" sz="9600" dirty="0">
              <a:ln w="57150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0720" y="397764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Push </a:t>
            </a:r>
            <a:r>
              <a:rPr lang="en-US" altLang="ja-JP" sz="4000" dirty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Enter</a:t>
            </a:r>
            <a:r>
              <a:rPr kumimoji="1" lang="en-US" altLang="ja-JP" sz="4000" dirty="0" smtClean="0">
                <a:ln w="28575"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 Key</a:t>
            </a:r>
            <a:endParaRPr kumimoji="1" lang="ja-JP" altLang="en-US" sz="4000" dirty="0">
              <a:ln w="28575">
                <a:solidFill>
                  <a:schemeClr val="bg1"/>
                </a:solidFill>
              </a:ln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ハート 1"/>
          <p:cNvSpPr/>
          <p:nvPr/>
        </p:nvSpPr>
        <p:spPr>
          <a:xfrm>
            <a:off x="3395980" y="3066474"/>
            <a:ext cx="579120" cy="591126"/>
          </a:xfrm>
          <a:prstGeom prst="heart">
            <a:avLst/>
          </a:prstGeom>
          <a:solidFill>
            <a:srgbClr val="F739A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　快時</dc:creator>
  <cp:lastModifiedBy>中村　快時</cp:lastModifiedBy>
  <cp:revision>10</cp:revision>
  <dcterms:created xsi:type="dcterms:W3CDTF">2023-09-11T01:46:05Z</dcterms:created>
  <dcterms:modified xsi:type="dcterms:W3CDTF">2024-01-16T10:41:09Z</dcterms:modified>
</cp:coreProperties>
</file>