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33CC"/>
    <a:srgbClr val="F739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F1E8-40E3-46C9-945C-9756CD146E11}" type="datetimeFigureOut">
              <a:rPr kumimoji="1" lang="ja-JP" altLang="en-US" smtClean="0"/>
              <a:t>2024/4/17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D75CA-1167-4B29-855A-AFEB51B039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8398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F1E8-40E3-46C9-945C-9756CD146E11}" type="datetimeFigureOut">
              <a:rPr kumimoji="1" lang="ja-JP" altLang="en-US" smtClean="0"/>
              <a:t>2024/4/17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D75CA-1167-4B29-855A-AFEB51B039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3229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F1E8-40E3-46C9-945C-9756CD146E11}" type="datetimeFigureOut">
              <a:rPr kumimoji="1" lang="ja-JP" altLang="en-US" smtClean="0"/>
              <a:t>2024/4/17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D75CA-1167-4B29-855A-AFEB51B039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677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F1E8-40E3-46C9-945C-9756CD146E11}" type="datetimeFigureOut">
              <a:rPr kumimoji="1" lang="ja-JP" altLang="en-US" smtClean="0"/>
              <a:t>2024/4/17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D75CA-1167-4B29-855A-AFEB51B039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8942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F1E8-40E3-46C9-945C-9756CD146E11}" type="datetimeFigureOut">
              <a:rPr kumimoji="1" lang="ja-JP" altLang="en-US" smtClean="0"/>
              <a:t>2024/4/17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D75CA-1167-4B29-855A-AFEB51B039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6184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F1E8-40E3-46C9-945C-9756CD146E11}" type="datetimeFigureOut">
              <a:rPr kumimoji="1" lang="ja-JP" altLang="en-US" smtClean="0"/>
              <a:t>2024/4/17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D75CA-1167-4B29-855A-AFEB51B039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2934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F1E8-40E3-46C9-945C-9756CD146E11}" type="datetimeFigureOut">
              <a:rPr kumimoji="1" lang="ja-JP" altLang="en-US" smtClean="0"/>
              <a:t>2024/4/17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D75CA-1167-4B29-855A-AFEB51B039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7742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F1E8-40E3-46C9-945C-9756CD146E11}" type="datetimeFigureOut">
              <a:rPr kumimoji="1" lang="ja-JP" altLang="en-US" smtClean="0"/>
              <a:t>2024/4/17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D75CA-1167-4B29-855A-AFEB51B039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0455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F1E8-40E3-46C9-945C-9756CD146E11}" type="datetimeFigureOut">
              <a:rPr kumimoji="1" lang="ja-JP" altLang="en-US" smtClean="0"/>
              <a:t>2024/4/17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D75CA-1167-4B29-855A-AFEB51B039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5900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F1E8-40E3-46C9-945C-9756CD146E11}" type="datetimeFigureOut">
              <a:rPr kumimoji="1" lang="ja-JP" altLang="en-US" smtClean="0"/>
              <a:t>2024/4/17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D75CA-1167-4B29-855A-AFEB51B039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2290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F1E8-40E3-46C9-945C-9756CD146E11}" type="datetimeFigureOut">
              <a:rPr kumimoji="1" lang="ja-JP" altLang="en-US" smtClean="0"/>
              <a:t>2024/4/17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D75CA-1167-4B29-855A-AFEB51B039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2613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FF1E8-40E3-46C9-945C-9756CD146E11}" type="datetimeFigureOut">
              <a:rPr kumimoji="1" lang="ja-JP" altLang="en-US" smtClean="0"/>
              <a:t>2024/4/17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D75CA-1167-4B29-855A-AFEB51B039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1688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2983345"/>
            <a:ext cx="9486555" cy="37407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240145" y="3200400"/>
            <a:ext cx="8920711" cy="315883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256263" y="475258"/>
            <a:ext cx="56946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600" dirty="0" smtClean="0">
                <a:ln w="57150">
                  <a:solidFill>
                    <a:schemeClr val="bg1"/>
                  </a:solidFill>
                </a:ln>
                <a:solidFill>
                  <a:schemeClr val="accent6">
                    <a:lumMod val="75000"/>
                  </a:schemeClr>
                </a:solidFill>
                <a:latin typeface="Berlin Sans FB Demi" panose="020E0802020502020306" pitchFamily="34" charset="0"/>
              </a:rPr>
              <a:t>Tank War</a:t>
            </a:r>
            <a:endParaRPr kumimoji="1" lang="ja-JP" altLang="en-US" sz="9600" dirty="0">
              <a:ln w="57150">
                <a:solidFill>
                  <a:schemeClr val="bg1"/>
                </a:solidFill>
              </a:ln>
              <a:solidFill>
                <a:schemeClr val="accent6">
                  <a:lumMod val="75000"/>
                </a:schemeClr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700500" y="184312"/>
            <a:ext cx="781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 smtClean="0">
                <a:ln w="28575">
                  <a:solidFill>
                    <a:schemeClr val="bg1"/>
                  </a:solidFill>
                </a:ln>
                <a:solidFill>
                  <a:schemeClr val="accent6">
                    <a:lumMod val="75000"/>
                  </a:schemeClr>
                </a:solidFill>
                <a:latin typeface="Berlin Sans FB Demi" panose="020E0802020502020306" pitchFamily="34" charset="0"/>
              </a:rPr>
              <a:t>Push </a:t>
            </a:r>
            <a:r>
              <a:rPr lang="en-US" altLang="ja-JP" sz="4000" dirty="0">
                <a:ln w="28575">
                  <a:solidFill>
                    <a:schemeClr val="bg1"/>
                  </a:solidFill>
                </a:ln>
                <a:solidFill>
                  <a:schemeClr val="accent6">
                    <a:lumMod val="75000"/>
                  </a:schemeClr>
                </a:solidFill>
                <a:latin typeface="Berlin Sans FB Demi" panose="020E0802020502020306" pitchFamily="34" charset="0"/>
              </a:rPr>
              <a:t>Enter</a:t>
            </a:r>
            <a:r>
              <a:rPr kumimoji="1" lang="en-US" altLang="ja-JP" sz="4000" dirty="0" smtClean="0">
                <a:ln w="28575">
                  <a:solidFill>
                    <a:schemeClr val="bg1"/>
                  </a:solidFill>
                </a:ln>
                <a:solidFill>
                  <a:schemeClr val="accent6">
                    <a:lumMod val="75000"/>
                  </a:schemeClr>
                </a:solidFill>
                <a:latin typeface="Berlin Sans FB Demi" panose="020E0802020502020306" pitchFamily="34" charset="0"/>
              </a:rPr>
              <a:t> Key</a:t>
            </a:r>
            <a:endParaRPr kumimoji="1" lang="ja-JP" altLang="en-US" sz="4000" dirty="0">
              <a:ln w="28575">
                <a:solidFill>
                  <a:schemeClr val="bg1"/>
                </a:solidFill>
              </a:ln>
              <a:solidFill>
                <a:schemeClr val="accent6">
                  <a:lumMod val="75000"/>
                </a:schemeClr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2" name="ハート 1"/>
          <p:cNvSpPr/>
          <p:nvPr/>
        </p:nvSpPr>
        <p:spPr>
          <a:xfrm>
            <a:off x="1992053" y="1453792"/>
            <a:ext cx="579120" cy="591126"/>
          </a:xfrm>
          <a:prstGeom prst="heart">
            <a:avLst/>
          </a:prstGeom>
          <a:solidFill>
            <a:srgbClr val="F739A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レーム 6"/>
          <p:cNvSpPr/>
          <p:nvPr/>
        </p:nvSpPr>
        <p:spPr>
          <a:xfrm>
            <a:off x="-1" y="2983345"/>
            <a:ext cx="9486555" cy="3740728"/>
          </a:xfrm>
          <a:prstGeom prst="frame">
            <a:avLst>
              <a:gd name="adj1" fmla="val 385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35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798919" y="4327759"/>
            <a:ext cx="56946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600" dirty="0" smtClean="0">
                <a:ln w="57150">
                  <a:solidFill>
                    <a:schemeClr val="bg1"/>
                  </a:solidFill>
                </a:ln>
                <a:solidFill>
                  <a:srgbClr val="0033CC"/>
                </a:solidFill>
                <a:latin typeface="Berlin Sans FB Demi" panose="020E0802020502020306" pitchFamily="34" charset="0"/>
              </a:rPr>
              <a:t>Defeat</a:t>
            </a:r>
            <a:endParaRPr kumimoji="1" lang="ja-JP" altLang="en-US" sz="9600" dirty="0">
              <a:ln w="57150">
                <a:solidFill>
                  <a:schemeClr val="bg1"/>
                </a:solidFill>
              </a:ln>
              <a:solidFill>
                <a:srgbClr val="0033CC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111839" y="4327759"/>
            <a:ext cx="56946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600" dirty="0" smtClean="0">
                <a:ln w="57150">
                  <a:solidFill>
                    <a:schemeClr val="bg1"/>
                  </a:solidFill>
                </a:ln>
                <a:solidFill>
                  <a:srgbClr val="FFFF00"/>
                </a:solidFill>
                <a:latin typeface="Berlin Sans FB Demi" panose="020E0802020502020306" pitchFamily="34" charset="0"/>
              </a:rPr>
              <a:t>Victory</a:t>
            </a:r>
            <a:endParaRPr kumimoji="1" lang="ja-JP" altLang="en-US" sz="9600" dirty="0">
              <a:ln w="57150">
                <a:solidFill>
                  <a:schemeClr val="bg1"/>
                </a:solidFill>
              </a:ln>
              <a:solidFill>
                <a:srgbClr val="FFFF00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370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7</Words>
  <Application>Microsoft Office PowerPoint</Application>
  <PresentationFormat>ワイド画面</PresentationFormat>
  <Paragraphs>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游ゴシック</vt:lpstr>
      <vt:lpstr>游ゴシック Light</vt:lpstr>
      <vt:lpstr>Arial</vt:lpstr>
      <vt:lpstr>Berlin Sans FB Demi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中村　快時</dc:creator>
  <cp:lastModifiedBy>中村　快時</cp:lastModifiedBy>
  <cp:revision>17</cp:revision>
  <dcterms:created xsi:type="dcterms:W3CDTF">2023-09-11T01:46:05Z</dcterms:created>
  <dcterms:modified xsi:type="dcterms:W3CDTF">2024-04-17T03:44:22Z</dcterms:modified>
</cp:coreProperties>
</file>